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81_882537B2.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comments/modernComment_184_4B486483.xml" ContentType="application/vnd.ms-powerpoint.comments+xml"/>
  <Override PartName="/ppt/comments/modernComment_186_1326B02.xml" ContentType="application/vnd.ms-powerpoint.comment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omments/modernComment_12E_5E14AA4E.xml" ContentType="application/vnd.ms-powerpoint.comment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36_1A719941.xml" ContentType="application/vnd.ms-powerpoint.comment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comments/modernComment_139_4F0E548B.xml" ContentType="application/vnd.ms-powerpoint.comments+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omments/modernComment_13A_C8CF0292.xml" ContentType="application/vnd.ms-powerpoint.comments+xml"/>
  <Override PartName="/ppt/comments/modernComment_13B_7DEC4993.xml" ContentType="application/vnd.ms-powerpoint.comments+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xml" ContentType="application/vnd.openxmlformats-officedocument.presentationml.notesSlide+xml"/>
  <Override PartName="/ppt/comments/modernComment_13F_F455795B.xml" ContentType="application/vnd.ms-powerpoint.comments+xml"/>
  <Override PartName="/ppt/notesSlides/notesSlide9.xml" ContentType="application/vnd.openxmlformats-officedocument.presentationml.notesSlide+xml"/>
  <Override PartName="/ppt/comments/modernComment_13D_FE27E49E.xml" ContentType="application/vnd.ms-powerpoint.comments+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omments/modernComment_188_D9231060.xml" ContentType="application/vnd.ms-powerpoint.comments+xml"/>
  <Override PartName="/ppt/comments/modernComment_140_804E2BC7.xml" ContentType="application/vnd.ms-powerpoint.comments+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0.xml" ContentType="application/vnd.openxmlformats-officedocument.presentationml.notesSlide+xml"/>
  <Override PartName="/ppt/comments/modernComment_144_3E82082A.xml" ContentType="application/vnd.ms-powerpoint.comments+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comments/modernComment_147_F6F45195.xml" ContentType="application/vnd.ms-powerpoint.comments+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1.xml" ContentType="application/vnd.openxmlformats-officedocument.presentationml.notesSlide+xml"/>
  <Override PartName="/ppt/comments/modernComment_14B_E51AA0AD.xml" ContentType="application/vnd.ms-powerpoint.comments+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comments/modernComment_14C_716C9162.xml" ContentType="application/vnd.ms-powerpoint.comments+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comments/modernComment_14F_8064BBAC.xml" ContentType="application/vnd.ms-powerpoint.comments+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2.xml" ContentType="application/vnd.openxmlformats-officedocument.presentationml.notesSlide+xml"/>
  <Override PartName="/ppt/comments/modernComment_151_C34EB4C8.xml" ContentType="application/vnd.ms-powerpoint.comments+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3.xml" ContentType="application/vnd.openxmlformats-officedocument.presentationml.notesSlide+xml"/>
  <Override PartName="/ppt/comments/modernComment_155_16186D40.xml" ContentType="application/vnd.ms-powerpoint.comments+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comments/modernComment_157_3239033.xml" ContentType="application/vnd.ms-powerpoint.comments+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14.xml" ContentType="application/vnd.openxmlformats-officedocument.presentationml.notesSlide+xml"/>
  <Override PartName="/ppt/comments/modernComment_158_3C9405D7.xml" ContentType="application/vnd.ms-powerpoint.comments+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15.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16.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17.xml" ContentType="application/vnd.openxmlformats-officedocument.presentationml.notesSlide+xml"/>
  <Override PartName="/ppt/comments/modernComment_163_E979B79C.xml" ContentType="application/vnd.ms-powerpoint.comments+xml"/>
  <Override PartName="/ppt/comments/modernComment_16F_31AC5751.xml" ContentType="application/vnd.ms-powerpoint.comments+xml"/>
  <Override PartName="/ppt/notesSlides/notesSlide18.xml" ContentType="application/vnd.openxmlformats-officedocument.presentationml.notesSlide+xml"/>
  <Override PartName="/ppt/comments/modernComment_164_F488F983.xml" ContentType="application/vnd.ms-powerpoint.comments+xml"/>
  <Override PartName="/ppt/notesSlides/notesSlide19.xml" ContentType="application/vnd.openxmlformats-officedocument.presentationml.notesSlide+xml"/>
  <Override PartName="/ppt/comments/modernComment_165_D5514C22.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comments/modernComment_170_7B5CBFD7.xml" ContentType="application/vnd.ms-powerpoint.comments+xml"/>
  <Override PartName="/ppt/comments/modernComment_187_30DFDD8D.xml" ContentType="application/vnd.ms-powerpoint.comments+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1.xml" ContentType="application/vnd.openxmlformats-officedocument.presentationml.notesSlide+xml"/>
  <Override PartName="/ppt/comments/modernComment_160_2C980F9D.xml" ContentType="application/vnd.ms-powerpoint.comments+xml"/>
  <Override PartName="/ppt/notesSlides/notesSlide22.xml" ContentType="application/vnd.openxmlformats-officedocument.presentationml.notesSlide+xml"/>
  <Override PartName="/ppt/comments/modernComment_161_528A7139.xml" ContentType="application/vnd.ms-powerpoint.comments+xml"/>
  <Override PartName="/ppt/notesSlides/notesSlide23.xml" ContentType="application/vnd.openxmlformats-officedocument.presentationml.notesSlide+xml"/>
  <Override PartName="/ppt/comments/modernComment_162_6B11575E.xml" ContentType="application/vnd.ms-powerpoint.comments+xml"/>
  <Override PartName="/ppt/notesSlides/notesSlide24.xml" ContentType="application/vnd.openxmlformats-officedocument.presentationml.notesSlide+xml"/>
  <Override PartName="/ppt/comments/modernComment_16D_94A0B798.xml" ContentType="application/vnd.ms-powerpoint.comments+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comments/modernComment_171_C1A77349.xml" ContentType="application/vnd.ms-powerpoint.comments+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comments/modernComment_175_F35F8CE3.xml" ContentType="application/vnd.ms-powerpoint.comments+xml"/>
  <Override PartName="/ppt/notesSlides/notesSlide25.xml" ContentType="application/vnd.openxmlformats-officedocument.presentationml.notesSlide+xml"/>
  <Override PartName="/ppt/comments/modernComment_174_5AE93F31.xml" ContentType="application/vnd.ms-powerpoint.comments+xml"/>
  <Override PartName="/ppt/notesSlides/notesSlide26.xml" ContentType="application/vnd.openxmlformats-officedocument.presentationml.notesSlide+xml"/>
  <Override PartName="/ppt/comments/modernComment_173_D842F05B.xml" ContentType="application/vnd.ms-powerpoint.comments+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27.xml" ContentType="application/vnd.openxmlformats-officedocument.presentationml.notesSlide+xml"/>
  <Override PartName="/ppt/comments/modernComment_178_2DC43367.xml" ContentType="application/vnd.ms-powerpoint.comments+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comments/modernComment_17A_1E886883.xml" ContentType="application/vnd.ms-powerpoint.comments+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comments/modernComment_17B_C2EA3BDF.xml" ContentType="application/vnd.ms-powerpoint.comments+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82"/>
  </p:notesMasterIdLst>
  <p:sldIdLst>
    <p:sldId id="267" r:id="rId5"/>
    <p:sldId id="300" r:id="rId6"/>
    <p:sldId id="299" r:id="rId7"/>
    <p:sldId id="411" r:id="rId8"/>
    <p:sldId id="384" r:id="rId9"/>
    <p:sldId id="385" r:id="rId10"/>
    <p:sldId id="414" r:id="rId11"/>
    <p:sldId id="387" r:id="rId12"/>
    <p:sldId id="389" r:id="rId13"/>
    <p:sldId id="388" r:id="rId14"/>
    <p:sldId id="390" r:id="rId15"/>
    <p:sldId id="302" r:id="rId16"/>
    <p:sldId id="399" r:id="rId17"/>
    <p:sldId id="309" r:id="rId18"/>
    <p:sldId id="305" r:id="rId19"/>
    <p:sldId id="310" r:id="rId20"/>
    <p:sldId id="312" r:id="rId21"/>
    <p:sldId id="313" r:id="rId22"/>
    <p:sldId id="314" r:id="rId23"/>
    <p:sldId id="315" r:id="rId24"/>
    <p:sldId id="319" r:id="rId25"/>
    <p:sldId id="317" r:id="rId26"/>
    <p:sldId id="392" r:id="rId27"/>
    <p:sldId id="320" r:id="rId28"/>
    <p:sldId id="322" r:id="rId29"/>
    <p:sldId id="323" r:id="rId30"/>
    <p:sldId id="324" r:id="rId31"/>
    <p:sldId id="327" r:id="rId32"/>
    <p:sldId id="329" r:id="rId33"/>
    <p:sldId id="330" r:id="rId34"/>
    <p:sldId id="331" r:id="rId35"/>
    <p:sldId id="332" r:id="rId36"/>
    <p:sldId id="334" r:id="rId37"/>
    <p:sldId id="335" r:id="rId38"/>
    <p:sldId id="336" r:id="rId39"/>
    <p:sldId id="337" r:id="rId40"/>
    <p:sldId id="338" r:id="rId41"/>
    <p:sldId id="341" r:id="rId42"/>
    <p:sldId id="343" r:id="rId43"/>
    <p:sldId id="339" r:id="rId44"/>
    <p:sldId id="344" r:id="rId45"/>
    <p:sldId id="345" r:id="rId46"/>
    <p:sldId id="347" r:id="rId47"/>
    <p:sldId id="407" r:id="rId48"/>
    <p:sldId id="350" r:id="rId49"/>
    <p:sldId id="351" r:id="rId50"/>
    <p:sldId id="396" r:id="rId51"/>
    <p:sldId id="355" r:id="rId52"/>
    <p:sldId id="367" r:id="rId53"/>
    <p:sldId id="356" r:id="rId54"/>
    <p:sldId id="357" r:id="rId55"/>
    <p:sldId id="368" r:id="rId56"/>
    <p:sldId id="391" r:id="rId57"/>
    <p:sldId id="397" r:id="rId58"/>
    <p:sldId id="352" r:id="rId59"/>
    <p:sldId id="353" r:id="rId60"/>
    <p:sldId id="354" r:id="rId61"/>
    <p:sldId id="365" r:id="rId62"/>
    <p:sldId id="358" r:id="rId63"/>
    <p:sldId id="369" r:id="rId64"/>
    <p:sldId id="373" r:id="rId65"/>
    <p:sldId id="372" r:id="rId66"/>
    <p:sldId id="371" r:id="rId67"/>
    <p:sldId id="394" r:id="rId68"/>
    <p:sldId id="395" r:id="rId69"/>
    <p:sldId id="375" r:id="rId70"/>
    <p:sldId id="401" r:id="rId71"/>
    <p:sldId id="374" r:id="rId72"/>
    <p:sldId id="376" r:id="rId73"/>
    <p:sldId id="377" r:id="rId74"/>
    <p:sldId id="378" r:id="rId75"/>
    <p:sldId id="379" r:id="rId76"/>
    <p:sldId id="398" r:id="rId77"/>
    <p:sldId id="412" r:id="rId78"/>
    <p:sldId id="413" r:id="rId79"/>
    <p:sldId id="403" r:id="rId80"/>
    <p:sldId id="400" r:id="rId81"/>
  </p:sldIdLst>
  <p:sldSz cx="9144000" cy="5143500" type="screen16x9"/>
  <p:notesSz cx="6858000" cy="9144000"/>
  <p:custDataLst>
    <p:tags r:id="rId8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D7D622-FFFA-0F07-1DFD-CA09D98432E4}" name="Piech, Lina" initials="PL" userId="S::lina.piech@aah.org::96a0c18f-9ba2-440d-aa9b-48aa7292b1d5" providerId="AD"/>
  <p188:author id="{668EE746-C25D-EA72-8FE1-DFBF5BA7274F}" name="Khouri, Kati" initials="KK" userId="S::kati.khouri@aah.org::21fa61f8-2bfa-4fcd-ad43-5ce0721955b0" providerId="AD"/>
  <p188:author id="{75A1BBD7-4AEA-E351-9B9B-8A30810E2587}" name="Ruger, Sophie" initials="SR" userId="S::Sophie.Ruger@aah.org::bae05c76-618c-4ec1-a36a-be468592bba8" providerId="AD"/>
  <p188:author id="{20B772E8-B63D-B3FB-C8CF-44997C2161AE}" name="Sweis, Kati" initials="SK" userId="S::kati.sweis@aah.org::21fa61f8-2bfa-4fcd-ad43-5ce0721955b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14C"/>
    <a:srgbClr val="44546A"/>
    <a:srgbClr val="0929B3"/>
    <a:srgbClr val="FF40FF"/>
    <a:srgbClr val="E2C4E2"/>
    <a:srgbClr val="6683C6"/>
    <a:srgbClr val="FF3300"/>
    <a:srgbClr val="FF7C80"/>
    <a:srgbClr val="8D8F91"/>
    <a:srgbClr val="6AC7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AA3B94-739D-AE7D-1724-50776309B9D4}" v="10" dt="2025-11-25T13:46:59.7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90" autoAdjust="0"/>
    <p:restoredTop sz="94660"/>
  </p:normalViewPr>
  <p:slideViewPr>
    <p:cSldViewPr snapToGrid="0">
      <p:cViewPr varScale="1">
        <p:scale>
          <a:sx n="118" d="100"/>
          <a:sy n="118" d="100"/>
        </p:scale>
        <p:origin x="924" y="3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presProps" Target="presProps.xml"/><Relationship Id="rId89" Type="http://schemas.microsoft.com/office/2018/10/relationships/authors" Targe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notesMaster" Target="notesMasters/notesMaster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gs" Target="tags/tag1.xml"/><Relationship Id="rId88"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tx2"/>
                </a:solidFill>
                <a:latin typeface="Verdana" panose="020B0604030504040204" pitchFamily="34" charset="0"/>
                <a:ea typeface="Verdana" panose="020B0604030504040204" pitchFamily="34" charset="0"/>
                <a:cs typeface="+mn-cs"/>
              </a:defRPr>
            </a:pPr>
            <a:r>
              <a:rPr lang="en-US" sz="1000" b="1">
                <a:solidFill>
                  <a:srgbClr val="00314C"/>
                </a:solidFill>
              </a:rPr>
              <a:t>Neurological Outcomes at 1 Month</a:t>
            </a:r>
          </a:p>
          <a:p>
            <a:pPr>
              <a:defRPr/>
            </a:pPr>
            <a:r>
              <a:rPr lang="en-US" sz="1000" b="1">
                <a:solidFill>
                  <a:srgbClr val="00314C"/>
                </a:solidFill>
              </a:rPr>
              <a:t> (N=88)</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Verdana" panose="020B0604030504040204" pitchFamily="34" charset="0"/>
              <a:ea typeface="Verdana" panose="020B0604030504040204" pitchFamily="34" charset="0"/>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2"/>
                    </a:solidFill>
                    <a:latin typeface="Verdana" panose="020B0604030504040204" pitchFamily="34" charset="0"/>
                    <a:ea typeface="Verdana" panose="020B060403050404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Sheet1!$A$2:$A$6</c:f>
              <c:strCache>
                <c:ptCount val="5"/>
                <c:pt idx="0">
                  <c:v>mRS1</c:v>
                </c:pt>
                <c:pt idx="1">
                  <c:v>mRS2</c:v>
                </c:pt>
                <c:pt idx="2">
                  <c:v>mRS3</c:v>
                </c:pt>
                <c:pt idx="3">
                  <c:v>mRS4</c:v>
                </c:pt>
                <c:pt idx="4">
                  <c:v>mRS5</c:v>
                </c:pt>
              </c:strCache>
            </c:strRef>
          </c:cat>
          <c:val>
            <c:numRef>
              <c:f>Sheet1!$B$2:$B$6</c:f>
              <c:numCache>
                <c:formatCode>General</c:formatCode>
                <c:ptCount val="5"/>
                <c:pt idx="0">
                  <c:v>14</c:v>
                </c:pt>
                <c:pt idx="1">
                  <c:v>20</c:v>
                </c:pt>
                <c:pt idx="2">
                  <c:v>33</c:v>
                </c:pt>
                <c:pt idx="3">
                  <c:v>15</c:v>
                </c:pt>
                <c:pt idx="4">
                  <c:v>6</c:v>
                </c:pt>
              </c:numCache>
            </c:numRef>
          </c:val>
          <c:extLst>
            <c:ext xmlns:c16="http://schemas.microsoft.com/office/drawing/2014/chart" uri="{C3380CC4-5D6E-409C-BE32-E72D297353CC}">
              <c16:uniqueId val="{00000000-5510-48A4-B45F-4FCA3ED23BCD}"/>
            </c:ext>
          </c:extLst>
        </c:ser>
        <c:ser>
          <c:idx val="1"/>
          <c:order val="1"/>
          <c:tx>
            <c:strRef>
              <c:f>Sheet1!$C$1</c:f>
              <c:strCache>
                <c:ptCount val="1"/>
                <c:pt idx="0">
                  <c:v>Column2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2"/>
                    </a:solidFill>
                    <a:latin typeface="Verdana" panose="020B0604030504040204" pitchFamily="34" charset="0"/>
                    <a:ea typeface="Verdana" panose="020B060403050404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Sheet1!$A$2:$A$6</c:f>
              <c:strCache>
                <c:ptCount val="5"/>
                <c:pt idx="0">
                  <c:v>mRS1</c:v>
                </c:pt>
                <c:pt idx="1">
                  <c:v>mRS2</c:v>
                </c:pt>
                <c:pt idx="2">
                  <c:v>mRS3</c:v>
                </c:pt>
                <c:pt idx="3">
                  <c:v>mRS4</c:v>
                </c:pt>
                <c:pt idx="4">
                  <c:v>mRS5</c:v>
                </c:pt>
              </c:strCache>
            </c:strRef>
          </c:cat>
          <c:val>
            <c:numRef>
              <c:f>Sheet1!$C$2:$C$6</c:f>
              <c:numCache>
                <c:formatCode>General</c:formatCode>
                <c:ptCount val="5"/>
              </c:numCache>
            </c:numRef>
          </c:val>
          <c:extLst>
            <c:ext xmlns:c16="http://schemas.microsoft.com/office/drawing/2014/chart" uri="{C3380CC4-5D6E-409C-BE32-E72D297353CC}">
              <c16:uniqueId val="{00000001-5510-48A4-B45F-4FCA3ED23BCD}"/>
            </c:ext>
          </c:extLst>
        </c:ser>
        <c:ser>
          <c:idx val="2"/>
          <c:order val="2"/>
          <c:tx>
            <c:strRef>
              <c:f>Sheet1!$D$1</c:f>
              <c:strCache>
                <c:ptCount val="1"/>
                <c:pt idx="0">
                  <c:v>Column1</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2"/>
                    </a:solidFill>
                    <a:latin typeface="Verdana" panose="020B0604030504040204" pitchFamily="34" charset="0"/>
                    <a:ea typeface="Verdana" panose="020B060403050404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Sheet1!$A$2:$A$6</c:f>
              <c:strCache>
                <c:ptCount val="5"/>
                <c:pt idx="0">
                  <c:v>mRS1</c:v>
                </c:pt>
                <c:pt idx="1">
                  <c:v>mRS2</c:v>
                </c:pt>
                <c:pt idx="2">
                  <c:v>mRS3</c:v>
                </c:pt>
                <c:pt idx="3">
                  <c:v>mRS4</c:v>
                </c:pt>
                <c:pt idx="4">
                  <c:v>mRS5</c:v>
                </c:pt>
              </c:strCache>
            </c:strRef>
          </c:cat>
          <c:val>
            <c:numRef>
              <c:f>Sheet1!$D$2:$D$6</c:f>
              <c:numCache>
                <c:formatCode>General</c:formatCode>
                <c:ptCount val="5"/>
              </c:numCache>
            </c:numRef>
          </c:val>
          <c:extLst>
            <c:ext xmlns:c16="http://schemas.microsoft.com/office/drawing/2014/chart" uri="{C3380CC4-5D6E-409C-BE32-E72D297353CC}">
              <c16:uniqueId val="{00000002-5510-48A4-B45F-4FCA3ED23BCD}"/>
            </c:ext>
          </c:extLst>
        </c:ser>
        <c:dLbls>
          <c:dLblPos val="outEnd"/>
          <c:showLegendKey val="0"/>
          <c:showVal val="1"/>
          <c:showCatName val="0"/>
          <c:showSerName val="0"/>
          <c:showPercent val="0"/>
          <c:showBubbleSize val="0"/>
        </c:dLbls>
        <c:gapWidth val="100"/>
        <c:overlap val="-24"/>
        <c:axId val="787472192"/>
        <c:axId val="787470752"/>
      </c:barChart>
      <c:catAx>
        <c:axId val="787472192"/>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2"/>
                    </a:solidFill>
                    <a:latin typeface="Verdana" panose="020B0604030504040204" pitchFamily="34" charset="0"/>
                    <a:ea typeface="Verdana" panose="020B0604030504040204" pitchFamily="34" charset="0"/>
                    <a:cs typeface="+mn-cs"/>
                  </a:defRPr>
                </a:pPr>
                <a:r>
                  <a:rPr lang="en-US">
                    <a:solidFill>
                      <a:srgbClr val="00314C"/>
                    </a:solidFill>
                  </a:rPr>
                  <a:t>Modified Rankin Scale Score</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2"/>
                  </a:solidFill>
                  <a:latin typeface="Verdana" panose="020B0604030504040204" pitchFamily="34" charset="0"/>
                  <a:ea typeface="Verdana" panose="020B0604030504040204" pitchFamily="34" charset="0"/>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2"/>
                </a:solidFill>
                <a:latin typeface="Verdana" panose="020B0604030504040204" pitchFamily="34" charset="0"/>
                <a:ea typeface="Verdana" panose="020B0604030504040204" pitchFamily="34" charset="0"/>
                <a:cs typeface="+mn-cs"/>
              </a:defRPr>
            </a:pPr>
            <a:endParaRPr lang="en-US"/>
          </a:p>
        </c:txPr>
        <c:crossAx val="787470752"/>
        <c:crosses val="autoZero"/>
        <c:auto val="1"/>
        <c:lblAlgn val="ctr"/>
        <c:lblOffset val="100"/>
        <c:noMultiLvlLbl val="0"/>
      </c:catAx>
      <c:valAx>
        <c:axId val="787470752"/>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2"/>
                    </a:solidFill>
                    <a:latin typeface="Verdana" panose="020B0604030504040204" pitchFamily="34" charset="0"/>
                    <a:ea typeface="Verdana" panose="020B0604030504040204" pitchFamily="34" charset="0"/>
                    <a:cs typeface="+mn-cs"/>
                  </a:defRPr>
                </a:pPr>
                <a:r>
                  <a:rPr lang="en-US">
                    <a:solidFill>
                      <a:srgbClr val="00314C"/>
                    </a:solidFill>
                  </a:rPr>
                  <a:t>Number</a:t>
                </a:r>
                <a:r>
                  <a:rPr lang="en-US" baseline="0">
                    <a:solidFill>
                      <a:srgbClr val="00314C"/>
                    </a:solidFill>
                  </a:rPr>
                  <a:t> of Patients</a:t>
                </a:r>
                <a:endParaRPr lang="en-US">
                  <a:solidFill>
                    <a:srgbClr val="00314C"/>
                  </a:solidFill>
                </a:endParaRP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2"/>
                  </a:solidFill>
                  <a:latin typeface="Verdana" panose="020B0604030504040204" pitchFamily="34" charset="0"/>
                  <a:ea typeface="Verdana" panose="020B0604030504040204" pitchFamily="34" charset="0"/>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Verdana" panose="020B0604030504040204" pitchFamily="34" charset="0"/>
                <a:ea typeface="Verdana" panose="020B0604030504040204" pitchFamily="34" charset="0"/>
                <a:cs typeface="+mn-cs"/>
              </a:defRPr>
            </a:pPr>
            <a:endParaRPr lang="en-US"/>
          </a:p>
        </c:txPr>
        <c:crossAx val="78747219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00314C"/>
      </a:solidFill>
    </a:ln>
    <a:effectLst/>
  </c:spPr>
  <c:txPr>
    <a:bodyPr/>
    <a:lstStyle/>
    <a:p>
      <a:pPr>
        <a:defRPr sz="1000">
          <a:latin typeface="Verdana" panose="020B0604030504040204" pitchFamily="34" charset="0"/>
          <a:ea typeface="Verdana" panose="020B060403050404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000" b="1">
                <a:solidFill>
                  <a:srgbClr val="00314C"/>
                </a:solidFill>
                <a:latin typeface="Verdana" panose="020B0604030504040204" pitchFamily="34" charset="0"/>
                <a:ea typeface="Verdana" panose="020B0604030504040204" pitchFamily="34" charset="0"/>
              </a:rPr>
              <a:t>Neurological</a:t>
            </a:r>
            <a:r>
              <a:rPr lang="en-US" sz="1000" b="1" baseline="0">
                <a:solidFill>
                  <a:srgbClr val="00314C"/>
                </a:solidFill>
                <a:latin typeface="Verdana" panose="020B0604030504040204" pitchFamily="34" charset="0"/>
                <a:ea typeface="Verdana" panose="020B0604030504040204" pitchFamily="34" charset="0"/>
              </a:rPr>
              <a:t> Outcomes at 12+ Month </a:t>
            </a:r>
          </a:p>
          <a:p>
            <a:pPr>
              <a:defRPr/>
            </a:pPr>
            <a:r>
              <a:rPr lang="en-US" sz="1000" b="1" baseline="0">
                <a:solidFill>
                  <a:srgbClr val="00314C"/>
                </a:solidFill>
                <a:latin typeface="Verdana" panose="020B0604030504040204" pitchFamily="34" charset="0"/>
                <a:ea typeface="Verdana" panose="020B0604030504040204" pitchFamily="34" charset="0"/>
              </a:rPr>
              <a:t>(N=66)</a:t>
            </a:r>
            <a:endParaRPr lang="en-US" sz="1000" b="1">
              <a:solidFill>
                <a:srgbClr val="00314C"/>
              </a:solidFill>
              <a:latin typeface="Verdana" panose="020B0604030504040204" pitchFamily="34" charset="0"/>
              <a:ea typeface="Verdana" panose="020B060403050404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mRS 0</c:v>
                </c:pt>
                <c:pt idx="1">
                  <c:v>mRS 1</c:v>
                </c:pt>
                <c:pt idx="2">
                  <c:v>mRS 2</c:v>
                </c:pt>
                <c:pt idx="3">
                  <c:v>mRS 3</c:v>
                </c:pt>
                <c:pt idx="4">
                  <c:v>mRS 4</c:v>
                </c:pt>
                <c:pt idx="5">
                  <c:v>mRS 5</c:v>
                </c:pt>
                <c:pt idx="6">
                  <c:v>mRS 6</c:v>
                </c:pt>
              </c:strCache>
            </c:strRef>
          </c:cat>
          <c:val>
            <c:numRef>
              <c:f>Sheet1!$B$2:$B$8</c:f>
              <c:numCache>
                <c:formatCode>General</c:formatCode>
                <c:ptCount val="7"/>
                <c:pt idx="0">
                  <c:v>12</c:v>
                </c:pt>
                <c:pt idx="1">
                  <c:v>22</c:v>
                </c:pt>
                <c:pt idx="2">
                  <c:v>19</c:v>
                </c:pt>
                <c:pt idx="3">
                  <c:v>4</c:v>
                </c:pt>
                <c:pt idx="4">
                  <c:v>2</c:v>
                </c:pt>
                <c:pt idx="5">
                  <c:v>1</c:v>
                </c:pt>
                <c:pt idx="6">
                  <c:v>6</c:v>
                </c:pt>
              </c:numCache>
            </c:numRef>
          </c:val>
          <c:extLst>
            <c:ext xmlns:c16="http://schemas.microsoft.com/office/drawing/2014/chart" uri="{C3380CC4-5D6E-409C-BE32-E72D297353CC}">
              <c16:uniqueId val="{00000000-2E90-472A-95A8-5A4F8807301C}"/>
            </c:ext>
          </c:extLst>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mRS 0</c:v>
                </c:pt>
                <c:pt idx="1">
                  <c:v>mRS 1</c:v>
                </c:pt>
                <c:pt idx="2">
                  <c:v>mRS 2</c:v>
                </c:pt>
                <c:pt idx="3">
                  <c:v>mRS 3</c:v>
                </c:pt>
                <c:pt idx="4">
                  <c:v>mRS 4</c:v>
                </c:pt>
                <c:pt idx="5">
                  <c:v>mRS 5</c:v>
                </c:pt>
                <c:pt idx="6">
                  <c:v>mRS 6</c:v>
                </c:pt>
              </c:strCache>
            </c:strRef>
          </c:cat>
          <c:val>
            <c:numRef>
              <c:f>Sheet1!$C$2:$C$8</c:f>
              <c:numCache>
                <c:formatCode>General</c:formatCode>
                <c:ptCount val="7"/>
              </c:numCache>
            </c:numRef>
          </c:val>
          <c:extLst>
            <c:ext xmlns:c16="http://schemas.microsoft.com/office/drawing/2014/chart" uri="{C3380CC4-5D6E-409C-BE32-E72D297353CC}">
              <c16:uniqueId val="{00000001-2E90-472A-95A8-5A4F8807301C}"/>
            </c:ext>
          </c:extLst>
        </c:ser>
        <c:ser>
          <c:idx val="2"/>
          <c:order val="2"/>
          <c:tx>
            <c:strRef>
              <c:f>Sheet1!$D$1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mRS 0</c:v>
                </c:pt>
                <c:pt idx="1">
                  <c:v>mRS 1</c:v>
                </c:pt>
                <c:pt idx="2">
                  <c:v>mRS 2</c:v>
                </c:pt>
                <c:pt idx="3">
                  <c:v>mRS 3</c:v>
                </c:pt>
                <c:pt idx="4">
                  <c:v>mRS 4</c:v>
                </c:pt>
                <c:pt idx="5">
                  <c:v>mRS 5</c:v>
                </c:pt>
                <c:pt idx="6">
                  <c:v>mRS 6</c:v>
                </c:pt>
              </c:strCache>
            </c:strRef>
          </c:cat>
          <c:val>
            <c:numRef>
              <c:f>Sheet1!$D$2:$D$8</c:f>
              <c:numCache>
                <c:formatCode>General</c:formatCode>
                <c:ptCount val="7"/>
              </c:numCache>
            </c:numRef>
          </c:val>
          <c:extLst>
            <c:ext xmlns:c16="http://schemas.microsoft.com/office/drawing/2014/chart" uri="{C3380CC4-5D6E-409C-BE32-E72D297353CC}">
              <c16:uniqueId val="{00000002-2E90-472A-95A8-5A4F8807301C}"/>
            </c:ext>
          </c:extLst>
        </c:ser>
        <c:dLbls>
          <c:dLblPos val="outEnd"/>
          <c:showLegendKey val="0"/>
          <c:showVal val="1"/>
          <c:showCatName val="0"/>
          <c:showSerName val="0"/>
          <c:showPercent val="0"/>
          <c:showBubbleSize val="0"/>
        </c:dLbls>
        <c:gapWidth val="219"/>
        <c:overlap val="-27"/>
        <c:axId val="226408352"/>
        <c:axId val="226407632"/>
      </c:barChart>
      <c:catAx>
        <c:axId val="22640835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000" b="1">
                    <a:solidFill>
                      <a:srgbClr val="00314C"/>
                    </a:solidFill>
                    <a:latin typeface="Verdana" panose="020B0604030504040204" pitchFamily="34" charset="0"/>
                    <a:ea typeface="Verdana" panose="020B0604030504040204" pitchFamily="34" charset="0"/>
                  </a:rPr>
                  <a:t>Modified</a:t>
                </a:r>
                <a:r>
                  <a:rPr lang="en-US" sz="1000" b="1" baseline="0">
                    <a:solidFill>
                      <a:srgbClr val="00314C"/>
                    </a:solidFill>
                    <a:latin typeface="Verdana" panose="020B0604030504040204" pitchFamily="34" charset="0"/>
                    <a:ea typeface="Verdana" panose="020B0604030504040204" pitchFamily="34" charset="0"/>
                  </a:rPr>
                  <a:t> Rankin Scale Score</a:t>
                </a:r>
                <a:endParaRPr lang="en-US" sz="1000" b="1">
                  <a:solidFill>
                    <a:srgbClr val="00314C"/>
                  </a:solidFill>
                  <a:latin typeface="Verdana" panose="020B0604030504040204" pitchFamily="34" charset="0"/>
                  <a:ea typeface="Verdana" panose="020B0604030504040204" pitchFamily="34" charset="0"/>
                </a:endParaRP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6407632"/>
        <c:crosses val="autoZero"/>
        <c:auto val="1"/>
        <c:lblAlgn val="ctr"/>
        <c:lblOffset val="100"/>
        <c:noMultiLvlLbl val="0"/>
      </c:catAx>
      <c:valAx>
        <c:axId val="226407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000" b="1">
                    <a:solidFill>
                      <a:srgbClr val="00314C"/>
                    </a:solidFill>
                    <a:latin typeface="Verdana" panose="020B0604030504040204" pitchFamily="34" charset="0"/>
                    <a:ea typeface="Verdana" panose="020B0604030504040204" pitchFamily="34" charset="0"/>
                  </a:rPr>
                  <a:t>Number</a:t>
                </a:r>
                <a:r>
                  <a:rPr lang="en-US" sz="1000" b="1" baseline="0">
                    <a:solidFill>
                      <a:srgbClr val="00314C"/>
                    </a:solidFill>
                    <a:latin typeface="Verdana" panose="020B0604030504040204" pitchFamily="34" charset="0"/>
                    <a:ea typeface="Verdana" panose="020B0604030504040204" pitchFamily="34" charset="0"/>
                  </a:rPr>
                  <a:t> of Patients</a:t>
                </a:r>
                <a:endParaRPr lang="en-US" sz="1000" b="1">
                  <a:solidFill>
                    <a:srgbClr val="00314C"/>
                  </a:solidFill>
                  <a:latin typeface="Verdana" panose="020B0604030504040204" pitchFamily="34" charset="0"/>
                  <a:ea typeface="Verdana" panose="020B0604030504040204" pitchFamily="34" charset="0"/>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64083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00314C"/>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2E_5E14AA4E.xml><?xml version="1.0" encoding="utf-8"?>
<p188:cmLst xmlns:a="http://schemas.openxmlformats.org/drawingml/2006/main" xmlns:r="http://schemas.openxmlformats.org/officeDocument/2006/relationships" xmlns:p188="http://schemas.microsoft.com/office/powerpoint/2018/8/main">
  <p188:cm id="{6AABAF32-8D25-4A89-BF9B-51C9CF0C4032}" authorId="{668EE746-C25D-EA72-8FE1-DFBF5BA7274F}" status="resolved" created="2025-10-27T16:20:22.611" complete="100000">
    <pc:sldMkLst xmlns:pc="http://schemas.microsoft.com/office/powerpoint/2013/main/command">
      <pc:docMk/>
      <pc:sldMk cId="1578412622" sldId="302"/>
    </pc:sldMkLst>
    <p188:replyLst>
      <p188:reply id="{98155941-98F3-411E-952F-F250C5E85E48}" authorId="{668EE746-C25D-EA72-8FE1-DFBF5BA7274F}" created="2025-10-27T16:24:12.440">
        <p188:txBody>
          <a:bodyPr/>
          <a:lstStyle/>
          <a:p>
            <a:r>
              <a:rPr lang="en-US"/>
              <a:t>also add epidemiology statistic if available
 </a:t>
            </a:r>
          </a:p>
        </p188:txBody>
      </p188:reply>
    </p188:replyLst>
    <p188:txBody>
      <a:bodyPr/>
      <a:lstStyle/>
      <a:p>
        <a:r>
          <a:rPr lang="en-US"/>
          <a:t>Maybe include slide on aSAH first as more background information</a:t>
        </a:r>
      </a:p>
    </p188:txBody>
  </p188:cm>
</p188:cmLst>
</file>

<file path=ppt/comments/modernComment_136_1A719941.xml><?xml version="1.0" encoding="utf-8"?>
<p188:cmLst xmlns:a="http://schemas.openxmlformats.org/drawingml/2006/main" xmlns:r="http://schemas.openxmlformats.org/officeDocument/2006/relationships" xmlns:p188="http://schemas.microsoft.com/office/powerpoint/2018/8/main">
  <p188:cm id="{667FDDA3-37D4-447F-9F74-5C4F7A71D14A}" authorId="{668EE746-C25D-EA72-8FE1-DFBF5BA7274F}" status="resolved" created="2025-10-27T16:31:19.132" complete="100000">
    <pc:sldMkLst xmlns:pc="http://schemas.microsoft.com/office/powerpoint/2013/main/command">
      <pc:docMk/>
      <pc:sldMk cId="443652417" sldId="310"/>
    </pc:sldMkLst>
    <p188:txBody>
      <a:bodyPr/>
      <a:lstStyle/>
      <a:p>
        <a:r>
          <a:rPr lang="en-US"/>
          <a:t>i would say day 4-10 days</a:t>
        </a:r>
      </a:p>
    </p188:txBody>
  </p188:cm>
</p188:cmLst>
</file>

<file path=ppt/comments/modernComment_139_4F0E548B.xml><?xml version="1.0" encoding="utf-8"?>
<p188:cmLst xmlns:a="http://schemas.openxmlformats.org/drawingml/2006/main" xmlns:r="http://schemas.openxmlformats.org/officeDocument/2006/relationships" xmlns:p188="http://schemas.microsoft.com/office/powerpoint/2018/8/main">
  <p188:cm id="{028909A5-B1C0-44C9-92D3-DE46480A6792}" authorId="{58D7D622-FFFA-0F07-1DFD-CA09D98432E4}" status="resolved" created="2025-10-31T16:52:41.178" complete="100000">
    <ac:deMkLst xmlns:ac="http://schemas.microsoft.com/office/drawing/2013/main/command">
      <pc:docMk xmlns:pc="http://schemas.microsoft.com/office/powerpoint/2013/main/command"/>
      <pc:sldMk xmlns:pc="http://schemas.microsoft.com/office/powerpoint/2013/main/command" cId="1326339211" sldId="313"/>
      <ac:graphicFrameMk id="10" creationId="{956C75FE-2BB1-5948-CBC5-D73FF09D63BA}"/>
    </ac:deMkLst>
    <p188:txBody>
      <a:bodyPr/>
      <a:lstStyle/>
      <a:p>
        <a:r>
          <a:rPr lang="en-US"/>
          <a:t>nimodipine should be lower case</a:t>
        </a:r>
      </a:p>
    </p188:txBody>
  </p188:cm>
</p188:cmLst>
</file>

<file path=ppt/comments/modernComment_13A_C8CF0292.xml><?xml version="1.0" encoding="utf-8"?>
<p188:cmLst xmlns:a="http://schemas.openxmlformats.org/drawingml/2006/main" xmlns:r="http://schemas.openxmlformats.org/officeDocument/2006/relationships" xmlns:p188="http://schemas.microsoft.com/office/powerpoint/2018/8/main">
  <p188:cm id="{4D69BFEB-567B-490F-865A-8FFE9F9BE23A}" authorId="{58D7D622-FFFA-0F07-1DFD-CA09D98432E4}" status="resolved" created="2025-10-31T16:53:09.541" complete="100000">
    <pc:sldMkLst xmlns:pc="http://schemas.microsoft.com/office/powerpoint/2013/main/command">
      <pc:docMk/>
      <pc:sldMk cId="3369009810" sldId="314"/>
    </pc:sldMkLst>
    <p188:txBody>
      <a:bodyPr/>
      <a:lstStyle/>
      <a:p>
        <a:r>
          <a:rPr lang="en-US"/>
          <a:t>add reference on the bottom</a:t>
        </a:r>
      </a:p>
    </p188:txBody>
  </p188:cm>
</p188:cmLst>
</file>

<file path=ppt/comments/modernComment_13B_7DEC4993.xml><?xml version="1.0" encoding="utf-8"?>
<p188:cmLst xmlns:a="http://schemas.openxmlformats.org/drawingml/2006/main" xmlns:r="http://schemas.openxmlformats.org/officeDocument/2006/relationships" xmlns:p188="http://schemas.microsoft.com/office/powerpoint/2018/8/main">
  <p188:cm id="{87C65720-A72A-4A3D-95C4-3318EF627442}" authorId="{58D7D622-FFFA-0F07-1DFD-CA09D98432E4}" status="resolved" created="2025-10-31T16:59:19.078" complete="100000">
    <ac:deMkLst xmlns:ac="http://schemas.microsoft.com/office/drawing/2013/main/command">
      <pc:docMk xmlns:pc="http://schemas.microsoft.com/office/powerpoint/2013/main/command"/>
      <pc:sldMk xmlns:pc="http://schemas.microsoft.com/office/powerpoint/2013/main/command" cId="2112637331" sldId="315"/>
      <ac:spMk id="2" creationId="{535D65D5-3270-E1F0-0774-604B792B62E1}"/>
    </ac:deMkLst>
    <p188:txBody>
      <a:bodyPr/>
      <a:lstStyle/>
      <a:p>
        <a:r>
          <a:rPr lang="en-US"/>
          <a:t>Maybe change from Treatment Options to Vasospasm Treatment?</a:t>
        </a:r>
      </a:p>
    </p188:txBody>
  </p188:cm>
</p188:cmLst>
</file>

<file path=ppt/comments/modernComment_13D_FE27E49E.xml><?xml version="1.0" encoding="utf-8"?>
<p188:cmLst xmlns:a="http://schemas.openxmlformats.org/drawingml/2006/main" xmlns:r="http://schemas.openxmlformats.org/officeDocument/2006/relationships" xmlns:p188="http://schemas.microsoft.com/office/powerpoint/2018/8/main">
  <p188:cm id="{530F930B-BB3D-43C6-BDD8-C1D4FDEB1BB1}" authorId="{668EE746-C25D-EA72-8FE1-DFBF5BA7274F}" status="resolved" created="2025-10-27T16:33:37.398" complete="100000">
    <pc:sldMkLst xmlns:pc="http://schemas.microsoft.com/office/powerpoint/2013/main/command">
      <pc:docMk/>
      <pc:sldMk cId="4264027294" sldId="317"/>
    </pc:sldMkLst>
    <p188:replyLst>
      <p188:reply id="{BACBCD5F-2901-4671-9370-C95B5461AD33}" authorId="{668EE746-C25D-EA72-8FE1-DFBF5BA7274F}" created="2025-10-31T16:04:26.321">
        <p188:txBody>
          <a:bodyPr/>
          <a:lstStyle/>
          <a:p>
            <a:r>
              <a:rPr lang="en-US"/>
              <a:t>maybe just note via enteral route (PO, NG, PEG, OG, Etc.)</a:t>
            </a:r>
          </a:p>
        </p188:txBody>
      </p188:reply>
    </p188:replyLst>
    <p188:txBody>
      <a:bodyPr/>
      <a:lstStyle/>
      <a:p>
        <a:r>
          <a:rPr lang="en-US"/>
          <a:t>liquid vs capsule and can also be administered via g tubes (NG, OG, PEG etc)</a:t>
        </a:r>
      </a:p>
    </p188:txBody>
  </p188:cm>
  <p188:cm id="{0D1473BB-371B-4CD5-86F7-01A4F8E0DEE3}" authorId="{668EE746-C25D-EA72-8FE1-DFBF5BA7274F}" status="resolved" created="2025-10-31T16:05:32.325" complete="100000">
    <pc:sldMkLst xmlns:pc="http://schemas.microsoft.com/office/powerpoint/2013/main/command">
      <pc:docMk/>
      <pc:sldMk cId="4264027294" sldId="317"/>
    </pc:sldMkLst>
    <p188:txBody>
      <a:bodyPr/>
      <a:lstStyle/>
      <a:p>
        <a:r>
          <a:rPr lang="en-US"/>
          <a:t>Also mention or know dosing for hypotension 30mg Q2H or liver failure 30mg Q4H</a:t>
        </a:r>
      </a:p>
    </p188:txBody>
    <p188:extLst>
      <p:ext xmlns:p="http://schemas.openxmlformats.org/presentationml/2006/main" uri="{57CB4572-C831-44C2-8A1C-0ADB6CCDFE69}">
        <p223:reactions xmlns:p223="http://schemas.microsoft.com/office/powerpoint/2022/03/main">
          <p223:rxn type="👍">
            <p223:instance time="2025-11-03T00:30:41.671" authorId="{75A1BBD7-4AEA-E351-9B9B-8A30810E2587}"/>
          </p223:rxn>
        </p223:reactions>
      </p:ext>
    </p188:extLst>
  </p188:cm>
  <p188:cm id="{0D009BCD-0B1D-4F06-8815-7E12D4280FAC}" authorId="{668EE746-C25D-EA72-8FE1-DFBF5BA7274F}" status="resolved" created="2025-10-31T16:14:52.166" complete="100000">
    <pc:sldMkLst xmlns:pc="http://schemas.microsoft.com/office/powerpoint/2013/main/command">
      <pc:docMk/>
      <pc:sldMk cId="4264027294" sldId="317"/>
    </pc:sldMkLst>
    <p188:replyLst>
      <p188:reply id="{6BB81213-18F5-4676-8F4D-75A48BF05970}" authorId="{58D7D622-FFFA-0F07-1DFD-CA09D98432E4}" created="2025-10-31T16:57:50.872">
        <p188:txBody>
          <a:bodyPr/>
          <a:lstStyle/>
          <a:p>
            <a:r>
              <a:rPr lang="en-US"/>
              <a:t>Can also mention that this is part of the criteria reviewed to maintain our Comprehensive Stroke Center status by DNV/Join Commission (unless it has changed which by my quick search it has not)</a:t>
            </a:r>
          </a:p>
        </p188:txBody>
      </p188:reply>
    </p188:replyLst>
    <p188:txBody>
      <a:bodyPr/>
      <a:lstStyle/>
      <a:p>
        <a:r>
          <a:rPr lang="en-US"/>
          <a:t>Note that it is a time critical medication and must be administered 30min before are after dose is due. </a:t>
        </a:r>
      </a:p>
    </p188:txBody>
  </p188:cm>
</p188:cmLst>
</file>

<file path=ppt/comments/modernComment_13F_F455795B.xml><?xml version="1.0" encoding="utf-8"?>
<p188:cmLst xmlns:a="http://schemas.openxmlformats.org/drawingml/2006/main" xmlns:r="http://schemas.openxmlformats.org/officeDocument/2006/relationships" xmlns:p188="http://schemas.microsoft.com/office/powerpoint/2018/8/main">
  <p188:cm id="{E4B1D8EE-235A-4262-B520-6179E1946960}" authorId="{668EE746-C25D-EA72-8FE1-DFBF5BA7274F}" status="resolved" created="2025-10-31T16:03:28.146" complete="100000">
    <pc:sldMkLst xmlns:pc="http://schemas.microsoft.com/office/powerpoint/2013/main/command">
      <pc:docMk/>
      <pc:sldMk cId="4099242331" sldId="319"/>
    </pc:sldMkLst>
    <p188:txBody>
      <a:bodyPr/>
      <a:lstStyle/>
      <a:p>
        <a:r>
          <a:rPr lang="en-US"/>
          <a:t>Emphasize: •Nimodipine is a neuroprotective agent 
•Shown to improve neurologic outcomes
•No evidence in reduction the incidence or severity of vasospasm</a:t>
        </a:r>
      </a:p>
    </p188:txBody>
  </p188:cm>
</p188:cmLst>
</file>

<file path=ppt/comments/modernComment_140_804E2BC7.xml><?xml version="1.0" encoding="utf-8"?>
<p188:cmLst xmlns:a="http://schemas.openxmlformats.org/drawingml/2006/main" xmlns:r="http://schemas.openxmlformats.org/officeDocument/2006/relationships" xmlns:p188="http://schemas.microsoft.com/office/powerpoint/2018/8/main">
  <p188:cm id="{4C675D98-8D39-4834-9F0F-D018B385A652}" authorId="{58D7D622-FFFA-0F07-1DFD-CA09D98432E4}" status="resolved" created="2025-10-31T17:03:36.256" complete="100000">
    <pc:sldMkLst xmlns:pc="http://schemas.microsoft.com/office/powerpoint/2013/main/command">
      <pc:docMk/>
      <pc:sldMk cId="2152606663" sldId="320"/>
    </pc:sldMkLst>
    <p188:txBody>
      <a:bodyPr/>
      <a:lstStyle/>
      <a:p>
        <a:r>
          <a:rPr lang="en-US"/>
          <a:t>If changing the title as mentioned before, just be consistent</a:t>
        </a:r>
      </a:p>
    </p188:txBody>
  </p188:cm>
</p188:cmLst>
</file>

<file path=ppt/comments/modernComment_144_3E82082A.xml><?xml version="1.0" encoding="utf-8"?>
<p188:cmLst xmlns:a="http://schemas.openxmlformats.org/drawingml/2006/main" xmlns:r="http://schemas.openxmlformats.org/officeDocument/2006/relationships" xmlns:p188="http://schemas.microsoft.com/office/powerpoint/2018/8/main">
  <p188:cm id="{927D1BE7-B3F4-43BD-B9E7-C936409A18B0}" authorId="{58D7D622-FFFA-0F07-1DFD-CA09D98432E4}" status="resolved" created="2025-10-31T17:08:47.619" complete="100000">
    <pc:sldMkLst xmlns:pc="http://schemas.microsoft.com/office/powerpoint/2013/main/command">
      <pc:docMk/>
      <pc:sldMk cId="1048709162" sldId="324"/>
    </pc:sldMkLst>
    <p188:txBody>
      <a:bodyPr/>
      <a:lstStyle/>
      <a:p>
        <a:r>
          <a:rPr lang="en-US"/>
          <a:t>Would mention verbally that this was the treatment for a LONG time</a:t>
        </a:r>
      </a:p>
    </p188:txBody>
  </p188:cm>
</p188:cmLst>
</file>

<file path=ppt/comments/modernComment_147_F6F45195.xml><?xml version="1.0" encoding="utf-8"?>
<p188:cmLst xmlns:a="http://schemas.openxmlformats.org/drawingml/2006/main" xmlns:r="http://schemas.openxmlformats.org/officeDocument/2006/relationships" xmlns:p188="http://schemas.microsoft.com/office/powerpoint/2018/8/main">
  <p188:cm id="{CB28299D-44E3-4DA5-81A2-17C527C93DB9}" authorId="{58D7D622-FFFA-0F07-1DFD-CA09D98432E4}" status="resolved" created="2025-10-31T17:09:02.384" complete="100000">
    <pc:sldMkLst xmlns:pc="http://schemas.microsoft.com/office/powerpoint/2013/main/command">
      <pc:docMk/>
      <pc:sldMk cId="4143206805" sldId="327"/>
    </pc:sldMkLst>
    <p188:txBody>
      <a:bodyPr/>
      <a:lstStyle/>
      <a:p>
        <a:r>
          <a:rPr lang="en-US"/>
          <a:t>same comment about the title as previously mentioned</a:t>
        </a:r>
      </a:p>
    </p188:txBody>
  </p188:cm>
</p188:cmLst>
</file>

<file path=ppt/comments/modernComment_14B_E51AA0AD.xml><?xml version="1.0" encoding="utf-8"?>
<p188:cmLst xmlns:a="http://schemas.openxmlformats.org/drawingml/2006/main" xmlns:r="http://schemas.openxmlformats.org/officeDocument/2006/relationships" xmlns:p188="http://schemas.microsoft.com/office/powerpoint/2018/8/main">
  <p188:cm id="{0C57AAFF-249C-423F-B122-6BDAB3D08BD3}" authorId="{58D7D622-FFFA-0F07-1DFD-CA09D98432E4}" status="resolved" created="2025-10-31T17:09:46.215" complete="100000">
    <pc:sldMkLst xmlns:pc="http://schemas.microsoft.com/office/powerpoint/2013/main/command">
      <pc:docMk/>
      <pc:sldMk cId="3843727533" sldId="331"/>
    </pc:sldMkLst>
    <p188:txBody>
      <a:bodyPr/>
      <a:lstStyle/>
      <a:p>
        <a:r>
          <a:rPr lang="en-US"/>
          <a:t>Need a title</a:t>
        </a:r>
      </a:p>
    </p188:txBody>
  </p188:cm>
  <p188:cm id="{607DFED3-9CCF-44A1-85FE-C48A6B167A75}" authorId="{58D7D622-FFFA-0F07-1DFD-CA09D98432E4}" status="resolved" created="2025-10-31T17:10:23.282" complete="100000">
    <ac:deMkLst xmlns:ac="http://schemas.microsoft.com/office/drawing/2013/main/command">
      <pc:docMk xmlns:pc="http://schemas.microsoft.com/office/powerpoint/2013/main/command"/>
      <pc:sldMk xmlns:pc="http://schemas.microsoft.com/office/powerpoint/2013/main/command" cId="3843727533" sldId="331"/>
      <ac:graphicFrameMk id="10" creationId="{582D914A-B7EB-0AD1-CCDD-B6D641FFFF3E}"/>
    </ac:deMkLst>
    <p188:txBody>
      <a:bodyPr/>
      <a:lstStyle/>
      <a:p>
        <a:r>
          <a:rPr lang="en-US"/>
          <a:t>Can change to just vasopressin instead of arginine vasopressin</a:t>
        </a:r>
      </a:p>
    </p188:txBody>
  </p188:cm>
</p188:cmLst>
</file>

<file path=ppt/comments/modernComment_14C_716C9162.xml><?xml version="1.0" encoding="utf-8"?>
<p188:cmLst xmlns:a="http://schemas.openxmlformats.org/drawingml/2006/main" xmlns:r="http://schemas.openxmlformats.org/officeDocument/2006/relationships" xmlns:p188="http://schemas.microsoft.com/office/powerpoint/2018/8/main">
  <p188:cm id="{6BDD65E7-507B-40FA-97C1-CE742AECCE06}" authorId="{58D7D622-FFFA-0F07-1DFD-CA09D98432E4}" status="resolved" created="2025-10-31T17:10:34.611" complete="100000">
    <pc:sldMkLst xmlns:pc="http://schemas.microsoft.com/office/powerpoint/2013/main/command">
      <pc:docMk/>
      <pc:sldMk cId="1902940514" sldId="332"/>
    </pc:sldMkLst>
    <p188:txBody>
      <a:bodyPr/>
      <a:lstStyle/>
      <a:p>
        <a:r>
          <a:rPr lang="en-US"/>
          <a:t>same comment as before</a:t>
        </a:r>
      </a:p>
    </p188:txBody>
  </p188:cm>
</p188:cmLst>
</file>

<file path=ppt/comments/modernComment_14F_8064BBAC.xml><?xml version="1.0" encoding="utf-8"?>
<p188:cmLst xmlns:a="http://schemas.openxmlformats.org/drawingml/2006/main" xmlns:r="http://schemas.openxmlformats.org/officeDocument/2006/relationships" xmlns:p188="http://schemas.microsoft.com/office/powerpoint/2018/8/main">
  <p188:cm id="{723FDB06-AC04-4D4F-9BE1-65F2933554BD}" authorId="{58D7D622-FFFA-0F07-1DFD-CA09D98432E4}" status="resolved" created="2025-10-31T17:13:33.172" complete="100000">
    <pc:sldMkLst xmlns:pc="http://schemas.microsoft.com/office/powerpoint/2013/main/command">
      <pc:docMk/>
      <pc:sldMk cId="2154085292" sldId="335"/>
    </pc:sldMkLst>
    <p188:txBody>
      <a:bodyPr/>
      <a:lstStyle/>
      <a:p>
        <a:r>
          <a:rPr lang="en-US"/>
          <a:t>need a bullet point in the top and bottom gray box to be consistent with formatting</a:t>
        </a:r>
      </a:p>
    </p188:txBody>
  </p188:cm>
</p188:cmLst>
</file>

<file path=ppt/comments/modernComment_151_C34EB4C8.xml><?xml version="1.0" encoding="utf-8"?>
<p188:cmLst xmlns:a="http://schemas.openxmlformats.org/drawingml/2006/main" xmlns:r="http://schemas.openxmlformats.org/officeDocument/2006/relationships" xmlns:p188="http://schemas.microsoft.com/office/powerpoint/2018/8/main">
  <p188:cm id="{1EBD0992-0896-46D9-BEE3-85D49E4E4D54}" authorId="{668EE746-C25D-EA72-8FE1-DFBF5BA7274F}" status="resolved" created="2025-10-31T16:26:18.186" complete="100000">
    <pc:sldMkLst xmlns:pc="http://schemas.microsoft.com/office/powerpoint/2013/main/command">
      <pc:docMk/>
      <pc:sldMk cId="3276715208" sldId="337"/>
    </pc:sldMkLst>
    <p188:txBody>
      <a:bodyPr/>
      <a:lstStyle/>
      <a:p>
        <a:r>
          <a:rPr lang="en-US"/>
          <a:t>There is a good amount of literature in IA milrinone if you want to add towards the end of slides when you discuss IA milrinone-- also we don't really use papaverine (our drug of choice is verapamil and nicard)</a:t>
        </a:r>
      </a:p>
    </p188:txBody>
  </p188:cm>
  <p188:cm id="{0C89DC53-65AF-462A-88AD-1CB171002D6D}" authorId="{58D7D622-FFFA-0F07-1DFD-CA09D98432E4}" status="resolved" created="2025-10-31T17:14:34.410" complete="100000">
    <pc:sldMkLst xmlns:pc="http://schemas.microsoft.com/office/powerpoint/2013/main/command">
      <pc:docMk/>
      <pc:sldMk cId="3276715208" sldId="337"/>
    </pc:sldMkLst>
    <p188:txBody>
      <a:bodyPr/>
      <a:lstStyle/>
      <a:p>
        <a:r>
          <a:rPr lang="en-US"/>
          <a:t>For papaverine, change to NaCl 0.9% instead of 0.9% NaCl</a:t>
        </a:r>
      </a:p>
    </p188:txBody>
  </p188:cm>
</p188:cmLst>
</file>

<file path=ppt/comments/modernComment_155_16186D40.xml><?xml version="1.0" encoding="utf-8"?>
<p188:cmLst xmlns:a="http://schemas.openxmlformats.org/drawingml/2006/main" xmlns:r="http://schemas.openxmlformats.org/officeDocument/2006/relationships" xmlns:p188="http://schemas.microsoft.com/office/powerpoint/2018/8/main">
  <p188:cm id="{443DE539-E0D3-4B0D-AB4E-3877809EF869}" authorId="{58D7D622-FFFA-0F07-1DFD-CA09D98432E4}" status="resolved" created="2025-10-31T17:19:12.528" complete="100000">
    <ac:deMkLst xmlns:ac="http://schemas.microsoft.com/office/drawing/2013/main/command">
      <pc:docMk xmlns:pc="http://schemas.microsoft.com/office/powerpoint/2013/main/command"/>
      <pc:sldMk xmlns:pc="http://schemas.microsoft.com/office/powerpoint/2013/main/command" cId="370699584" sldId="341"/>
      <ac:graphicFrameMk id="5" creationId="{01183647-591D-5BCA-BBC6-4BC0524BFDE3}"/>
    </ac:deMkLst>
    <p188:txBody>
      <a:bodyPr/>
      <a:lstStyle/>
      <a:p>
        <a:r>
          <a:rPr lang="en-US"/>
          <a:t>intact doesn't need a hyphen</a:t>
        </a:r>
      </a:p>
    </p188:txBody>
  </p188:cm>
</p188:cmLst>
</file>

<file path=ppt/comments/modernComment_157_3239033.xml><?xml version="1.0" encoding="utf-8"?>
<p188:cmLst xmlns:a="http://schemas.openxmlformats.org/drawingml/2006/main" xmlns:r="http://schemas.openxmlformats.org/officeDocument/2006/relationships" xmlns:p188="http://schemas.microsoft.com/office/powerpoint/2018/8/main">
  <p188:cm id="{F21BEAC3-A16F-4C32-9159-046270E669E9}" authorId="{668EE746-C25D-EA72-8FE1-DFBF5BA7274F}" status="resolved" created="2025-10-31T18:03:26.782" complete="100000">
    <pc:sldMkLst xmlns:pc="http://schemas.microsoft.com/office/powerpoint/2013/main/command">
      <pc:docMk/>
      <pc:sldMk cId="52662323" sldId="343"/>
    </pc:sldMkLst>
    <p188:txBody>
      <a:bodyPr/>
      <a:lstStyle/>
      <a:p>
        <a:r>
          <a:rPr lang="en-US"/>
          <a:t>maybe add some mini graphics in the circles that correspond to the information to the right of the circle</a:t>
        </a:r>
      </a:p>
    </p188:txBody>
  </p188:cm>
  <p188:cm id="{40CD1419-5CAF-4C71-B052-5D189475FFF3}" authorId="{20B772E8-B63D-B3FB-C8CF-44997C2161AE}" status="resolved" created="2025-11-04T14:16:14.949" complete="100000">
    <pc:sldMkLst xmlns:pc="http://schemas.microsoft.com/office/powerpoint/2013/main/command">
      <pc:docMk/>
      <pc:sldMk cId="52662323" sldId="343"/>
    </pc:sldMkLst>
    <p188:txBody>
      <a:bodyPr/>
      <a:lstStyle/>
      <a:p>
        <a:r>
          <a:rPr lang="en-US"/>
          <a:t>Needs reference</a:t>
        </a:r>
      </a:p>
    </p188:txBody>
  </p188:cm>
</p188:cmLst>
</file>

<file path=ppt/comments/modernComment_158_3C9405D7.xml><?xml version="1.0" encoding="utf-8"?>
<p188:cmLst xmlns:a="http://schemas.openxmlformats.org/drawingml/2006/main" xmlns:r="http://schemas.openxmlformats.org/officeDocument/2006/relationships" xmlns:p188="http://schemas.microsoft.com/office/powerpoint/2018/8/main">
  <p188:cm id="{07D5AE8F-0DE3-4790-A228-4DD1CC1DE4A2}" authorId="{58D7D622-FFFA-0F07-1DFD-CA09D98432E4}" status="resolved" created="2025-10-31T17:27:40.839" complete="100000">
    <ac:deMkLst xmlns:ac="http://schemas.microsoft.com/office/drawing/2013/main/command">
      <pc:docMk xmlns:pc="http://schemas.microsoft.com/office/powerpoint/2013/main/command"/>
      <pc:sldMk xmlns:pc="http://schemas.microsoft.com/office/powerpoint/2013/main/command" cId="1016333783" sldId="344"/>
      <ac:graphicFrameMk id="3" creationId="{2EFA6B75-BD72-CE95-5928-B4C9F0618573}"/>
    </ac:deMkLst>
    <p188:replyLst>
      <p188:reply id="{E082CB84-59BC-49FF-A908-7B0332AF502A}" authorId="{668EE746-C25D-EA72-8FE1-DFBF5BA7274F}" created="2025-10-31T17:42:17.993">
        <p188:txBody>
          <a:bodyPr/>
          <a:lstStyle/>
          <a:p>
            <a:r>
              <a:rPr lang="en-US"/>
              <a:t>also change drug to medication's</a:t>
            </a:r>
          </a:p>
        </p188:txBody>
      </p188:reply>
    </p188:replyLst>
    <p188:txBody>
      <a:bodyPr/>
      <a:lstStyle/>
      <a:p>
        <a:r>
          <a:rPr lang="en-US"/>
          <a:t>should be drug's (this is in the third box)</a:t>
        </a:r>
      </a:p>
    </p188:txBody>
  </p188:cm>
  <p188:cm id="{88FC4606-B47F-4BAD-B69A-479CFC5A6FF2}" authorId="{58D7D622-FFFA-0F07-1DFD-CA09D98432E4}" status="resolved" created="2025-10-31T17:28:17.702" complete="100000">
    <pc:sldMkLst xmlns:pc="http://schemas.microsoft.com/office/powerpoint/2013/main/command">
      <pc:docMk/>
      <pc:sldMk cId="1016333783" sldId="344"/>
    </pc:sldMkLst>
    <p188:txBody>
      <a:bodyPr/>
      <a:lstStyle/>
      <a:p>
        <a:r>
          <a:rPr lang="en-US"/>
          <a:t>need a title</a:t>
        </a:r>
      </a:p>
    </p188:txBody>
  </p188:cm>
</p188:cmLst>
</file>

<file path=ppt/comments/modernComment_160_2C980F9D.xml><?xml version="1.0" encoding="utf-8"?>
<p188:cmLst xmlns:a="http://schemas.openxmlformats.org/drawingml/2006/main" xmlns:r="http://schemas.openxmlformats.org/officeDocument/2006/relationships" xmlns:p188="http://schemas.microsoft.com/office/powerpoint/2018/8/main">
  <p188:cm id="{2EDB3B84-270E-47F2-A1AD-68265ECC014A}" authorId="{668EE746-C25D-EA72-8FE1-DFBF5BA7274F}" status="resolved" created="2025-10-31T16:29:31.674" complete="100000">
    <pc:sldMkLst xmlns:pc="http://schemas.microsoft.com/office/powerpoint/2013/main/command">
      <pc:docMk/>
      <pc:sldMk cId="748162973" sldId="352"/>
    </pc:sldMkLst>
    <p188:txBody>
      <a:bodyPr/>
      <a:lstStyle/>
      <a:p>
        <a:r>
          <a:rPr lang="en-US"/>
          <a:t>include title slide to transition from Lannes trial</a:t>
        </a:r>
      </a:p>
    </p188:txBody>
  </p188:cm>
</p188:cmLst>
</file>

<file path=ppt/comments/modernComment_161_528A7139.xml><?xml version="1.0" encoding="utf-8"?>
<p188:cmLst xmlns:a="http://schemas.openxmlformats.org/drawingml/2006/main" xmlns:r="http://schemas.openxmlformats.org/officeDocument/2006/relationships" xmlns:p188="http://schemas.microsoft.com/office/powerpoint/2018/8/main">
  <p188:cm id="{D2ADF33C-72D9-419E-B94E-687B9760668C}" authorId="{58D7D622-FFFA-0F07-1DFD-CA09D98432E4}" status="resolved" created="2025-10-31T17:37:52.006" complete="100000">
    <ac:deMkLst xmlns:ac="http://schemas.microsoft.com/office/drawing/2013/main/command">
      <pc:docMk xmlns:pc="http://schemas.microsoft.com/office/powerpoint/2013/main/command"/>
      <pc:sldMk xmlns:pc="http://schemas.microsoft.com/office/powerpoint/2013/main/command" cId="1384804665" sldId="353"/>
      <ac:graphicFrameMk id="3" creationId="{92AD08E5-2E0D-D849-EFDB-6310156B6FB2}"/>
    </ac:deMkLst>
    <p188:replyLst>
      <p188:reply id="{1D612802-1230-44AB-B0A3-EDFF8A35245E}" authorId="{58D7D622-FFFA-0F07-1DFD-CA09D98432E4}" created="2025-10-31T17:38:22.600">
        <p188:txBody>
          <a:bodyPr/>
          <a:lstStyle/>
          <a:p>
            <a:r>
              <a:rPr lang="en-US"/>
              <a:t>same for these</a:t>
            </a:r>
          </a:p>
        </p188:txBody>
      </p188:reply>
    </p188:replyLst>
    <p188:txBody>
      <a:bodyPr/>
      <a:lstStyle/>
      <a:p>
        <a:r>
          <a:rPr lang="en-US"/>
          <a:t>add (%)</a:t>
        </a:r>
      </a:p>
    </p188:txBody>
  </p188:cm>
</p188:cmLst>
</file>

<file path=ppt/comments/modernComment_162_6B11575E.xml><?xml version="1.0" encoding="utf-8"?>
<p188:cmLst xmlns:a="http://schemas.openxmlformats.org/drawingml/2006/main" xmlns:r="http://schemas.openxmlformats.org/officeDocument/2006/relationships" xmlns:p188="http://schemas.microsoft.com/office/powerpoint/2018/8/main">
  <p188:cm id="{AE064DAC-46F8-4539-8B0C-53D427DE9AA6}" authorId="{58D7D622-FFFA-0F07-1DFD-CA09D98432E4}" status="resolved" created="2025-10-31T17:38:54.475" complete="100000">
    <pc:sldMkLst xmlns:pc="http://schemas.microsoft.com/office/powerpoint/2013/main/command">
      <pc:docMk/>
      <pc:sldMk cId="1796298590" sldId="354"/>
    </pc:sldMkLst>
    <p188:txBody>
      <a:bodyPr/>
      <a:lstStyle/>
      <a:p>
        <a:r>
          <a:rPr lang="en-US"/>
          <a:t>need (%)</a:t>
        </a:r>
      </a:p>
    </p188:txBody>
  </p188:cm>
  <p188:cm id="{1B3B2C5A-B8E3-447F-8301-25DBF095AB44}" authorId="{58D7D622-FFFA-0F07-1DFD-CA09D98432E4}" status="resolved" created="2025-10-31T17:39:07.069" complete="100000">
    <pc:sldMkLst xmlns:pc="http://schemas.microsoft.com/office/powerpoint/2013/main/command">
      <pc:docMk/>
      <pc:sldMk cId="1796298590" sldId="354"/>
    </pc:sldMkLst>
    <p188:txBody>
      <a:bodyPr/>
      <a:lstStyle/>
      <a:p>
        <a:r>
          <a:rPr lang="en-US"/>
          <a:t>what does n patients mean?</a:t>
        </a:r>
      </a:p>
    </p188:txBody>
  </p188:cm>
</p188:cmLst>
</file>

<file path=ppt/comments/modernComment_163_E979B79C.xml><?xml version="1.0" encoding="utf-8"?>
<p188:cmLst xmlns:a="http://schemas.openxmlformats.org/drawingml/2006/main" xmlns:r="http://schemas.openxmlformats.org/officeDocument/2006/relationships" xmlns:p188="http://schemas.microsoft.com/office/powerpoint/2018/8/main">
  <p188:cm id="{D3395D33-76E3-4AA3-B84B-17AFB5DA099D}" authorId="{58D7D622-FFFA-0F07-1DFD-CA09D98432E4}" status="resolved" created="2025-10-31T17:29:06.487" complete="100000">
    <pc:sldMkLst xmlns:pc="http://schemas.microsoft.com/office/powerpoint/2013/main/command">
      <pc:docMk/>
      <pc:sldMk cId="3917068188" sldId="355"/>
    </pc:sldMkLst>
    <p188:txBody>
      <a:bodyPr/>
      <a:lstStyle/>
      <a:p>
        <a:r>
          <a:rPr lang="en-US"/>
          <a:t>Reference needs to be at the bottom (squeeze it in)</a:t>
        </a:r>
      </a:p>
    </p188:txBody>
  </p188:cm>
  <p188:cm id="{7E272797-D952-47F0-A7DD-A09A245B599D}" authorId="{668EE746-C25D-EA72-8FE1-DFBF5BA7274F}" status="resolved" created="2025-10-31T17:44:27.884" complete="100000">
    <pc:sldMkLst xmlns:pc="http://schemas.microsoft.com/office/powerpoint/2013/main/command">
      <pc:docMk/>
      <pc:sldMk cId="3917068188" sldId="355"/>
    </pc:sldMkLst>
    <p188:txBody>
      <a:bodyPr/>
      <a:lstStyle/>
      <a:p>
        <a:r>
          <a:rPr lang="en-US"/>
          <a:t>Make the Outcomes section more concise --the last part in the outcomes can be said and no need to include on slide ---gives you more room for moving reference to bottom of slide</a:t>
        </a:r>
      </a:p>
    </p188:txBody>
  </p188:cm>
</p188:cmLst>
</file>

<file path=ppt/comments/modernComment_164_F488F983.xml><?xml version="1.0" encoding="utf-8"?>
<p188:cmLst xmlns:a="http://schemas.openxmlformats.org/drawingml/2006/main" xmlns:r="http://schemas.openxmlformats.org/officeDocument/2006/relationships" xmlns:p188="http://schemas.microsoft.com/office/powerpoint/2018/8/main">
  <p188:cm id="{438012F5-3860-41C5-8A61-B683076D531B}" authorId="{58D7D622-FFFA-0F07-1DFD-CA09D98432E4}" status="resolved" created="2025-10-31T17:30:25.383" complete="100000">
    <pc:sldMkLst xmlns:pc="http://schemas.microsoft.com/office/powerpoint/2013/main/command">
      <pc:docMk/>
      <pc:sldMk cId="4102617475" sldId="356"/>
    </pc:sldMkLst>
    <p188:txBody>
      <a:bodyPr/>
      <a:lstStyle/>
      <a:p>
        <a:r>
          <a:rPr lang="en-US"/>
          <a:t>Reference at bottom</a:t>
        </a:r>
      </a:p>
    </p188:txBody>
  </p188:cm>
  <p188:cm id="{17AA343F-056F-473E-81CA-3C77E1F80B71}" authorId="{58D7D622-FFFA-0F07-1DFD-CA09D98432E4}" status="resolved" created="2025-10-31T17:34:01.594" complete="100000">
    <pc:sldMkLst xmlns:pc="http://schemas.microsoft.com/office/powerpoint/2013/main/command">
      <pc:docMk/>
      <pc:sldMk cId="4102617475" sldId="356"/>
    </pc:sldMkLst>
    <p188:txBody>
      <a:bodyPr/>
      <a:lstStyle/>
      <a:p>
        <a:r>
          <a:rPr lang="en-US"/>
          <a:t>Make sure your column is aligned under Montreal protocol (some numbers are shifted)</a:t>
        </a:r>
      </a:p>
    </p188:txBody>
  </p188:cm>
  <p188:cm id="{3A7E1195-8030-4CF5-B3A1-0E6C020BE93D}" authorId="{58D7D622-FFFA-0F07-1DFD-CA09D98432E4}" status="resolved" created="2025-10-31T17:34:13.407" complete="100000">
    <pc:sldMkLst xmlns:pc="http://schemas.microsoft.com/office/powerpoint/2013/main/command">
      <pc:docMk/>
      <pc:sldMk cId="4102617475" sldId="356"/>
    </pc:sldMkLst>
    <p188:txBody>
      <a:bodyPr/>
      <a:lstStyle/>
      <a:p>
        <a:r>
          <a:rPr lang="en-US"/>
          <a:t>make norepinephrine lower case</a:t>
        </a:r>
      </a:p>
    </p188:txBody>
  </p188:cm>
</p188:cmLst>
</file>

<file path=ppt/comments/modernComment_165_D5514C22.xml><?xml version="1.0" encoding="utf-8"?>
<p188:cmLst xmlns:a="http://schemas.openxmlformats.org/drawingml/2006/main" xmlns:r="http://schemas.openxmlformats.org/officeDocument/2006/relationships" xmlns:p188="http://schemas.microsoft.com/office/powerpoint/2018/8/main">
  <p188:cm id="{C8269CDB-14BE-44E7-B938-6285799589A0}" authorId="{58D7D622-FFFA-0F07-1DFD-CA09D98432E4}" status="resolved" created="2025-10-31T17:34:39.532" complete="100000">
    <pc:sldMkLst xmlns:pc="http://schemas.microsoft.com/office/powerpoint/2013/main/command">
      <pc:docMk/>
      <pc:sldMk cId="3578874914" sldId="357"/>
    </pc:sldMkLst>
    <p188:txBody>
      <a:bodyPr/>
      <a:lstStyle/>
      <a:p>
        <a:r>
          <a:rPr lang="en-US"/>
          <a:t>would make these level</a:t>
        </a:r>
      </a:p>
    </p188:txBody>
  </p188:cm>
</p188:cmLst>
</file>

<file path=ppt/comments/modernComment_16D_94A0B798.xml><?xml version="1.0" encoding="utf-8"?>
<p188:cmLst xmlns:a="http://schemas.openxmlformats.org/drawingml/2006/main" xmlns:r="http://schemas.openxmlformats.org/officeDocument/2006/relationships" xmlns:p188="http://schemas.microsoft.com/office/powerpoint/2018/8/main">
  <p188:cm id="{085D987F-8508-4318-A521-8C3F81F08CAC}" authorId="{58D7D622-FFFA-0F07-1DFD-CA09D98432E4}" status="resolved" created="2025-10-31T17:39:29.507" complete="100000">
    <pc:sldMkLst xmlns:pc="http://schemas.microsoft.com/office/powerpoint/2013/main/command">
      <pc:docMk/>
      <pc:sldMk cId="2493560728" sldId="365"/>
    </pc:sldMkLst>
    <p188:txBody>
      <a:bodyPr/>
      <a:lstStyle/>
      <a:p>
        <a:r>
          <a:rPr lang="en-US"/>
          <a:t>bullet points for conclusion so easier to read?</a:t>
        </a:r>
      </a:p>
    </p188:txBody>
  </p188:cm>
</p188:cmLst>
</file>

<file path=ppt/comments/modernComment_16F_31AC5751.xml><?xml version="1.0" encoding="utf-8"?>
<p188:cmLst xmlns:a="http://schemas.openxmlformats.org/drawingml/2006/main" xmlns:r="http://schemas.openxmlformats.org/officeDocument/2006/relationships" xmlns:p188="http://schemas.microsoft.com/office/powerpoint/2018/8/main">
  <p188:cm id="{46372A32-824D-4413-99A8-09A404EE3313}" authorId="{58D7D622-FFFA-0F07-1DFD-CA09D98432E4}" status="resolved" created="2025-10-31T17:30:38.634" complete="100000">
    <pc:sldMkLst xmlns:pc="http://schemas.microsoft.com/office/powerpoint/2013/main/command">
      <pc:docMk/>
      <pc:sldMk cId="833378129" sldId="367"/>
    </pc:sldMkLst>
    <p188:txBody>
      <a:bodyPr/>
      <a:lstStyle/>
      <a:p>
        <a:r>
          <a:rPr lang="en-US"/>
          <a:t>reference at bottom</a:t>
        </a:r>
      </a:p>
    </p188:txBody>
  </p188:cm>
</p188:cmLst>
</file>

<file path=ppt/comments/modernComment_170_7B5CBFD7.xml><?xml version="1.0" encoding="utf-8"?>
<p188:cmLst xmlns:a="http://schemas.openxmlformats.org/drawingml/2006/main" xmlns:r="http://schemas.openxmlformats.org/officeDocument/2006/relationships" xmlns:p188="http://schemas.microsoft.com/office/powerpoint/2018/8/main">
  <p188:cm id="{DD158AE0-EE48-4E6D-A4E2-C70082819205}" authorId="{58D7D622-FFFA-0F07-1DFD-CA09D98432E4}" status="resolved" created="2025-10-31T17:35:25.112" complete="100000">
    <pc:sldMkLst xmlns:pc="http://schemas.microsoft.com/office/powerpoint/2013/main/command">
      <pc:docMk/>
      <pc:sldMk cId="2069675991" sldId="368"/>
    </pc:sldMkLst>
    <p188:txBody>
      <a:bodyPr/>
      <a:lstStyle/>
      <a:p>
        <a:r>
          <a:rPr lang="en-US"/>
          <a:t>norepi lowercase</a:t>
        </a:r>
      </a:p>
    </p188:txBody>
  </p188:cm>
  <p188:cm id="{B4ED3456-7365-4814-8F74-FE09CBB275E1}" authorId="{58D7D622-FFFA-0F07-1DFD-CA09D98432E4}" status="resolved" created="2025-10-31T17:35:45.940" complete="100000">
    <pc:sldMkLst xmlns:pc="http://schemas.microsoft.com/office/powerpoint/2013/main/command">
      <pc:docMk/>
      <pc:sldMk cId="2069675991" sldId="368"/>
    </pc:sldMkLst>
    <p188:txBody>
      <a:bodyPr/>
      <a:lstStyle/>
      <a:p>
        <a:r>
          <a:rPr lang="en-US"/>
          <a:t>maybe bold or highlight or box what is important on this slide</a:t>
        </a:r>
      </a:p>
    </p188:txBody>
  </p188:cm>
  <p188:cm id="{8FDE0C7C-3FDD-4676-A73B-BB551FC7F001}" authorId="{58D7D622-FFFA-0F07-1DFD-CA09D98432E4}" status="resolved" created="2025-10-31T17:35:58.769" complete="100000">
    <pc:sldMkLst xmlns:pc="http://schemas.microsoft.com/office/powerpoint/2013/main/command">
      <pc:docMk/>
      <pc:sldMk cId="2069675991" sldId="368"/>
    </pc:sldMkLst>
    <p188:txBody>
      <a:bodyPr/>
      <a:lstStyle/>
      <a:p>
        <a:r>
          <a:rPr lang="en-US"/>
          <a:t>reference on bottom</a:t>
        </a:r>
      </a:p>
    </p188:txBody>
  </p188:cm>
</p188:cmLst>
</file>

<file path=ppt/comments/modernComment_171_C1A77349.xml><?xml version="1.0" encoding="utf-8"?>
<p188:cmLst xmlns:a="http://schemas.openxmlformats.org/drawingml/2006/main" xmlns:r="http://schemas.openxmlformats.org/officeDocument/2006/relationships" xmlns:p188="http://schemas.microsoft.com/office/powerpoint/2018/8/main">
  <p188:cm id="{C7E68580-D86C-46D9-B03D-06550CC82662}" authorId="{668EE746-C25D-EA72-8FE1-DFBF5BA7274F}" status="resolved" created="2025-10-31T16:31:10.722" complete="100000">
    <pc:sldMkLst xmlns:pc="http://schemas.microsoft.com/office/powerpoint/2013/main/command">
      <pc:docMk/>
      <pc:sldMk cId="3248976713" sldId="369"/>
    </pc:sldMkLst>
    <p188:txBody>
      <a:bodyPr/>
      <a:lstStyle/>
      <a:p>
        <a:r>
          <a:rPr lang="en-US"/>
          <a:t>maybe have the arrow on the side of the box you want to emphasize</a:t>
        </a:r>
      </a:p>
    </p188:txBody>
  </p188:cm>
</p188:cmLst>
</file>

<file path=ppt/comments/modernComment_173_D842F05B.xml><?xml version="1.0" encoding="utf-8"?>
<p188:cmLst xmlns:a="http://schemas.openxmlformats.org/drawingml/2006/main" xmlns:r="http://schemas.openxmlformats.org/officeDocument/2006/relationships" xmlns:p188="http://schemas.microsoft.com/office/powerpoint/2018/8/main">
  <p188:cm id="{F6ADFFD5-BBF1-4EFF-A5E6-1770FA8BD105}" authorId="{668EE746-C25D-EA72-8FE1-DFBF5BA7274F}" status="resolved" created="2025-10-31T16:39:13.358" complete="100000">
    <pc:sldMkLst xmlns:pc="http://schemas.microsoft.com/office/powerpoint/2013/main/command">
      <pc:docMk/>
      <pc:sldMk cId="3628265563" sldId="371"/>
    </pc:sldMkLst>
    <p188:replyLst>
      <p188:reply id="{7F3BBF98-9A8B-4219-AEB8-9D1456E036F3}" authorId="{668EE746-C25D-EA72-8FE1-DFBF5BA7274F}" created="2025-10-31T16:52:36.088">
        <p188:txBody>
          <a:bodyPr/>
          <a:lstStyle/>
          <a:p>
            <a:r>
              <a:rPr lang="en-US"/>
              <a:t>I think it is 0.1 mg/kg --please double check</a:t>
            </a:r>
          </a:p>
        </p188:txBody>
      </p188:reply>
    </p188:replyLst>
    <p188:txBody>
      <a:bodyPr/>
      <a:lstStyle/>
      <a:p>
        <a:r>
          <a:rPr lang="en-US"/>
          <a:t>note that initial bolus dosing can range also double check the bolus dose in mcg vs mg?</a:t>
        </a:r>
      </a:p>
    </p188:txBody>
  </p188:cm>
  <p188:cm id="{8E8A7EDB-D249-4A0B-B203-F4D2E646BC78}" authorId="{668EE746-C25D-EA72-8FE1-DFBF5BA7274F}" status="resolved" created="2025-10-31T16:51:54.805" complete="100000">
    <pc:sldMkLst xmlns:pc="http://schemas.microsoft.com/office/powerpoint/2013/main/command">
      <pc:docMk/>
      <pc:sldMk cId="3628265563" sldId="371"/>
    </pc:sldMkLst>
    <p188:txBody>
      <a:bodyPr/>
      <a:lstStyle/>
      <a:p>
        <a:r>
          <a:rPr lang="en-US"/>
          <a:t>at Christ, we usually use 0.75mcg/kg bolus then start drip at same rate and increase as you stated</a:t>
        </a:r>
      </a:p>
    </p188:txBody>
  </p188:cm>
  <p188:cm id="{229209FE-0C73-40B5-95C6-79FC65FFC3C6}" authorId="{58D7D622-FFFA-0F07-1DFD-CA09D98432E4}" status="resolved" created="2025-10-31T17:53:37.044" complete="100000">
    <pc:sldMkLst xmlns:pc="http://schemas.microsoft.com/office/powerpoint/2013/main/command">
      <pc:docMk/>
      <pc:sldMk cId="3628265563" sldId="371"/>
    </pc:sldMkLst>
    <p188:txBody>
      <a:bodyPr/>
      <a:lstStyle/>
      <a:p>
        <a:r>
          <a:rPr lang="en-US"/>
          <a:t>Whose proposed protocol is this? ACMC? </a:t>
        </a:r>
      </a:p>
    </p188:txBody>
  </p188:cm>
</p188:cmLst>
</file>

<file path=ppt/comments/modernComment_174_5AE93F31.xml><?xml version="1.0" encoding="utf-8"?>
<p188:cmLst xmlns:a="http://schemas.openxmlformats.org/drawingml/2006/main" xmlns:r="http://schemas.openxmlformats.org/officeDocument/2006/relationships" xmlns:p188="http://schemas.microsoft.com/office/powerpoint/2018/8/main">
  <p188:cm id="{0AC57D3B-CDA6-44F3-A091-E4E97078635F}" authorId="{668EE746-C25D-EA72-8FE1-DFBF5BA7274F}" status="resolved" created="2025-10-31T17:53:16.887" complete="100000">
    <pc:sldMkLst xmlns:pc="http://schemas.microsoft.com/office/powerpoint/2013/main/command">
      <pc:docMk/>
      <pc:sldMk cId="1525235505" sldId="372"/>
    </pc:sldMkLst>
    <p188:replyLst>
      <p188:reply id="{BD086ABD-EC8E-4049-8176-C58CCF9DD4CB}" authorId="{668EE746-C25D-EA72-8FE1-DFBF5BA7274F}" created="2025-10-31T17:54:11.372">
        <p188:txBody>
          <a:bodyPr/>
          <a:lstStyle/>
          <a:p>
            <a:r>
              <a:rPr lang="en-US"/>
              <a:t>for the Absolute and Relative </a:t>
            </a:r>
          </a:p>
        </p188:txBody>
      </p188:reply>
    </p188:replyLst>
    <p188:txBody>
      <a:bodyPr/>
      <a:lstStyle/>
      <a:p>
        <a:r>
          <a:rPr lang="en-US"/>
          <a:t>find better format for this slide to include the titles in a box </a:t>
        </a:r>
      </a:p>
    </p188:txBody>
  </p188:cm>
</p188:cmLst>
</file>

<file path=ppt/comments/modernComment_175_F35F8CE3.xml><?xml version="1.0" encoding="utf-8"?>
<p188:cmLst xmlns:a="http://schemas.openxmlformats.org/drawingml/2006/main" xmlns:r="http://schemas.openxmlformats.org/officeDocument/2006/relationships" xmlns:p188="http://schemas.microsoft.com/office/powerpoint/2018/8/main">
  <p188:cm id="{7B9CD701-5CEF-42CB-BE8D-514D07CA6E8A}" authorId="{58D7D622-FFFA-0F07-1DFD-CA09D98432E4}" status="resolved" created="2025-10-31T17:50:48.431" complete="100000">
    <pc:sldMkLst xmlns:pc="http://schemas.microsoft.com/office/powerpoint/2013/main/command">
      <pc:docMk/>
      <pc:sldMk cId="4083125475" sldId="373"/>
    </pc:sldMkLst>
    <p188:txBody>
      <a:bodyPr/>
      <a:lstStyle/>
      <a:p>
        <a:r>
          <a:rPr lang="en-US"/>
          <a:t>Third box starting with "decrease...." should be all on one line if you can </a:t>
        </a:r>
      </a:p>
    </p188:txBody>
  </p188:cm>
</p188:cmLst>
</file>

<file path=ppt/comments/modernComment_178_2DC43367.xml><?xml version="1.0" encoding="utf-8"?>
<p188:cmLst xmlns:a="http://schemas.openxmlformats.org/drawingml/2006/main" xmlns:r="http://schemas.openxmlformats.org/officeDocument/2006/relationships" xmlns:p188="http://schemas.microsoft.com/office/powerpoint/2018/8/main">
  <p188:cm id="{665A3CBD-9211-4D8D-AF20-78FAA1382F3E}" authorId="{58D7D622-FFFA-0F07-1DFD-CA09D98432E4}" status="resolved" created="2025-10-31T18:02:32.203" complete="100000">
    <pc:sldMkLst xmlns:pc="http://schemas.microsoft.com/office/powerpoint/2013/main/command">
      <pc:docMk/>
      <pc:sldMk cId="767832935" sldId="376"/>
    </pc:sldMkLst>
    <p188:txBody>
      <a:bodyPr/>
      <a:lstStyle/>
      <a:p>
        <a:r>
          <a:rPr lang="en-US"/>
          <a:t>can change ART to arterial</a:t>
        </a:r>
      </a:p>
    </p188:txBody>
  </p188:cm>
  <p188:cm id="{4989796F-DA95-4FCD-B183-C5F82F1F3E30}" authorId="{58D7D622-FFFA-0F07-1DFD-CA09D98432E4}" status="resolved" created="2025-10-31T18:03:47.255" complete="100000">
    <pc:sldMkLst xmlns:pc="http://schemas.microsoft.com/office/powerpoint/2013/main/command">
      <pc:docMk/>
      <pc:sldMk cId="767832935" sldId="376"/>
    </pc:sldMkLst>
    <p188:txBody>
      <a:bodyPr/>
      <a:lstStyle/>
      <a:p>
        <a:r>
          <a:rPr lang="en-US"/>
          <a:t>Change from electrolyte abnormalities to monitoring as you have both electrolytes and renal function listed here</a:t>
        </a:r>
      </a:p>
    </p188:txBody>
  </p188:cm>
</p188:cmLst>
</file>

<file path=ppt/comments/modernComment_17A_1E886883.xml><?xml version="1.0" encoding="utf-8"?>
<p188:cmLst xmlns:a="http://schemas.openxmlformats.org/drawingml/2006/main" xmlns:r="http://schemas.openxmlformats.org/officeDocument/2006/relationships" xmlns:p188="http://schemas.microsoft.com/office/powerpoint/2018/8/main">
  <p188:cm id="{9C9AEFD6-23E1-425C-A0B2-44765843FA56}" authorId="{58D7D622-FFFA-0F07-1DFD-CA09D98432E4}" status="resolved" created="2025-10-31T18:04:48.165" complete="100000">
    <ac:deMkLst xmlns:ac="http://schemas.microsoft.com/office/drawing/2013/main/command">
      <pc:docMk xmlns:pc="http://schemas.microsoft.com/office/powerpoint/2013/main/command"/>
      <pc:sldMk xmlns:pc="http://schemas.microsoft.com/office/powerpoint/2013/main/command" cId="512256131" sldId="378"/>
      <ac:graphicFrameMk id="14" creationId="{831AFB91-8A8D-04C9-94A5-7E11BFC2B25D}"/>
    </ac:deMkLst>
    <p188:replyLst>
      <p188:reply id="{75AB2DE0-777B-4919-BE98-D33B8071FF53}" authorId="{668EE746-C25D-EA72-8FE1-DFBF5BA7274F}" created="2025-10-31T18:05:43.173">
        <p188:txBody>
          <a:bodyPr/>
          <a:lstStyle/>
          <a:p>
            <a:r>
              <a:rPr lang="en-US"/>
              <a:t>we do not --no one is trained yet</a:t>
            </a:r>
          </a:p>
        </p188:txBody>
      </p188:reply>
    </p188:replyLst>
    <p188:txBody>
      <a:bodyPr/>
      <a:lstStyle/>
      <a:p>
        <a:r>
          <a:rPr lang="en-US"/>
          <a:t>Do we still have the capability to do TCD's here at CMC?  We were told no in STIC a few weeks ago but NCCU might be different. </a:t>
        </a:r>
      </a:p>
    </p188:txBody>
  </p188:cm>
</p188:cmLst>
</file>

<file path=ppt/comments/modernComment_17B_C2EA3BDF.xml><?xml version="1.0" encoding="utf-8"?>
<p188:cmLst xmlns:a="http://schemas.openxmlformats.org/drawingml/2006/main" xmlns:r="http://schemas.openxmlformats.org/officeDocument/2006/relationships" xmlns:p188="http://schemas.microsoft.com/office/powerpoint/2018/8/main">
  <p188:cm id="{97C99F11-44C9-4D14-B0FD-442A56694D12}" authorId="{668EE746-C25D-EA72-8FE1-DFBF5BA7274F}" status="resolved" created="2025-10-31T16:49:28.187" complete="100000">
    <pc:sldMkLst xmlns:pc="http://schemas.microsoft.com/office/powerpoint/2013/main/command">
      <pc:docMk/>
      <pc:sldMk cId="3270130655" sldId="379"/>
    </pc:sldMkLst>
    <p188:txBody>
      <a:bodyPr/>
      <a:lstStyle/>
      <a:p>
        <a:r>
          <a:rPr lang="en-US"/>
          <a:t>add summary slide or key take away points and questions ? slide</a:t>
        </a:r>
      </a:p>
    </p188:txBody>
  </p188:cm>
</p188:cmLst>
</file>

<file path=ppt/comments/modernComment_181_882537B2.xml><?xml version="1.0" encoding="utf-8"?>
<p188:cmLst xmlns:a="http://schemas.openxmlformats.org/drawingml/2006/main" xmlns:r="http://schemas.openxmlformats.org/officeDocument/2006/relationships" xmlns:p188="http://schemas.microsoft.com/office/powerpoint/2018/8/main">
  <p188:cm id="{4743C5AB-F833-432E-8E1F-421E48836DE8}" authorId="{58D7D622-FFFA-0F07-1DFD-CA09D98432E4}" status="resolved" created="2025-10-31T16:08:08.436" complete="100000">
    <pc:sldMkLst xmlns:pc="http://schemas.microsoft.com/office/powerpoint/2013/main/command">
      <pc:docMk/>
      <pc:sldMk cId="2284140466" sldId="385"/>
    </pc:sldMkLst>
    <p188:replyLst>
      <p188:reply id="{9CAAE814-CF63-443F-83CA-362CDE0F022F}" authorId="{58D7D622-FFFA-0F07-1DFD-CA09D98432E4}" created="2025-10-31T16:08:48.701">
        <p188:txBody>
          <a:bodyPr/>
          <a:lstStyle/>
          <a:p>
            <a:r>
              <a:rPr lang="en-US"/>
              <a:t>Remove the (    ) around SAH</a:t>
            </a:r>
          </a:p>
        </p188:txBody>
      </p188:reply>
      <p188:reply id="{5F24A041-D063-4E87-A5E3-B0B120516347}" authorId="{58D7D622-FFFA-0F07-1DFD-CA09D98432E4}" created="2025-10-31T16:10:28.076">
        <p188:txBody>
          <a:bodyPr/>
          <a:lstStyle/>
          <a:p>
            <a:r>
              <a:rPr lang="en-US"/>
              <a:t>First white bubble should probably be labeled "Definition" and then the actual SAH definition in the gray area to be consistent with the rest of the slide format</a:t>
            </a:r>
          </a:p>
        </p188:txBody>
        <p188:extLst>
          <p:ext xmlns:p="http://schemas.openxmlformats.org/presentationml/2006/main" uri="{57CB4572-C831-44C2-8A1C-0ADB6CCDFE69}">
            <p223:reactions xmlns:p223="http://schemas.microsoft.com/office/powerpoint/2022/03/main">
              <p223:rxn type="👍">
                <p223:instance time="2025-10-31T16:55:46.506" authorId="{668EE746-C25D-EA72-8FE1-DFBF5BA7274F}"/>
              </p223:rxn>
            </p223:reactions>
          </p:ext>
        </p188:extLst>
      </p188:reply>
      <p188:reply id="{979B3F90-7620-4CA3-AAFE-60D118B81352}" authorId="{58D7D622-FFFA-0F07-1DFD-CA09D98432E4}" created="2025-10-31T16:12:44.185">
        <p188:txBody>
          <a:bodyPr/>
          <a:lstStyle/>
          <a:p>
            <a:r>
              <a:rPr lang="en-US"/>
              <a:t>One bullet point - acute bleeding into the subarachnoid space of the brain
Next bullet point - considered a medical emergency
Next - without timely med eval....</a:t>
            </a:r>
          </a:p>
        </p188:txBody>
      </p188:reply>
    </p188:replyLst>
    <p188:txBody>
      <a:bodyPr/>
      <a:lstStyle/>
      <a:p>
        <a:r>
          <a:rPr lang="en-US"/>
          <a:t>Would put (SAH) on the same line as subarachnoid hemorrhage</a:t>
        </a:r>
      </a:p>
    </p188:txBody>
  </p188:cm>
</p188:cmLst>
</file>

<file path=ppt/comments/modernComment_184_4B486483.xml><?xml version="1.0" encoding="utf-8"?>
<p188:cmLst xmlns:a="http://schemas.openxmlformats.org/drawingml/2006/main" xmlns:r="http://schemas.openxmlformats.org/officeDocument/2006/relationships" xmlns:p188="http://schemas.microsoft.com/office/powerpoint/2018/8/main">
  <p188:cm id="{ADF79953-51C9-4DC3-A8C6-CEF4B3DE6A5A}" authorId="{58D7D622-FFFA-0F07-1DFD-CA09D98432E4}" status="resolved" created="2025-10-31T16:32:43.197" complete="100000">
    <ac:deMkLst xmlns:ac="http://schemas.microsoft.com/office/drawing/2013/main/command">
      <pc:docMk xmlns:pc="http://schemas.microsoft.com/office/powerpoint/2013/main/command"/>
      <pc:sldMk xmlns:pc="http://schemas.microsoft.com/office/powerpoint/2013/main/command" cId="1263035523" sldId="388"/>
      <ac:spMk id="6" creationId="{B125016E-C5AD-ABBB-3979-470811D6A725}"/>
    </ac:deMkLst>
    <p188:txBody>
      <a:bodyPr/>
      <a:lstStyle/>
      <a:p>
        <a:r>
          <a:rPr lang="en-US"/>
          <a:t>Would line up all the mortality percents so they look aligned</a:t>
        </a:r>
      </a:p>
    </p188:txBody>
  </p188:cm>
</p188:cmLst>
</file>

<file path=ppt/comments/modernComment_186_1326B02.xml><?xml version="1.0" encoding="utf-8"?>
<p188:cmLst xmlns:a="http://schemas.openxmlformats.org/drawingml/2006/main" xmlns:r="http://schemas.openxmlformats.org/officeDocument/2006/relationships" xmlns:p188="http://schemas.microsoft.com/office/powerpoint/2018/8/main">
  <p188:cm id="{622424CD-3F3F-47DE-AFE2-76D9A3FD37E3}" authorId="{58D7D622-FFFA-0F07-1DFD-CA09D98432E4}" status="resolved" created="2025-10-31T16:34:19.087" complete="100000">
    <pc:sldMkLst xmlns:pc="http://schemas.microsoft.com/office/powerpoint/2013/main/command">
      <pc:docMk/>
      <pc:sldMk cId="20081410" sldId="390"/>
    </pc:sldMkLst>
    <p188:replyLst>
      <p188:reply id="{171A06D0-B0A2-46BA-B408-8CD071ADFBE9}" authorId="{668EE746-C25D-EA72-8FE1-DFBF5BA7274F}" created="2025-10-31T16:58:31.044">
        <p188:txBody>
          <a:bodyPr/>
          <a:lstStyle/>
          <a:p>
            <a:r>
              <a:rPr lang="en-US"/>
              <a:t>Agree looks bare--maybe change format?</a:t>
            </a:r>
          </a:p>
        </p188:txBody>
      </p188:reply>
    </p188:replyLst>
    <p188:txBody>
      <a:bodyPr/>
      <a:lstStyle/>
      <a:p>
        <a:r>
          <a:rPr lang="en-US"/>
          <a:t>Is this slide complete?</a:t>
        </a:r>
      </a:p>
    </p188:txBody>
  </p188:cm>
</p188:cmLst>
</file>

<file path=ppt/comments/modernComment_187_30DFDD8D.xml><?xml version="1.0" encoding="utf-8"?>
<p188:cmLst xmlns:a="http://schemas.openxmlformats.org/drawingml/2006/main" xmlns:r="http://schemas.openxmlformats.org/officeDocument/2006/relationships" xmlns:p188="http://schemas.microsoft.com/office/powerpoint/2018/8/main">
  <p188:cm id="{B6E2C4C8-463F-4C79-AE60-51DF929F26D7}" authorId="{58D7D622-FFFA-0F07-1DFD-CA09D98432E4}" status="resolved" created="2025-10-31T17:36:09.113" complete="100000">
    <pc:sldMkLst xmlns:pc="http://schemas.microsoft.com/office/powerpoint/2013/main/command">
      <pc:docMk/>
      <pc:sldMk cId="819977613" sldId="391"/>
    </pc:sldMkLst>
    <p188:txBody>
      <a:bodyPr/>
      <a:lstStyle/>
      <a:p>
        <a:r>
          <a:rPr lang="en-US"/>
          <a:t>reference on bottom</a:t>
        </a:r>
      </a:p>
    </p188:txBody>
  </p188:cm>
  <p188:cm id="{1845E897-2569-4CA7-AD54-D009C7E6BC59}" authorId="{58D7D622-FFFA-0F07-1DFD-CA09D98432E4}" status="resolved" created="2025-10-31T17:36:40.520" complete="100000">
    <pc:sldMkLst xmlns:pc="http://schemas.microsoft.com/office/powerpoint/2013/main/command">
      <pc:docMk/>
      <pc:sldMk cId="819977613" sldId="391"/>
    </pc:sldMkLst>
    <p188:txBody>
      <a:bodyPr/>
      <a:lstStyle/>
      <a:p>
        <a:r>
          <a:rPr lang="en-US"/>
          <a:t>montreal should be Montreal</a:t>
        </a:r>
      </a:p>
    </p188:txBody>
  </p188:cm>
  <p188:cm id="{8B63CADB-EAA6-401E-942F-90D77E141A05}" authorId="{58D7D622-FFFA-0F07-1DFD-CA09D98432E4}" status="resolved" created="2025-10-31T17:36:58.973" complete="100000">
    <pc:sldMkLst xmlns:pc="http://schemas.microsoft.com/office/powerpoint/2013/main/command">
      <pc:docMk/>
      <pc:sldMk cId="819977613" sldId="391"/>
    </pc:sldMkLst>
    <p188:txBody>
      <a:bodyPr/>
      <a:lstStyle/>
      <a:p>
        <a:r>
          <a:rPr lang="en-US"/>
          <a:t>do bullet points for conclusion?</a:t>
        </a:r>
      </a:p>
    </p188:txBody>
  </p188:cm>
</p188:cmLst>
</file>

<file path=ppt/comments/modernComment_188_D9231060.xml><?xml version="1.0" encoding="utf-8"?>
<p188:cmLst xmlns:a="http://schemas.openxmlformats.org/drawingml/2006/main" xmlns:r="http://schemas.openxmlformats.org/officeDocument/2006/relationships" xmlns:p188="http://schemas.microsoft.com/office/powerpoint/2018/8/main">
  <p188:cm id="{280A8DEC-DE6E-4EF0-96B7-08CE3CE01846}" authorId="{668EE746-C25D-EA72-8FE1-DFBF5BA7274F}" status="resolved" created="2025-10-31T16:17:37.832" complete="100000">
    <pc:sldMkLst xmlns:pc="http://schemas.microsoft.com/office/powerpoint/2013/main/command">
      <pc:docMk/>
      <pc:sldMk cId="3642953824" sldId="392"/>
    </pc:sldMkLst>
    <p188:txBody>
      <a:bodyPr/>
      <a:lstStyle/>
      <a:p>
        <a:r>
          <a:rPr lang="en-US"/>
          <a:t>maybe include more info for patient because 30Q2H works if patient is hypotensive</a:t>
        </a:r>
      </a:p>
    </p188:txBody>
  </p188:cm>
</p188:cmLst>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C8365F-2C9F-4892-9712-42E6281E23D5}"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E0ED8A0A-1920-42FE-9EF5-40E72B5CD349}">
      <dgm:prSet phldrT="[Text]" custT="1"/>
      <dgm:spPr>
        <a:solidFill>
          <a:srgbClr val="00314C"/>
        </a:solidFill>
      </dgm:spPr>
      <dgm:t>
        <a:bodyPr/>
        <a:lstStyle/>
        <a:p>
          <a:r>
            <a:rPr lang="en-US" sz="1400">
              <a:latin typeface="Verdana" panose="020B0604030504040204" pitchFamily="34" charset="0"/>
              <a:ea typeface="Verdana" panose="020B0604030504040204" pitchFamily="34" charset="0"/>
            </a:rPr>
            <a:t>Define cerebral vasospasm and its role in subarachnoid hemorrhage.</a:t>
          </a:r>
        </a:p>
      </dgm:t>
    </dgm:pt>
    <dgm:pt modelId="{4E334B5E-E6E5-4620-9FEF-3AC7FB0A6F5F}" type="parTrans" cxnId="{397F958B-E65C-4471-8A93-5C12BA14C9A3}">
      <dgm:prSet/>
      <dgm:spPr/>
      <dgm:t>
        <a:bodyPr/>
        <a:lstStyle/>
        <a:p>
          <a:endParaRPr lang="en-US"/>
        </a:p>
      </dgm:t>
    </dgm:pt>
    <dgm:pt modelId="{99D3593D-415F-4B61-A503-EBB4B969B9E8}" type="sibTrans" cxnId="{397F958B-E65C-4471-8A93-5C12BA14C9A3}">
      <dgm:prSet/>
      <dgm:spPr/>
      <dgm:t>
        <a:bodyPr/>
        <a:lstStyle/>
        <a:p>
          <a:endParaRPr lang="en-US"/>
        </a:p>
      </dgm:t>
    </dgm:pt>
    <dgm:pt modelId="{48884DF5-D410-4285-917A-8CB1ED525112}">
      <dgm:prSet phldrT="[Text]" custT="1"/>
      <dgm:spPr>
        <a:solidFill>
          <a:srgbClr val="00314C"/>
        </a:solidFill>
      </dgm:spPr>
      <dgm:t>
        <a:bodyPr/>
        <a:lstStyle/>
        <a:p>
          <a:r>
            <a:rPr lang="en-US" sz="1400">
              <a:latin typeface="Verdana" panose="020B0604030504040204" pitchFamily="34" charset="0"/>
              <a:ea typeface="Verdana" panose="020B0604030504040204" pitchFamily="34" charset="0"/>
            </a:rPr>
            <a:t>Identify current treatment strategies and their limitations.</a:t>
          </a:r>
        </a:p>
      </dgm:t>
    </dgm:pt>
    <dgm:pt modelId="{5C0F1526-832B-4059-A08B-1392FC58D8BA}" type="parTrans" cxnId="{2C3F57B7-8768-46B3-8463-BFFCAF096C24}">
      <dgm:prSet/>
      <dgm:spPr/>
      <dgm:t>
        <a:bodyPr/>
        <a:lstStyle/>
        <a:p>
          <a:endParaRPr lang="en-US"/>
        </a:p>
      </dgm:t>
    </dgm:pt>
    <dgm:pt modelId="{EB4B1273-3580-4294-8B5B-E7BDC69081B8}" type="sibTrans" cxnId="{2C3F57B7-8768-46B3-8463-BFFCAF096C24}">
      <dgm:prSet/>
      <dgm:spPr/>
      <dgm:t>
        <a:bodyPr/>
        <a:lstStyle/>
        <a:p>
          <a:endParaRPr lang="en-US"/>
        </a:p>
      </dgm:t>
    </dgm:pt>
    <dgm:pt modelId="{C8E7F32F-0223-4D05-9482-D76935C0A99A}">
      <dgm:prSet phldrT="[Text]" custT="1"/>
      <dgm:spPr>
        <a:solidFill>
          <a:srgbClr val="00314C"/>
        </a:solidFill>
      </dgm:spPr>
      <dgm:t>
        <a:bodyPr/>
        <a:lstStyle/>
        <a:p>
          <a:r>
            <a:rPr lang="en-US" sz="1400">
              <a:latin typeface="Verdana" panose="020B0604030504040204" pitchFamily="34" charset="0"/>
              <a:ea typeface="Verdana" panose="020B0604030504040204" pitchFamily="34" charset="0"/>
            </a:rPr>
            <a:t>Describe how milrinone works in managing vasospasm.</a:t>
          </a:r>
        </a:p>
      </dgm:t>
    </dgm:pt>
    <dgm:pt modelId="{5EB31B78-69F6-4DC3-B6E0-7C2336F70623}" type="parTrans" cxnId="{FBCBF4E7-5FCA-49EF-84B4-50AB8A434032}">
      <dgm:prSet/>
      <dgm:spPr/>
      <dgm:t>
        <a:bodyPr/>
        <a:lstStyle/>
        <a:p>
          <a:endParaRPr lang="en-US"/>
        </a:p>
      </dgm:t>
    </dgm:pt>
    <dgm:pt modelId="{531DBB92-E946-40AD-B916-2A3903461CB7}" type="sibTrans" cxnId="{FBCBF4E7-5FCA-49EF-84B4-50AB8A434032}">
      <dgm:prSet/>
      <dgm:spPr/>
      <dgm:t>
        <a:bodyPr/>
        <a:lstStyle/>
        <a:p>
          <a:endParaRPr lang="en-US"/>
        </a:p>
      </dgm:t>
    </dgm:pt>
    <dgm:pt modelId="{5CE0071E-8B5E-4500-A8C0-894A3244BA43}">
      <dgm:prSet phldrT="[Text]" custT="1"/>
      <dgm:spPr>
        <a:solidFill>
          <a:srgbClr val="00314C"/>
        </a:solidFill>
      </dgm:spPr>
      <dgm:t>
        <a:bodyPr/>
        <a:lstStyle/>
        <a:p>
          <a:r>
            <a:rPr lang="en-US" sz="1400">
              <a:latin typeface="Verdana" panose="020B0604030504040204" pitchFamily="34" charset="0"/>
              <a:ea typeface="Verdana" panose="020B0604030504040204" pitchFamily="34" charset="0"/>
            </a:rPr>
            <a:t>Outline high-dose milrinone protocols and monitoring considerations.</a:t>
          </a:r>
        </a:p>
      </dgm:t>
    </dgm:pt>
    <dgm:pt modelId="{9C86188C-895F-4F85-BB01-7BF7D9CBB329}" type="parTrans" cxnId="{E2680FFB-15CB-4AE1-91EA-995017C8423A}">
      <dgm:prSet/>
      <dgm:spPr/>
      <dgm:t>
        <a:bodyPr/>
        <a:lstStyle/>
        <a:p>
          <a:endParaRPr lang="en-US"/>
        </a:p>
      </dgm:t>
    </dgm:pt>
    <dgm:pt modelId="{4AD65D60-17CE-40A7-8DA8-C41BB3C834D4}" type="sibTrans" cxnId="{E2680FFB-15CB-4AE1-91EA-995017C8423A}">
      <dgm:prSet/>
      <dgm:spPr/>
      <dgm:t>
        <a:bodyPr/>
        <a:lstStyle/>
        <a:p>
          <a:endParaRPr lang="en-US"/>
        </a:p>
      </dgm:t>
    </dgm:pt>
    <dgm:pt modelId="{E2BEB25F-EA38-418A-B76A-2196AD37795A}" type="pres">
      <dgm:prSet presAssocID="{C7C8365F-2C9F-4892-9712-42E6281E23D5}" presName="linear" presStyleCnt="0">
        <dgm:presLayoutVars>
          <dgm:animLvl val="lvl"/>
          <dgm:resizeHandles val="exact"/>
        </dgm:presLayoutVars>
      </dgm:prSet>
      <dgm:spPr/>
    </dgm:pt>
    <dgm:pt modelId="{D6B1E4BF-CCE5-4533-B808-B4E5E14CB459}" type="pres">
      <dgm:prSet presAssocID="{E0ED8A0A-1920-42FE-9EF5-40E72B5CD349}" presName="parentText" presStyleLbl="node1" presStyleIdx="0" presStyleCnt="4">
        <dgm:presLayoutVars>
          <dgm:chMax val="0"/>
          <dgm:bulletEnabled val="1"/>
        </dgm:presLayoutVars>
      </dgm:prSet>
      <dgm:spPr/>
    </dgm:pt>
    <dgm:pt modelId="{BAC8DB4E-54AC-41A4-8350-0B5BA5A9738C}" type="pres">
      <dgm:prSet presAssocID="{99D3593D-415F-4B61-A503-EBB4B969B9E8}" presName="spacer" presStyleCnt="0"/>
      <dgm:spPr/>
    </dgm:pt>
    <dgm:pt modelId="{8489FBBA-5E8F-47E7-865A-A82E662193D3}" type="pres">
      <dgm:prSet presAssocID="{48884DF5-D410-4285-917A-8CB1ED525112}" presName="parentText" presStyleLbl="node1" presStyleIdx="1" presStyleCnt="4">
        <dgm:presLayoutVars>
          <dgm:chMax val="0"/>
          <dgm:bulletEnabled val="1"/>
        </dgm:presLayoutVars>
      </dgm:prSet>
      <dgm:spPr/>
    </dgm:pt>
    <dgm:pt modelId="{AAF14E14-6C6D-4227-B38B-5A352A9F2E0D}" type="pres">
      <dgm:prSet presAssocID="{EB4B1273-3580-4294-8B5B-E7BDC69081B8}" presName="spacer" presStyleCnt="0"/>
      <dgm:spPr/>
    </dgm:pt>
    <dgm:pt modelId="{00DE6CB5-C680-4DF1-AED1-144CF8E7D43F}" type="pres">
      <dgm:prSet presAssocID="{C8E7F32F-0223-4D05-9482-D76935C0A99A}" presName="parentText" presStyleLbl="node1" presStyleIdx="2" presStyleCnt="4">
        <dgm:presLayoutVars>
          <dgm:chMax val="0"/>
          <dgm:bulletEnabled val="1"/>
        </dgm:presLayoutVars>
      </dgm:prSet>
      <dgm:spPr/>
    </dgm:pt>
    <dgm:pt modelId="{99AF249D-B4C3-47FD-9ACD-28E123EECFE4}" type="pres">
      <dgm:prSet presAssocID="{531DBB92-E946-40AD-B916-2A3903461CB7}" presName="spacer" presStyleCnt="0"/>
      <dgm:spPr/>
    </dgm:pt>
    <dgm:pt modelId="{379EA4F0-6350-4825-87CB-4A038A4E4C83}" type="pres">
      <dgm:prSet presAssocID="{5CE0071E-8B5E-4500-A8C0-894A3244BA43}" presName="parentText" presStyleLbl="node1" presStyleIdx="3" presStyleCnt="4">
        <dgm:presLayoutVars>
          <dgm:chMax val="0"/>
          <dgm:bulletEnabled val="1"/>
        </dgm:presLayoutVars>
      </dgm:prSet>
      <dgm:spPr/>
    </dgm:pt>
  </dgm:ptLst>
  <dgm:cxnLst>
    <dgm:cxn modelId="{20789E82-8CE5-4538-A58B-F514502C3ABF}" type="presOf" srcId="{48884DF5-D410-4285-917A-8CB1ED525112}" destId="{8489FBBA-5E8F-47E7-865A-A82E662193D3}" srcOrd="0" destOrd="0" presId="urn:microsoft.com/office/officeart/2005/8/layout/vList2"/>
    <dgm:cxn modelId="{397F958B-E65C-4471-8A93-5C12BA14C9A3}" srcId="{C7C8365F-2C9F-4892-9712-42E6281E23D5}" destId="{E0ED8A0A-1920-42FE-9EF5-40E72B5CD349}" srcOrd="0" destOrd="0" parTransId="{4E334B5E-E6E5-4620-9FEF-3AC7FB0A6F5F}" sibTransId="{99D3593D-415F-4B61-A503-EBB4B969B9E8}"/>
    <dgm:cxn modelId="{C7DA039D-D92F-415C-9793-12F235771B4A}" type="presOf" srcId="{5CE0071E-8B5E-4500-A8C0-894A3244BA43}" destId="{379EA4F0-6350-4825-87CB-4A038A4E4C83}" srcOrd="0" destOrd="0" presId="urn:microsoft.com/office/officeart/2005/8/layout/vList2"/>
    <dgm:cxn modelId="{58F7B5B0-8856-4586-AF54-0F1D38387807}" type="presOf" srcId="{C7C8365F-2C9F-4892-9712-42E6281E23D5}" destId="{E2BEB25F-EA38-418A-B76A-2196AD37795A}" srcOrd="0" destOrd="0" presId="urn:microsoft.com/office/officeart/2005/8/layout/vList2"/>
    <dgm:cxn modelId="{2C3F57B7-8768-46B3-8463-BFFCAF096C24}" srcId="{C7C8365F-2C9F-4892-9712-42E6281E23D5}" destId="{48884DF5-D410-4285-917A-8CB1ED525112}" srcOrd="1" destOrd="0" parTransId="{5C0F1526-832B-4059-A08B-1392FC58D8BA}" sibTransId="{EB4B1273-3580-4294-8B5B-E7BDC69081B8}"/>
    <dgm:cxn modelId="{995F36BB-E214-4246-9501-3700B2B8F323}" type="presOf" srcId="{C8E7F32F-0223-4D05-9482-D76935C0A99A}" destId="{00DE6CB5-C680-4DF1-AED1-144CF8E7D43F}" srcOrd="0" destOrd="0" presId="urn:microsoft.com/office/officeart/2005/8/layout/vList2"/>
    <dgm:cxn modelId="{9275D4C6-E63F-4CE2-B593-D00321D2E8EE}" type="presOf" srcId="{E0ED8A0A-1920-42FE-9EF5-40E72B5CD349}" destId="{D6B1E4BF-CCE5-4533-B808-B4E5E14CB459}" srcOrd="0" destOrd="0" presId="urn:microsoft.com/office/officeart/2005/8/layout/vList2"/>
    <dgm:cxn modelId="{FBCBF4E7-5FCA-49EF-84B4-50AB8A434032}" srcId="{C7C8365F-2C9F-4892-9712-42E6281E23D5}" destId="{C8E7F32F-0223-4D05-9482-D76935C0A99A}" srcOrd="2" destOrd="0" parTransId="{5EB31B78-69F6-4DC3-B6E0-7C2336F70623}" sibTransId="{531DBB92-E946-40AD-B916-2A3903461CB7}"/>
    <dgm:cxn modelId="{E2680FFB-15CB-4AE1-91EA-995017C8423A}" srcId="{C7C8365F-2C9F-4892-9712-42E6281E23D5}" destId="{5CE0071E-8B5E-4500-A8C0-894A3244BA43}" srcOrd="3" destOrd="0" parTransId="{9C86188C-895F-4F85-BB01-7BF7D9CBB329}" sibTransId="{4AD65D60-17CE-40A7-8DA8-C41BB3C834D4}"/>
    <dgm:cxn modelId="{294EB965-0C36-48F8-A4CA-63AC9D73EE91}" type="presParOf" srcId="{E2BEB25F-EA38-418A-B76A-2196AD37795A}" destId="{D6B1E4BF-CCE5-4533-B808-B4E5E14CB459}" srcOrd="0" destOrd="0" presId="urn:microsoft.com/office/officeart/2005/8/layout/vList2"/>
    <dgm:cxn modelId="{5F440645-B5BC-4265-BB78-DA1F6F9BF437}" type="presParOf" srcId="{E2BEB25F-EA38-418A-B76A-2196AD37795A}" destId="{BAC8DB4E-54AC-41A4-8350-0B5BA5A9738C}" srcOrd="1" destOrd="0" presId="urn:microsoft.com/office/officeart/2005/8/layout/vList2"/>
    <dgm:cxn modelId="{4FA60205-F439-432B-B326-59645E7999CE}" type="presParOf" srcId="{E2BEB25F-EA38-418A-B76A-2196AD37795A}" destId="{8489FBBA-5E8F-47E7-865A-A82E662193D3}" srcOrd="2" destOrd="0" presId="urn:microsoft.com/office/officeart/2005/8/layout/vList2"/>
    <dgm:cxn modelId="{4DC9FA0E-3327-4D10-81D5-D635C929EEA3}" type="presParOf" srcId="{E2BEB25F-EA38-418A-B76A-2196AD37795A}" destId="{AAF14E14-6C6D-4227-B38B-5A352A9F2E0D}" srcOrd="3" destOrd="0" presId="urn:microsoft.com/office/officeart/2005/8/layout/vList2"/>
    <dgm:cxn modelId="{5534F83C-FFBB-43F4-8874-27B2ABCE3F60}" type="presParOf" srcId="{E2BEB25F-EA38-418A-B76A-2196AD37795A}" destId="{00DE6CB5-C680-4DF1-AED1-144CF8E7D43F}" srcOrd="4" destOrd="0" presId="urn:microsoft.com/office/officeart/2005/8/layout/vList2"/>
    <dgm:cxn modelId="{E4033D45-21A9-4E65-8D4E-1151256F777E}" type="presParOf" srcId="{E2BEB25F-EA38-418A-B76A-2196AD37795A}" destId="{99AF249D-B4C3-47FD-9ACD-28E123EECFE4}" srcOrd="5" destOrd="0" presId="urn:microsoft.com/office/officeart/2005/8/layout/vList2"/>
    <dgm:cxn modelId="{F45864DD-779E-4534-BFB4-E0E3B334B93A}" type="presParOf" srcId="{E2BEB25F-EA38-418A-B76A-2196AD37795A}" destId="{379EA4F0-6350-4825-87CB-4A038A4E4C8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622DF22-2B77-4158-8182-7ABC883AD4EA}" type="doc">
      <dgm:prSet loTypeId="urn:microsoft.com/office/officeart/2008/layout/VerticalCurvedList" loCatId="list" qsTypeId="urn:microsoft.com/office/officeart/2005/8/quickstyle/simple4" qsCatId="simple" csTypeId="urn:microsoft.com/office/officeart/2005/8/colors/accent0_3" csCatId="mainScheme" phldr="1"/>
      <dgm:spPr/>
      <dgm:t>
        <a:bodyPr/>
        <a:lstStyle/>
        <a:p>
          <a:endParaRPr lang="en-US"/>
        </a:p>
      </dgm:t>
    </dgm:pt>
    <dgm:pt modelId="{53DCB886-7F9F-48F9-B4BC-C8A6DE8A3B46}">
      <dgm:prSet phldrT="[Text]" phldr="0" custT="1"/>
      <dgm:spPr>
        <a:solidFill>
          <a:srgbClr val="00314C"/>
        </a:solidFill>
      </dgm:spPr>
      <dgm:t>
        <a:bodyPr/>
        <a:lstStyle/>
        <a:p>
          <a:r>
            <a:rPr lang="en-US" sz="1100">
              <a:latin typeface="Verdana"/>
              <a:ea typeface="Verdana"/>
            </a:rPr>
            <a:t>Defined as a new neurological deficit lasting at least an hour not attributable to other causes that can be:</a:t>
          </a:r>
        </a:p>
      </dgm:t>
    </dgm:pt>
    <dgm:pt modelId="{0BCD0961-30E5-408C-8848-A057A6818E2B}" type="parTrans" cxnId="{2522707E-F4FC-430C-9669-AF8FDAB02611}">
      <dgm:prSet/>
      <dgm:spPr/>
      <dgm:t>
        <a:bodyPr/>
        <a:lstStyle/>
        <a:p>
          <a:endParaRPr lang="en-US"/>
        </a:p>
      </dgm:t>
    </dgm:pt>
    <dgm:pt modelId="{ADE84E47-F648-4ED0-A028-2222DFF501C8}" type="sibTrans" cxnId="{2522707E-F4FC-430C-9669-AF8FDAB02611}">
      <dgm:prSet/>
      <dgm:spPr/>
      <dgm:t>
        <a:bodyPr/>
        <a:lstStyle/>
        <a:p>
          <a:endParaRPr lang="en-US"/>
        </a:p>
      </dgm:t>
    </dgm:pt>
    <dgm:pt modelId="{9D53EBE9-49F0-40E2-A2EC-38B0BE8FBE5A}">
      <dgm:prSet phldrT="[Text]" phldr="0" custT="1"/>
      <dgm:spPr>
        <a:solidFill>
          <a:srgbClr val="00314C"/>
        </a:solidFill>
      </dgm:spPr>
      <dgm:t>
        <a:bodyPr/>
        <a:lstStyle/>
        <a:p>
          <a:r>
            <a:rPr lang="en-US" sz="1100">
              <a:latin typeface="Verdana"/>
              <a:ea typeface="Verdana"/>
            </a:rPr>
            <a:t>Global: Decrease in consciousness (GCS 2-point decrease)</a:t>
          </a:r>
        </a:p>
      </dgm:t>
    </dgm:pt>
    <dgm:pt modelId="{7D27DC41-31EA-4B73-A715-C048FEB62430}" type="parTrans" cxnId="{0B6182ED-AB9F-4BA3-B851-810D898C637D}">
      <dgm:prSet/>
      <dgm:spPr/>
      <dgm:t>
        <a:bodyPr/>
        <a:lstStyle/>
        <a:p>
          <a:endParaRPr lang="en-US"/>
        </a:p>
      </dgm:t>
    </dgm:pt>
    <dgm:pt modelId="{1A9356BC-5D07-4049-BE1D-276EE21D9A2A}" type="sibTrans" cxnId="{0B6182ED-AB9F-4BA3-B851-810D898C637D}">
      <dgm:prSet/>
      <dgm:spPr/>
      <dgm:t>
        <a:bodyPr/>
        <a:lstStyle/>
        <a:p>
          <a:endParaRPr lang="en-US"/>
        </a:p>
      </dgm:t>
    </dgm:pt>
    <dgm:pt modelId="{651ABAD3-D053-4740-9541-C8615EC7AEBD}">
      <dgm:prSet phldrT="[Text]" phldr="0" custT="1"/>
      <dgm:spPr>
        <a:solidFill>
          <a:srgbClr val="00314C"/>
        </a:solidFill>
      </dgm:spPr>
      <dgm:t>
        <a:bodyPr/>
        <a:lstStyle/>
        <a:p>
          <a:r>
            <a:rPr lang="en-US" sz="1100">
              <a:latin typeface="Verdana"/>
              <a:ea typeface="Verdana"/>
            </a:rPr>
            <a:t>Focal: One-sided weakness and/or neglect, aphasia, apraxia</a:t>
          </a:r>
        </a:p>
      </dgm:t>
    </dgm:pt>
    <dgm:pt modelId="{F75A20FC-7E1A-435F-902D-37EFBDFEFB3F}" type="parTrans" cxnId="{FB9D2123-B2FA-4E1A-A102-AC183DD71CD4}">
      <dgm:prSet/>
      <dgm:spPr/>
      <dgm:t>
        <a:bodyPr/>
        <a:lstStyle/>
        <a:p>
          <a:endParaRPr lang="en-US"/>
        </a:p>
      </dgm:t>
    </dgm:pt>
    <dgm:pt modelId="{98DA391A-BCC2-4917-9214-9BF46CF45812}" type="sibTrans" cxnId="{FB9D2123-B2FA-4E1A-A102-AC183DD71CD4}">
      <dgm:prSet/>
      <dgm:spPr/>
      <dgm:t>
        <a:bodyPr/>
        <a:lstStyle/>
        <a:p>
          <a:endParaRPr lang="en-US"/>
        </a:p>
      </dgm:t>
    </dgm:pt>
    <dgm:pt modelId="{EEE4EC33-1459-4E30-98C1-98C3EDF2F508}">
      <dgm:prSet phldrT="[Text]" phldr="0" custT="1"/>
      <dgm:spPr>
        <a:solidFill>
          <a:srgbClr val="00314C"/>
        </a:solidFill>
      </dgm:spPr>
      <dgm:t>
        <a:bodyPr/>
        <a:lstStyle/>
        <a:p>
          <a:r>
            <a:rPr lang="en-US" sz="1100">
              <a:latin typeface="Verdana"/>
              <a:ea typeface="Verdana"/>
            </a:rPr>
            <a:t>Diagnosis of exclusion; deterioration post-SAH could be due to many causes.</a:t>
          </a:r>
        </a:p>
      </dgm:t>
    </dgm:pt>
    <dgm:pt modelId="{2E385A0F-0982-41A2-B6EE-DF7534B9DABD}" type="parTrans" cxnId="{2F91A978-2055-4725-AF8D-11A9F61CFFBC}">
      <dgm:prSet/>
      <dgm:spPr/>
      <dgm:t>
        <a:bodyPr/>
        <a:lstStyle/>
        <a:p>
          <a:endParaRPr lang="en-US"/>
        </a:p>
      </dgm:t>
    </dgm:pt>
    <dgm:pt modelId="{DDCDA5CB-E898-4A54-8C0E-41FFF0A79D0B}" type="sibTrans" cxnId="{2F91A978-2055-4725-AF8D-11A9F61CFFBC}">
      <dgm:prSet/>
      <dgm:spPr/>
      <dgm:t>
        <a:bodyPr/>
        <a:lstStyle/>
        <a:p>
          <a:endParaRPr lang="en-US"/>
        </a:p>
      </dgm:t>
    </dgm:pt>
    <dgm:pt modelId="{3F645579-5205-45DB-AD44-E6FEE8123774}">
      <dgm:prSet phldrT="[Text]" phldr="0" custT="1"/>
      <dgm:spPr>
        <a:solidFill>
          <a:srgbClr val="00314C"/>
        </a:solidFill>
      </dgm:spPr>
      <dgm:t>
        <a:bodyPr/>
        <a:lstStyle/>
        <a:p>
          <a:r>
            <a:rPr lang="en-US" sz="1100">
              <a:latin typeface="Verdana"/>
              <a:ea typeface="Verdana"/>
            </a:rPr>
            <a:t>Pharmacological prevention management with nimodipine has demonstrated better outcomes in patients with subarachnoid hemorrhage(</a:t>
          </a:r>
          <a:r>
            <a:rPr lang="en-US" sz="1100" err="1">
              <a:latin typeface="Verdana"/>
              <a:ea typeface="Verdana"/>
            </a:rPr>
            <a:t>aSAH</a:t>
          </a:r>
          <a:r>
            <a:rPr lang="en-US" sz="1100">
              <a:latin typeface="Verdana"/>
              <a:ea typeface="Verdana"/>
            </a:rPr>
            <a:t>). </a:t>
          </a:r>
        </a:p>
      </dgm:t>
    </dgm:pt>
    <dgm:pt modelId="{43C29CDF-4DBA-4DAE-8FEA-A1FB5F945D3D}" type="parTrans" cxnId="{1B8A4B40-2922-4CE8-A376-9BF2FBF3F5BF}">
      <dgm:prSet/>
      <dgm:spPr/>
      <dgm:t>
        <a:bodyPr/>
        <a:lstStyle/>
        <a:p>
          <a:endParaRPr lang="en-US"/>
        </a:p>
      </dgm:t>
    </dgm:pt>
    <dgm:pt modelId="{D58DC652-1D08-48B8-9997-84FFB66E439F}" type="sibTrans" cxnId="{1B8A4B40-2922-4CE8-A376-9BF2FBF3F5BF}">
      <dgm:prSet/>
      <dgm:spPr/>
      <dgm:t>
        <a:bodyPr/>
        <a:lstStyle/>
        <a:p>
          <a:endParaRPr lang="en-US"/>
        </a:p>
      </dgm:t>
    </dgm:pt>
    <dgm:pt modelId="{F75E5B6E-F5CF-43E7-83DB-D08A45B08998}" type="pres">
      <dgm:prSet presAssocID="{A622DF22-2B77-4158-8182-7ABC883AD4EA}" presName="Name0" presStyleCnt="0">
        <dgm:presLayoutVars>
          <dgm:chMax val="7"/>
          <dgm:chPref val="7"/>
          <dgm:dir/>
        </dgm:presLayoutVars>
      </dgm:prSet>
      <dgm:spPr/>
    </dgm:pt>
    <dgm:pt modelId="{0DD280E1-6AA1-49A4-A3E2-94531C1655CD}" type="pres">
      <dgm:prSet presAssocID="{A622DF22-2B77-4158-8182-7ABC883AD4EA}" presName="Name1" presStyleCnt="0"/>
      <dgm:spPr/>
    </dgm:pt>
    <dgm:pt modelId="{CC97824D-989A-43A5-A08D-94B90B6C70AF}" type="pres">
      <dgm:prSet presAssocID="{A622DF22-2B77-4158-8182-7ABC883AD4EA}" presName="cycle" presStyleCnt="0"/>
      <dgm:spPr/>
    </dgm:pt>
    <dgm:pt modelId="{0C152DF0-2279-4109-B5FC-449634FD2B77}" type="pres">
      <dgm:prSet presAssocID="{A622DF22-2B77-4158-8182-7ABC883AD4EA}" presName="srcNode" presStyleLbl="node1" presStyleIdx="0" presStyleCnt="3"/>
      <dgm:spPr/>
    </dgm:pt>
    <dgm:pt modelId="{E94C7605-6FC1-46F9-907E-E2CE8AA91AF8}" type="pres">
      <dgm:prSet presAssocID="{A622DF22-2B77-4158-8182-7ABC883AD4EA}" presName="conn" presStyleLbl="parChTrans1D2" presStyleIdx="0" presStyleCnt="1"/>
      <dgm:spPr/>
    </dgm:pt>
    <dgm:pt modelId="{79C6CE9D-7197-423E-9436-46FAC7D3080E}" type="pres">
      <dgm:prSet presAssocID="{A622DF22-2B77-4158-8182-7ABC883AD4EA}" presName="extraNode" presStyleLbl="node1" presStyleIdx="0" presStyleCnt="3"/>
      <dgm:spPr/>
    </dgm:pt>
    <dgm:pt modelId="{C1450C07-E4A5-4EFC-844B-47B1AB9F7454}" type="pres">
      <dgm:prSet presAssocID="{A622DF22-2B77-4158-8182-7ABC883AD4EA}" presName="dstNode" presStyleLbl="node1" presStyleIdx="0" presStyleCnt="3"/>
      <dgm:spPr/>
    </dgm:pt>
    <dgm:pt modelId="{1C58E9F3-87AD-4F93-84FC-BA7CC4417A0F}" type="pres">
      <dgm:prSet presAssocID="{53DCB886-7F9F-48F9-B4BC-C8A6DE8A3B46}" presName="text_1" presStyleLbl="node1" presStyleIdx="0" presStyleCnt="3">
        <dgm:presLayoutVars>
          <dgm:bulletEnabled val="1"/>
        </dgm:presLayoutVars>
      </dgm:prSet>
      <dgm:spPr/>
    </dgm:pt>
    <dgm:pt modelId="{44FC058F-FE0D-48B8-8BFB-42A92ADA31B4}" type="pres">
      <dgm:prSet presAssocID="{53DCB886-7F9F-48F9-B4BC-C8A6DE8A3B46}" presName="accent_1" presStyleCnt="0"/>
      <dgm:spPr/>
    </dgm:pt>
    <dgm:pt modelId="{4540A9C7-C68F-4D6A-B2DF-9322F0FCDBB2}" type="pres">
      <dgm:prSet presAssocID="{53DCB886-7F9F-48F9-B4BC-C8A6DE8A3B46}" presName="accentRepeatNode" presStyleLbl="solidFgAcc1" presStyleIdx="0" presStyleCnt="3"/>
      <dgm:spPr/>
    </dgm:pt>
    <dgm:pt modelId="{8D19B355-4D24-44B5-8262-6030E0C3DF8F}" type="pres">
      <dgm:prSet presAssocID="{EEE4EC33-1459-4E30-98C1-98C3EDF2F508}" presName="text_2" presStyleLbl="node1" presStyleIdx="1" presStyleCnt="3">
        <dgm:presLayoutVars>
          <dgm:bulletEnabled val="1"/>
        </dgm:presLayoutVars>
      </dgm:prSet>
      <dgm:spPr/>
    </dgm:pt>
    <dgm:pt modelId="{300FE22F-FCB1-44F5-8638-71C59C656AF4}" type="pres">
      <dgm:prSet presAssocID="{EEE4EC33-1459-4E30-98C1-98C3EDF2F508}" presName="accent_2" presStyleCnt="0"/>
      <dgm:spPr/>
    </dgm:pt>
    <dgm:pt modelId="{09969C23-0B05-421A-A654-2F18CB3D5E29}" type="pres">
      <dgm:prSet presAssocID="{EEE4EC33-1459-4E30-98C1-98C3EDF2F508}" presName="accentRepeatNode" presStyleLbl="solidFgAcc1" presStyleIdx="1" presStyleCnt="3"/>
      <dgm:spPr/>
    </dgm:pt>
    <dgm:pt modelId="{956F51E2-D3E5-43EE-8603-8045484D9130}" type="pres">
      <dgm:prSet presAssocID="{3F645579-5205-45DB-AD44-E6FEE8123774}" presName="text_3" presStyleLbl="node1" presStyleIdx="2" presStyleCnt="3">
        <dgm:presLayoutVars>
          <dgm:bulletEnabled val="1"/>
        </dgm:presLayoutVars>
      </dgm:prSet>
      <dgm:spPr/>
    </dgm:pt>
    <dgm:pt modelId="{7DC5599D-AC54-4C61-9B44-6BF41A6FE78B}" type="pres">
      <dgm:prSet presAssocID="{3F645579-5205-45DB-AD44-E6FEE8123774}" presName="accent_3" presStyleCnt="0"/>
      <dgm:spPr/>
    </dgm:pt>
    <dgm:pt modelId="{C301A4AE-2F97-43AD-98D3-142DD663B5CA}" type="pres">
      <dgm:prSet presAssocID="{3F645579-5205-45DB-AD44-E6FEE8123774}" presName="accentRepeatNode" presStyleLbl="solidFgAcc1" presStyleIdx="2" presStyleCnt="3"/>
      <dgm:spPr/>
    </dgm:pt>
  </dgm:ptLst>
  <dgm:cxnLst>
    <dgm:cxn modelId="{E6C0870A-6905-4419-8744-A2B7935958E5}" type="presOf" srcId="{3F645579-5205-45DB-AD44-E6FEE8123774}" destId="{956F51E2-D3E5-43EE-8603-8045484D9130}" srcOrd="0" destOrd="0" presId="urn:microsoft.com/office/officeart/2008/layout/VerticalCurvedList"/>
    <dgm:cxn modelId="{41E33A10-3FEE-4A18-91BF-3E9CEE78F229}" type="presOf" srcId="{1A9356BC-5D07-4049-BE1D-276EE21D9A2A}" destId="{E94C7605-6FC1-46F9-907E-E2CE8AA91AF8}" srcOrd="0" destOrd="0" presId="urn:microsoft.com/office/officeart/2008/layout/VerticalCurvedList"/>
    <dgm:cxn modelId="{FB9D2123-B2FA-4E1A-A102-AC183DD71CD4}" srcId="{53DCB886-7F9F-48F9-B4BC-C8A6DE8A3B46}" destId="{651ABAD3-D053-4740-9541-C8615EC7AEBD}" srcOrd="1" destOrd="0" parTransId="{F75A20FC-7E1A-435F-902D-37EFBDFEFB3F}" sibTransId="{98DA391A-BCC2-4917-9214-9BF46CF45812}"/>
    <dgm:cxn modelId="{D1E1E42D-63BB-4526-9F0D-6C9E4DB30147}" type="presOf" srcId="{651ABAD3-D053-4740-9541-C8615EC7AEBD}" destId="{1C58E9F3-87AD-4F93-84FC-BA7CC4417A0F}" srcOrd="0" destOrd="2" presId="urn:microsoft.com/office/officeart/2008/layout/VerticalCurvedList"/>
    <dgm:cxn modelId="{1B8A4B40-2922-4CE8-A376-9BF2FBF3F5BF}" srcId="{A622DF22-2B77-4158-8182-7ABC883AD4EA}" destId="{3F645579-5205-45DB-AD44-E6FEE8123774}" srcOrd="2" destOrd="0" parTransId="{43C29CDF-4DBA-4DAE-8FEA-A1FB5F945D3D}" sibTransId="{D58DC652-1D08-48B8-9997-84FFB66E439F}"/>
    <dgm:cxn modelId="{2F91A978-2055-4725-AF8D-11A9F61CFFBC}" srcId="{A622DF22-2B77-4158-8182-7ABC883AD4EA}" destId="{EEE4EC33-1459-4E30-98C1-98C3EDF2F508}" srcOrd="1" destOrd="0" parTransId="{2E385A0F-0982-41A2-B6EE-DF7534B9DABD}" sibTransId="{DDCDA5CB-E898-4A54-8C0E-41FFF0A79D0B}"/>
    <dgm:cxn modelId="{2522707E-F4FC-430C-9669-AF8FDAB02611}" srcId="{A622DF22-2B77-4158-8182-7ABC883AD4EA}" destId="{53DCB886-7F9F-48F9-B4BC-C8A6DE8A3B46}" srcOrd="0" destOrd="0" parTransId="{0BCD0961-30E5-408C-8848-A057A6818E2B}" sibTransId="{ADE84E47-F648-4ED0-A028-2222DFF501C8}"/>
    <dgm:cxn modelId="{B730149A-FC25-43F5-B9D7-C99B1F1771A7}" type="presOf" srcId="{9D53EBE9-49F0-40E2-A2EC-38B0BE8FBE5A}" destId="{1C58E9F3-87AD-4F93-84FC-BA7CC4417A0F}" srcOrd="0" destOrd="1" presId="urn:microsoft.com/office/officeart/2008/layout/VerticalCurvedList"/>
    <dgm:cxn modelId="{41B9469B-2FD0-4059-B947-206168444371}" type="presOf" srcId="{53DCB886-7F9F-48F9-B4BC-C8A6DE8A3B46}" destId="{1C58E9F3-87AD-4F93-84FC-BA7CC4417A0F}" srcOrd="0" destOrd="0" presId="urn:microsoft.com/office/officeart/2008/layout/VerticalCurvedList"/>
    <dgm:cxn modelId="{2460BFDD-DFA1-4276-A405-CB6FFD37F7F6}" type="presOf" srcId="{A622DF22-2B77-4158-8182-7ABC883AD4EA}" destId="{F75E5B6E-F5CF-43E7-83DB-D08A45B08998}" srcOrd="0" destOrd="0" presId="urn:microsoft.com/office/officeart/2008/layout/VerticalCurvedList"/>
    <dgm:cxn modelId="{0B6182ED-AB9F-4BA3-B851-810D898C637D}" srcId="{53DCB886-7F9F-48F9-B4BC-C8A6DE8A3B46}" destId="{9D53EBE9-49F0-40E2-A2EC-38B0BE8FBE5A}" srcOrd="0" destOrd="0" parTransId="{7D27DC41-31EA-4B73-A715-C048FEB62430}" sibTransId="{1A9356BC-5D07-4049-BE1D-276EE21D9A2A}"/>
    <dgm:cxn modelId="{9C9EA5F2-5F5B-4FED-8B9E-5DEA15F72383}" type="presOf" srcId="{EEE4EC33-1459-4E30-98C1-98C3EDF2F508}" destId="{8D19B355-4D24-44B5-8262-6030E0C3DF8F}" srcOrd="0" destOrd="0" presId="urn:microsoft.com/office/officeart/2008/layout/VerticalCurvedList"/>
    <dgm:cxn modelId="{FE078141-9930-4F72-85A1-ED51020299B2}" type="presParOf" srcId="{F75E5B6E-F5CF-43E7-83DB-D08A45B08998}" destId="{0DD280E1-6AA1-49A4-A3E2-94531C1655CD}" srcOrd="0" destOrd="0" presId="urn:microsoft.com/office/officeart/2008/layout/VerticalCurvedList"/>
    <dgm:cxn modelId="{02097DE8-0630-406A-8D0E-AA78530AE6F6}" type="presParOf" srcId="{0DD280E1-6AA1-49A4-A3E2-94531C1655CD}" destId="{CC97824D-989A-43A5-A08D-94B90B6C70AF}" srcOrd="0" destOrd="0" presId="urn:microsoft.com/office/officeart/2008/layout/VerticalCurvedList"/>
    <dgm:cxn modelId="{26BE4CBD-A7C0-4AC1-811E-56F0FE69642F}" type="presParOf" srcId="{CC97824D-989A-43A5-A08D-94B90B6C70AF}" destId="{0C152DF0-2279-4109-B5FC-449634FD2B77}" srcOrd="0" destOrd="0" presId="urn:microsoft.com/office/officeart/2008/layout/VerticalCurvedList"/>
    <dgm:cxn modelId="{4A965764-35F5-4EB3-81F9-CDF903EE9730}" type="presParOf" srcId="{CC97824D-989A-43A5-A08D-94B90B6C70AF}" destId="{E94C7605-6FC1-46F9-907E-E2CE8AA91AF8}" srcOrd="1" destOrd="0" presId="urn:microsoft.com/office/officeart/2008/layout/VerticalCurvedList"/>
    <dgm:cxn modelId="{C320D0E3-0CF6-4C99-86CC-775B12621AE2}" type="presParOf" srcId="{CC97824D-989A-43A5-A08D-94B90B6C70AF}" destId="{79C6CE9D-7197-423E-9436-46FAC7D3080E}" srcOrd="2" destOrd="0" presId="urn:microsoft.com/office/officeart/2008/layout/VerticalCurvedList"/>
    <dgm:cxn modelId="{F3AA456E-D919-404D-A37F-4CBD688A7DA6}" type="presParOf" srcId="{CC97824D-989A-43A5-A08D-94B90B6C70AF}" destId="{C1450C07-E4A5-4EFC-844B-47B1AB9F7454}" srcOrd="3" destOrd="0" presId="urn:microsoft.com/office/officeart/2008/layout/VerticalCurvedList"/>
    <dgm:cxn modelId="{29F0255B-106F-4A51-B988-E350ADCDCA05}" type="presParOf" srcId="{0DD280E1-6AA1-49A4-A3E2-94531C1655CD}" destId="{1C58E9F3-87AD-4F93-84FC-BA7CC4417A0F}" srcOrd="1" destOrd="0" presId="urn:microsoft.com/office/officeart/2008/layout/VerticalCurvedList"/>
    <dgm:cxn modelId="{0F37C651-BAF0-4A37-BA40-E3898016B908}" type="presParOf" srcId="{0DD280E1-6AA1-49A4-A3E2-94531C1655CD}" destId="{44FC058F-FE0D-48B8-8BFB-42A92ADA31B4}" srcOrd="2" destOrd="0" presId="urn:microsoft.com/office/officeart/2008/layout/VerticalCurvedList"/>
    <dgm:cxn modelId="{7BD9A168-1162-453A-9286-8CC3991897E1}" type="presParOf" srcId="{44FC058F-FE0D-48B8-8BFB-42A92ADA31B4}" destId="{4540A9C7-C68F-4D6A-B2DF-9322F0FCDBB2}" srcOrd="0" destOrd="0" presId="urn:microsoft.com/office/officeart/2008/layout/VerticalCurvedList"/>
    <dgm:cxn modelId="{1E0F0C83-BA5C-415B-8234-FC3638148C70}" type="presParOf" srcId="{0DD280E1-6AA1-49A4-A3E2-94531C1655CD}" destId="{8D19B355-4D24-44B5-8262-6030E0C3DF8F}" srcOrd="3" destOrd="0" presId="urn:microsoft.com/office/officeart/2008/layout/VerticalCurvedList"/>
    <dgm:cxn modelId="{28717741-2F4A-4E3A-A686-85EC72FBB00C}" type="presParOf" srcId="{0DD280E1-6AA1-49A4-A3E2-94531C1655CD}" destId="{300FE22F-FCB1-44F5-8638-71C59C656AF4}" srcOrd="4" destOrd="0" presId="urn:microsoft.com/office/officeart/2008/layout/VerticalCurvedList"/>
    <dgm:cxn modelId="{5EC8D0F9-422B-41AD-A2D1-566A6E11B79E}" type="presParOf" srcId="{300FE22F-FCB1-44F5-8638-71C59C656AF4}" destId="{09969C23-0B05-421A-A654-2F18CB3D5E29}" srcOrd="0" destOrd="0" presId="urn:microsoft.com/office/officeart/2008/layout/VerticalCurvedList"/>
    <dgm:cxn modelId="{6EB92CA0-782C-45B2-8DA0-CE5F14373EDC}" type="presParOf" srcId="{0DD280E1-6AA1-49A4-A3E2-94531C1655CD}" destId="{956F51E2-D3E5-43EE-8603-8045484D9130}" srcOrd="5" destOrd="0" presId="urn:microsoft.com/office/officeart/2008/layout/VerticalCurvedList"/>
    <dgm:cxn modelId="{B0225112-62E7-4F25-9482-E33244B36246}" type="presParOf" srcId="{0DD280E1-6AA1-49A4-A3E2-94531C1655CD}" destId="{7DC5599D-AC54-4C61-9B44-6BF41A6FE78B}" srcOrd="6" destOrd="0" presId="urn:microsoft.com/office/officeart/2008/layout/VerticalCurvedList"/>
    <dgm:cxn modelId="{AF493F01-063E-40D3-9E05-FF988B0B60B8}" type="presParOf" srcId="{7DC5599D-AC54-4C61-9B44-6BF41A6FE78B}" destId="{C301A4AE-2F97-43AD-98D3-142DD663B5CA}"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E6E265E-46F2-4456-8F22-5DE4F2E1F3BB}"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4BAAB44B-4C99-4E27-80E1-9327CE0BFA7A}">
      <dgm:prSet phldrT="[Text]" phldr="0" custT="1"/>
      <dgm:spPr/>
      <dgm:t>
        <a:bodyPr/>
        <a:lstStyle/>
        <a:p>
          <a:r>
            <a:rPr lang="en-US" sz="1300">
              <a:latin typeface="Verdana" panose="020B0604030504040204" pitchFamily="34" charset="0"/>
              <a:ea typeface="Verdana" panose="020B0604030504040204" pitchFamily="34" charset="0"/>
            </a:rPr>
            <a:t>Nimodipine</a:t>
          </a:r>
        </a:p>
      </dgm:t>
    </dgm:pt>
    <dgm:pt modelId="{3E0AA1EC-252D-4A05-B0CC-5C7CABA6C49B}" type="parTrans" cxnId="{D04C1BEB-4C9B-4675-A320-F4FADDC77DAB}">
      <dgm:prSet/>
      <dgm:spPr/>
      <dgm:t>
        <a:bodyPr/>
        <a:lstStyle/>
        <a:p>
          <a:endParaRPr lang="en-US"/>
        </a:p>
      </dgm:t>
    </dgm:pt>
    <dgm:pt modelId="{FA8CC4C9-0528-432B-A448-0B2BC760A455}" type="sibTrans" cxnId="{D04C1BEB-4C9B-4675-A320-F4FADDC77DAB}">
      <dgm:prSet/>
      <dgm:spPr/>
      <dgm:t>
        <a:bodyPr/>
        <a:lstStyle/>
        <a:p>
          <a:endParaRPr lang="en-US"/>
        </a:p>
      </dgm:t>
    </dgm:pt>
    <dgm:pt modelId="{9E254E9B-5AE1-4F6C-83CD-5760215354F8}">
      <dgm:prSet phldrT="[Text]" phldr="0" custT="1"/>
      <dgm:spPr/>
      <dgm:t>
        <a:bodyPr/>
        <a:lstStyle/>
        <a:p>
          <a:r>
            <a:rPr lang="en-US" sz="1300">
              <a:latin typeface="Verdana" panose="020B0604030504040204" pitchFamily="34" charset="0"/>
              <a:ea typeface="Verdana" panose="020B0604030504040204" pitchFamily="34" charset="0"/>
            </a:rPr>
            <a:t>Maintain Euvolemia</a:t>
          </a:r>
        </a:p>
      </dgm:t>
    </dgm:pt>
    <dgm:pt modelId="{AFCF6896-2E0E-49FA-9DA5-74947F04AAF7}" type="parTrans" cxnId="{0AD82F65-DB23-43EB-970A-31C94E9FB995}">
      <dgm:prSet/>
      <dgm:spPr/>
      <dgm:t>
        <a:bodyPr/>
        <a:lstStyle/>
        <a:p>
          <a:endParaRPr lang="en-US"/>
        </a:p>
      </dgm:t>
    </dgm:pt>
    <dgm:pt modelId="{78D3CD86-D197-4D3B-B36C-3E406C58F193}" type="sibTrans" cxnId="{0AD82F65-DB23-43EB-970A-31C94E9FB995}">
      <dgm:prSet/>
      <dgm:spPr/>
      <dgm:t>
        <a:bodyPr/>
        <a:lstStyle/>
        <a:p>
          <a:endParaRPr lang="en-US"/>
        </a:p>
      </dgm:t>
    </dgm:pt>
    <dgm:pt modelId="{F4F69CE2-A131-4FAF-91F9-B26E46BFA7CE}">
      <dgm:prSet phldrT="[Text]" phldr="0" custT="1"/>
      <dgm:spPr/>
      <dgm:t>
        <a:bodyPr/>
        <a:lstStyle/>
        <a:p>
          <a:r>
            <a:rPr lang="en-US" sz="1300">
              <a:latin typeface="Verdana" panose="020B0604030504040204" pitchFamily="34" charset="0"/>
              <a:ea typeface="Verdana" panose="020B0604030504040204" pitchFamily="34" charset="0"/>
            </a:rPr>
            <a:t>Induced Hypertension</a:t>
          </a:r>
        </a:p>
      </dgm:t>
    </dgm:pt>
    <dgm:pt modelId="{D6E973C1-D734-4A63-A4B6-2AC1B427732F}" type="parTrans" cxnId="{2E4A1F83-6908-4E1F-8C30-11EB9B1D24C4}">
      <dgm:prSet/>
      <dgm:spPr/>
      <dgm:t>
        <a:bodyPr/>
        <a:lstStyle/>
        <a:p>
          <a:endParaRPr lang="en-US"/>
        </a:p>
      </dgm:t>
    </dgm:pt>
    <dgm:pt modelId="{210813DA-0D25-4755-93B7-71B19F7988DD}" type="sibTrans" cxnId="{2E4A1F83-6908-4E1F-8C30-11EB9B1D24C4}">
      <dgm:prSet/>
      <dgm:spPr/>
      <dgm:t>
        <a:bodyPr/>
        <a:lstStyle/>
        <a:p>
          <a:endParaRPr lang="en-US"/>
        </a:p>
      </dgm:t>
    </dgm:pt>
    <dgm:pt modelId="{272CF94F-B620-407A-B381-C5956E302F7E}">
      <dgm:prSet phldrT="[Text]" phldr="0" custT="1"/>
      <dgm:spPr/>
      <dgm:t>
        <a:bodyPr/>
        <a:lstStyle/>
        <a:p>
          <a:r>
            <a:rPr lang="en-US" sz="1300">
              <a:latin typeface="Verdana" panose="020B0604030504040204" pitchFamily="34" charset="0"/>
              <a:ea typeface="Verdana" panose="020B0604030504040204" pitchFamily="34" charset="0"/>
            </a:rPr>
            <a:t>Cerebral Angioplasty and/or intra-arterial vasodilator therapy</a:t>
          </a:r>
        </a:p>
      </dgm:t>
    </dgm:pt>
    <dgm:pt modelId="{9D178091-C661-4599-AD00-775E6276FC4A}" type="parTrans" cxnId="{7F8A9D33-B245-4B86-B9CB-B1017877535D}">
      <dgm:prSet/>
      <dgm:spPr/>
      <dgm:t>
        <a:bodyPr/>
        <a:lstStyle/>
        <a:p>
          <a:endParaRPr lang="en-US"/>
        </a:p>
      </dgm:t>
    </dgm:pt>
    <dgm:pt modelId="{894AD5A1-AD45-4A8A-8B9E-2A00B6F191AF}" type="sibTrans" cxnId="{7F8A9D33-B245-4B86-B9CB-B1017877535D}">
      <dgm:prSet/>
      <dgm:spPr/>
      <dgm:t>
        <a:bodyPr/>
        <a:lstStyle/>
        <a:p>
          <a:endParaRPr lang="en-US"/>
        </a:p>
      </dgm:t>
    </dgm:pt>
    <dgm:pt modelId="{EA64D9C8-8799-496B-A111-A76F4A4933C3}" type="pres">
      <dgm:prSet presAssocID="{7E6E265E-46F2-4456-8F22-5DE4F2E1F3BB}" presName="diagram" presStyleCnt="0">
        <dgm:presLayoutVars>
          <dgm:dir/>
          <dgm:resizeHandles val="exact"/>
        </dgm:presLayoutVars>
      </dgm:prSet>
      <dgm:spPr/>
    </dgm:pt>
    <dgm:pt modelId="{2B3D2425-B89B-48C9-A89A-4E53F8E556D1}" type="pres">
      <dgm:prSet presAssocID="{4BAAB44B-4C99-4E27-80E1-9327CE0BFA7A}" presName="node" presStyleLbl="node1" presStyleIdx="0" presStyleCnt="4">
        <dgm:presLayoutVars>
          <dgm:bulletEnabled val="1"/>
        </dgm:presLayoutVars>
      </dgm:prSet>
      <dgm:spPr/>
    </dgm:pt>
    <dgm:pt modelId="{985B86C8-32E7-41E6-B434-E9E029B68D6E}" type="pres">
      <dgm:prSet presAssocID="{FA8CC4C9-0528-432B-A448-0B2BC760A455}" presName="sibTrans" presStyleCnt="0"/>
      <dgm:spPr/>
    </dgm:pt>
    <dgm:pt modelId="{F5CC51A6-16D7-46DB-868E-B42AA4550A08}" type="pres">
      <dgm:prSet presAssocID="{9E254E9B-5AE1-4F6C-83CD-5760215354F8}" presName="node" presStyleLbl="node1" presStyleIdx="1" presStyleCnt="4">
        <dgm:presLayoutVars>
          <dgm:bulletEnabled val="1"/>
        </dgm:presLayoutVars>
      </dgm:prSet>
      <dgm:spPr/>
    </dgm:pt>
    <dgm:pt modelId="{E699DCCC-3105-4121-A88A-5CA3C4D8FCBF}" type="pres">
      <dgm:prSet presAssocID="{78D3CD86-D197-4D3B-B36C-3E406C58F193}" presName="sibTrans" presStyleCnt="0"/>
      <dgm:spPr/>
    </dgm:pt>
    <dgm:pt modelId="{4F2A66BF-A377-4610-AF51-897C7D7404DF}" type="pres">
      <dgm:prSet presAssocID="{F4F69CE2-A131-4FAF-91F9-B26E46BFA7CE}" presName="node" presStyleLbl="node1" presStyleIdx="2" presStyleCnt="4">
        <dgm:presLayoutVars>
          <dgm:bulletEnabled val="1"/>
        </dgm:presLayoutVars>
      </dgm:prSet>
      <dgm:spPr/>
    </dgm:pt>
    <dgm:pt modelId="{73E778FE-661E-4DF8-A226-0AC7BD657E43}" type="pres">
      <dgm:prSet presAssocID="{210813DA-0D25-4755-93B7-71B19F7988DD}" presName="sibTrans" presStyleCnt="0"/>
      <dgm:spPr/>
    </dgm:pt>
    <dgm:pt modelId="{6A88AA2F-8C1C-44CB-95D9-7CCF74A35871}" type="pres">
      <dgm:prSet presAssocID="{272CF94F-B620-407A-B381-C5956E302F7E}" presName="node" presStyleLbl="node1" presStyleIdx="3" presStyleCnt="4">
        <dgm:presLayoutVars>
          <dgm:bulletEnabled val="1"/>
        </dgm:presLayoutVars>
      </dgm:prSet>
      <dgm:spPr/>
    </dgm:pt>
  </dgm:ptLst>
  <dgm:cxnLst>
    <dgm:cxn modelId="{7F8A9D33-B245-4B86-B9CB-B1017877535D}" srcId="{7E6E265E-46F2-4456-8F22-5DE4F2E1F3BB}" destId="{272CF94F-B620-407A-B381-C5956E302F7E}" srcOrd="3" destOrd="0" parTransId="{9D178091-C661-4599-AD00-775E6276FC4A}" sibTransId="{894AD5A1-AD45-4A8A-8B9E-2A00B6F191AF}"/>
    <dgm:cxn modelId="{AFE3CF3C-ECFD-4E87-8303-380CC3B04114}" type="presOf" srcId="{272CF94F-B620-407A-B381-C5956E302F7E}" destId="{6A88AA2F-8C1C-44CB-95D9-7CCF74A35871}" srcOrd="0" destOrd="0" presId="urn:microsoft.com/office/officeart/2005/8/layout/default"/>
    <dgm:cxn modelId="{0AD82F65-DB23-43EB-970A-31C94E9FB995}" srcId="{7E6E265E-46F2-4456-8F22-5DE4F2E1F3BB}" destId="{9E254E9B-5AE1-4F6C-83CD-5760215354F8}" srcOrd="1" destOrd="0" parTransId="{AFCF6896-2E0E-49FA-9DA5-74947F04AAF7}" sibTransId="{78D3CD86-D197-4D3B-B36C-3E406C58F193}"/>
    <dgm:cxn modelId="{2E4A1F83-6908-4E1F-8C30-11EB9B1D24C4}" srcId="{7E6E265E-46F2-4456-8F22-5DE4F2E1F3BB}" destId="{F4F69CE2-A131-4FAF-91F9-B26E46BFA7CE}" srcOrd="2" destOrd="0" parTransId="{D6E973C1-D734-4A63-A4B6-2AC1B427732F}" sibTransId="{210813DA-0D25-4755-93B7-71B19F7988DD}"/>
    <dgm:cxn modelId="{75A3F1B6-4764-4D97-ACCC-9687C5F05D0F}" type="presOf" srcId="{F4F69CE2-A131-4FAF-91F9-B26E46BFA7CE}" destId="{4F2A66BF-A377-4610-AF51-897C7D7404DF}" srcOrd="0" destOrd="0" presId="urn:microsoft.com/office/officeart/2005/8/layout/default"/>
    <dgm:cxn modelId="{7728F2CF-6AD1-4405-8891-78AFEB515795}" type="presOf" srcId="{7E6E265E-46F2-4456-8F22-5DE4F2E1F3BB}" destId="{EA64D9C8-8799-496B-A111-A76F4A4933C3}" srcOrd="0" destOrd="0" presId="urn:microsoft.com/office/officeart/2005/8/layout/default"/>
    <dgm:cxn modelId="{B2F8CAEA-623C-4316-8643-BA7019D2DF3D}" type="presOf" srcId="{9E254E9B-5AE1-4F6C-83CD-5760215354F8}" destId="{F5CC51A6-16D7-46DB-868E-B42AA4550A08}" srcOrd="0" destOrd="0" presId="urn:microsoft.com/office/officeart/2005/8/layout/default"/>
    <dgm:cxn modelId="{D04C1BEB-4C9B-4675-A320-F4FADDC77DAB}" srcId="{7E6E265E-46F2-4456-8F22-5DE4F2E1F3BB}" destId="{4BAAB44B-4C99-4E27-80E1-9327CE0BFA7A}" srcOrd="0" destOrd="0" parTransId="{3E0AA1EC-252D-4A05-B0CC-5C7CABA6C49B}" sibTransId="{FA8CC4C9-0528-432B-A448-0B2BC760A455}"/>
    <dgm:cxn modelId="{3C20FBF3-6997-4F56-B389-55A5A124E1FC}" type="presOf" srcId="{4BAAB44B-4C99-4E27-80E1-9327CE0BFA7A}" destId="{2B3D2425-B89B-48C9-A89A-4E53F8E556D1}" srcOrd="0" destOrd="0" presId="urn:microsoft.com/office/officeart/2005/8/layout/default"/>
    <dgm:cxn modelId="{3B98CB71-D116-47BF-8764-869A925FF2EF}" type="presParOf" srcId="{EA64D9C8-8799-496B-A111-A76F4A4933C3}" destId="{2B3D2425-B89B-48C9-A89A-4E53F8E556D1}" srcOrd="0" destOrd="0" presId="urn:microsoft.com/office/officeart/2005/8/layout/default"/>
    <dgm:cxn modelId="{04ACD7B7-2DD5-4B16-993B-7503AC6B9DFA}" type="presParOf" srcId="{EA64D9C8-8799-496B-A111-A76F4A4933C3}" destId="{985B86C8-32E7-41E6-B434-E9E029B68D6E}" srcOrd="1" destOrd="0" presId="urn:microsoft.com/office/officeart/2005/8/layout/default"/>
    <dgm:cxn modelId="{F6FA7A88-B023-463D-9C5B-03B871B955E6}" type="presParOf" srcId="{EA64D9C8-8799-496B-A111-A76F4A4933C3}" destId="{F5CC51A6-16D7-46DB-868E-B42AA4550A08}" srcOrd="2" destOrd="0" presId="urn:microsoft.com/office/officeart/2005/8/layout/default"/>
    <dgm:cxn modelId="{270364D5-6BE3-4A88-9380-4439E31EE304}" type="presParOf" srcId="{EA64D9C8-8799-496B-A111-A76F4A4933C3}" destId="{E699DCCC-3105-4121-A88A-5CA3C4D8FCBF}" srcOrd="3" destOrd="0" presId="urn:microsoft.com/office/officeart/2005/8/layout/default"/>
    <dgm:cxn modelId="{638CC89D-0B81-4844-BA71-87AA49F8AA94}" type="presParOf" srcId="{EA64D9C8-8799-496B-A111-A76F4A4933C3}" destId="{4F2A66BF-A377-4610-AF51-897C7D7404DF}" srcOrd="4" destOrd="0" presId="urn:microsoft.com/office/officeart/2005/8/layout/default"/>
    <dgm:cxn modelId="{0EB2BFBB-6C77-40B3-83EC-10E9625D0D81}" type="presParOf" srcId="{EA64D9C8-8799-496B-A111-A76F4A4933C3}" destId="{73E778FE-661E-4DF8-A226-0AC7BD657E43}" srcOrd="5" destOrd="0" presId="urn:microsoft.com/office/officeart/2005/8/layout/default"/>
    <dgm:cxn modelId="{3BFFFBB7-425A-4CA7-8FEF-23D7DCAD936F}" type="presParOf" srcId="{EA64D9C8-8799-496B-A111-A76F4A4933C3}" destId="{6A88AA2F-8C1C-44CB-95D9-7CCF74A3587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B109578-9AB1-431F-9348-BC10BD1A3AE7}"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F8D04AAA-436C-4FBB-8672-3513F9EE1F00}">
      <dgm:prSet phldrT="[Text]" phldr="0" custT="1"/>
      <dgm:spPr/>
      <dgm:t>
        <a:bodyPr/>
        <a:lstStyle/>
        <a:p>
          <a:r>
            <a:rPr lang="en-US" sz="1400">
              <a:latin typeface="Verdana"/>
              <a:ea typeface="Verdana"/>
            </a:rPr>
            <a:t>Indication</a:t>
          </a:r>
        </a:p>
      </dgm:t>
    </dgm:pt>
    <dgm:pt modelId="{72B5E0E8-7F90-4BB4-8B51-9355B6A3F837}" type="parTrans" cxnId="{3F631030-3BEB-40F8-8FFC-9712654ED0C9}">
      <dgm:prSet/>
      <dgm:spPr/>
      <dgm:t>
        <a:bodyPr/>
        <a:lstStyle/>
        <a:p>
          <a:endParaRPr lang="en-US"/>
        </a:p>
      </dgm:t>
    </dgm:pt>
    <dgm:pt modelId="{03F07BE2-C92B-4AAB-B411-10ED15EA049C}" type="sibTrans" cxnId="{3F631030-3BEB-40F8-8FFC-9712654ED0C9}">
      <dgm:prSet/>
      <dgm:spPr/>
      <dgm:t>
        <a:bodyPr/>
        <a:lstStyle/>
        <a:p>
          <a:endParaRPr lang="en-US"/>
        </a:p>
      </dgm:t>
    </dgm:pt>
    <dgm:pt modelId="{5B56E9E3-9EBC-4121-B11B-D52D14A10AD5}">
      <dgm:prSet phldrT="[Text]" phldr="0" custT="1"/>
      <dgm:spPr/>
      <dgm:t>
        <a:bodyPr/>
        <a:lstStyle/>
        <a:p>
          <a:r>
            <a:rPr lang="en-US" sz="1400">
              <a:latin typeface="Verdana"/>
              <a:ea typeface="Verdana"/>
            </a:rPr>
            <a:t>Mechanism of Action</a:t>
          </a:r>
        </a:p>
      </dgm:t>
    </dgm:pt>
    <dgm:pt modelId="{42763A24-D833-4497-A346-264AC06527C3}" type="parTrans" cxnId="{A19AEA5A-F908-48BC-A87B-56C50D76E534}">
      <dgm:prSet/>
      <dgm:spPr/>
      <dgm:t>
        <a:bodyPr/>
        <a:lstStyle/>
        <a:p>
          <a:endParaRPr lang="en-US"/>
        </a:p>
      </dgm:t>
    </dgm:pt>
    <dgm:pt modelId="{6807A211-BC52-44C1-AD8D-495553D26465}" type="sibTrans" cxnId="{A19AEA5A-F908-48BC-A87B-56C50D76E534}">
      <dgm:prSet/>
      <dgm:spPr/>
      <dgm:t>
        <a:bodyPr/>
        <a:lstStyle/>
        <a:p>
          <a:endParaRPr lang="en-US"/>
        </a:p>
      </dgm:t>
    </dgm:pt>
    <dgm:pt modelId="{D147245D-95F0-4C37-83E1-3079CB65B954}">
      <dgm:prSet phldrT="[Text]" phldr="0" custT="1"/>
      <dgm:spPr/>
      <dgm:t>
        <a:bodyPr/>
        <a:lstStyle/>
        <a:p>
          <a:r>
            <a:rPr lang="en-US" sz="1400">
              <a:latin typeface="Verdana"/>
              <a:ea typeface="Verdana"/>
            </a:rPr>
            <a:t>Dosing</a:t>
          </a:r>
        </a:p>
      </dgm:t>
    </dgm:pt>
    <dgm:pt modelId="{45AA8C49-6AF2-4881-95DE-DF2D9A8BC6EF}" type="parTrans" cxnId="{BE482D36-7258-4700-884B-56A65AFECBCC}">
      <dgm:prSet/>
      <dgm:spPr/>
      <dgm:t>
        <a:bodyPr/>
        <a:lstStyle/>
        <a:p>
          <a:endParaRPr lang="en-US"/>
        </a:p>
      </dgm:t>
    </dgm:pt>
    <dgm:pt modelId="{C8D2842F-B3E7-4260-B062-910EB8EBEBA4}" type="sibTrans" cxnId="{BE482D36-7258-4700-884B-56A65AFECBCC}">
      <dgm:prSet/>
      <dgm:spPr/>
      <dgm:t>
        <a:bodyPr/>
        <a:lstStyle/>
        <a:p>
          <a:endParaRPr lang="en-US"/>
        </a:p>
      </dgm:t>
    </dgm:pt>
    <dgm:pt modelId="{9E7268A6-BDE8-4F0D-82AE-65B9E69BB02E}">
      <dgm:prSet phldrT="[Text]" phldr="0" custT="1"/>
      <dgm:spPr/>
      <dgm:t>
        <a:bodyPr/>
        <a:lstStyle/>
        <a:p>
          <a:r>
            <a:rPr lang="en-US" sz="1400">
              <a:latin typeface="Verdana"/>
              <a:ea typeface="Verdana"/>
            </a:rPr>
            <a:t>Adverse Effects</a:t>
          </a:r>
        </a:p>
      </dgm:t>
    </dgm:pt>
    <dgm:pt modelId="{01F959AA-E408-4924-8F36-E0CC13C99042}" type="parTrans" cxnId="{14740DFA-5FF0-489C-B532-A5ED12A74ACB}">
      <dgm:prSet/>
      <dgm:spPr/>
      <dgm:t>
        <a:bodyPr/>
        <a:lstStyle/>
        <a:p>
          <a:endParaRPr lang="en-US"/>
        </a:p>
      </dgm:t>
    </dgm:pt>
    <dgm:pt modelId="{2E429D9A-4B5E-48F2-9153-BB8AC426905D}" type="sibTrans" cxnId="{14740DFA-5FF0-489C-B532-A5ED12A74ACB}">
      <dgm:prSet/>
      <dgm:spPr/>
      <dgm:t>
        <a:bodyPr/>
        <a:lstStyle/>
        <a:p>
          <a:endParaRPr lang="en-US"/>
        </a:p>
      </dgm:t>
    </dgm:pt>
    <dgm:pt modelId="{A57A7219-2446-4869-BE87-3CFE198FF026}">
      <dgm:prSet phldrT="[Text]" phldr="0" custT="1"/>
      <dgm:spPr/>
      <dgm:t>
        <a:bodyPr/>
        <a:lstStyle/>
        <a:p>
          <a:r>
            <a:rPr lang="en-US" sz="1400">
              <a:latin typeface="Verdana"/>
              <a:ea typeface="Verdana"/>
            </a:rPr>
            <a:t>Boxed Warning</a:t>
          </a:r>
        </a:p>
      </dgm:t>
    </dgm:pt>
    <dgm:pt modelId="{65391CE3-9EF7-4689-9918-9248CC5F8A07}" type="parTrans" cxnId="{8E2F011E-1162-4A03-8D8B-A3D5A3CDD31A}">
      <dgm:prSet/>
      <dgm:spPr/>
      <dgm:t>
        <a:bodyPr/>
        <a:lstStyle/>
        <a:p>
          <a:endParaRPr lang="en-US"/>
        </a:p>
      </dgm:t>
    </dgm:pt>
    <dgm:pt modelId="{D09558D5-DACC-48F2-8035-22DA8FD652E6}" type="sibTrans" cxnId="{8E2F011E-1162-4A03-8D8B-A3D5A3CDD31A}">
      <dgm:prSet/>
      <dgm:spPr/>
      <dgm:t>
        <a:bodyPr/>
        <a:lstStyle/>
        <a:p>
          <a:endParaRPr lang="en-US"/>
        </a:p>
      </dgm:t>
    </dgm:pt>
    <dgm:pt modelId="{8E7A23D1-C573-4DCE-B5D4-D8CA6C8AE00E}">
      <dgm:prSet phldrT="[Text]" phldr="0" custT="1"/>
      <dgm:spPr/>
      <dgm:t>
        <a:bodyPr/>
        <a:lstStyle/>
        <a:p>
          <a:endParaRPr lang="en-US" sz="800">
            <a:latin typeface="Verdana" panose="020B0604030504040204" pitchFamily="34" charset="0"/>
            <a:ea typeface="Verdana" panose="020B0604030504040204" pitchFamily="34" charset="0"/>
          </a:endParaRPr>
        </a:p>
      </dgm:t>
    </dgm:pt>
    <dgm:pt modelId="{554246FF-1419-4F14-9746-F73102FD9CB4}" type="parTrans" cxnId="{7C3D2171-3DFB-4C7A-865E-F0100E7468E1}">
      <dgm:prSet/>
      <dgm:spPr/>
      <dgm:t>
        <a:bodyPr/>
        <a:lstStyle/>
        <a:p>
          <a:endParaRPr lang="en-US"/>
        </a:p>
      </dgm:t>
    </dgm:pt>
    <dgm:pt modelId="{5A4F15E3-763A-4440-9656-E59E6ED327F4}" type="sibTrans" cxnId="{7C3D2171-3DFB-4C7A-865E-F0100E7468E1}">
      <dgm:prSet/>
      <dgm:spPr/>
      <dgm:t>
        <a:bodyPr/>
        <a:lstStyle/>
        <a:p>
          <a:endParaRPr lang="en-US"/>
        </a:p>
      </dgm:t>
    </dgm:pt>
    <dgm:pt modelId="{DCBD402A-AF7E-4469-BF6D-B5D26DA211F3}">
      <dgm:prSet phldrT="[Text]" phldr="0" custT="1"/>
      <dgm:spPr/>
      <dgm:t>
        <a:bodyPr/>
        <a:lstStyle/>
        <a:p>
          <a:endParaRPr lang="en-US" sz="800">
            <a:solidFill>
              <a:srgbClr val="00314C"/>
            </a:solidFill>
            <a:latin typeface="Verdana" panose="020B0604030504040204" pitchFamily="34" charset="0"/>
            <a:ea typeface="Verdana" panose="020B0604030504040204" pitchFamily="34" charset="0"/>
          </a:endParaRPr>
        </a:p>
      </dgm:t>
    </dgm:pt>
    <dgm:pt modelId="{C95CC6A1-3715-4801-99D7-959FAD39AA79}" type="parTrans" cxnId="{FA9D312A-C756-4796-BDF2-B10A81D96592}">
      <dgm:prSet/>
      <dgm:spPr/>
      <dgm:t>
        <a:bodyPr/>
        <a:lstStyle/>
        <a:p>
          <a:endParaRPr lang="en-US"/>
        </a:p>
      </dgm:t>
    </dgm:pt>
    <dgm:pt modelId="{73691234-4947-4C22-B15C-CBDE638DC38A}" type="sibTrans" cxnId="{FA9D312A-C756-4796-BDF2-B10A81D96592}">
      <dgm:prSet/>
      <dgm:spPr/>
      <dgm:t>
        <a:bodyPr/>
        <a:lstStyle/>
        <a:p>
          <a:endParaRPr lang="en-US"/>
        </a:p>
      </dgm:t>
    </dgm:pt>
    <dgm:pt modelId="{1147EE15-8476-48B0-8734-8B1879FF8136}">
      <dgm:prSet phldrT="[Text]" phldr="0" custT="1"/>
      <dgm:spPr/>
      <dgm:t>
        <a:bodyPr/>
        <a:lstStyle/>
        <a:p>
          <a:r>
            <a:rPr lang="en-US" sz="800">
              <a:solidFill>
                <a:srgbClr val="00314C"/>
              </a:solidFill>
              <a:latin typeface="Verdana"/>
              <a:ea typeface="Verdana"/>
            </a:rPr>
            <a:t>Class 1 recommendation </a:t>
          </a:r>
        </a:p>
      </dgm:t>
    </dgm:pt>
    <dgm:pt modelId="{1796BEC6-9BDC-4FA7-BAAA-CAB5DBEE85CB}" type="parTrans" cxnId="{3AC4091E-B3FD-4287-B6FE-3F045FBB65F4}">
      <dgm:prSet/>
      <dgm:spPr/>
      <dgm:t>
        <a:bodyPr/>
        <a:lstStyle/>
        <a:p>
          <a:endParaRPr lang="en-US"/>
        </a:p>
      </dgm:t>
    </dgm:pt>
    <dgm:pt modelId="{35C2C8CD-8179-4F48-868B-CCB11FE29C4A}" type="sibTrans" cxnId="{3AC4091E-B3FD-4287-B6FE-3F045FBB65F4}">
      <dgm:prSet/>
      <dgm:spPr/>
      <dgm:t>
        <a:bodyPr/>
        <a:lstStyle/>
        <a:p>
          <a:endParaRPr lang="en-US"/>
        </a:p>
      </dgm:t>
    </dgm:pt>
    <dgm:pt modelId="{C2C2F4B3-0EF3-4F5A-A2FA-052F6EA2A63A}">
      <dgm:prSet phldrT="[Text]" phldr="0" custT="1"/>
      <dgm:spPr/>
      <dgm:t>
        <a:bodyPr/>
        <a:lstStyle/>
        <a:p>
          <a:endParaRPr lang="en-US" sz="800">
            <a:latin typeface="Verdana" panose="020B0604030504040204" pitchFamily="34" charset="0"/>
            <a:ea typeface="Verdana" panose="020B0604030504040204" pitchFamily="34" charset="0"/>
          </a:endParaRPr>
        </a:p>
      </dgm:t>
    </dgm:pt>
    <dgm:pt modelId="{36A7D3A5-F88C-4EF1-89AE-AFD04E65575C}" type="parTrans" cxnId="{D217E311-0430-4299-8873-3AC889F93D01}">
      <dgm:prSet/>
      <dgm:spPr/>
      <dgm:t>
        <a:bodyPr/>
        <a:lstStyle/>
        <a:p>
          <a:endParaRPr lang="en-US"/>
        </a:p>
      </dgm:t>
    </dgm:pt>
    <dgm:pt modelId="{8590BBE8-8BCF-4630-81FB-974A74F715C7}" type="sibTrans" cxnId="{D217E311-0430-4299-8873-3AC889F93D01}">
      <dgm:prSet/>
      <dgm:spPr/>
      <dgm:t>
        <a:bodyPr/>
        <a:lstStyle/>
        <a:p>
          <a:endParaRPr lang="en-US"/>
        </a:p>
      </dgm:t>
    </dgm:pt>
    <dgm:pt modelId="{181C24C1-E989-4932-A309-79392CEBAEE0}">
      <dgm:prSet phldrT="[Text]" phldr="0" custT="1"/>
      <dgm:spPr/>
      <dgm:t>
        <a:bodyPr/>
        <a:lstStyle/>
        <a:p>
          <a:endParaRPr lang="en-US" sz="900">
            <a:latin typeface="Verdana" panose="020B0604030504040204" pitchFamily="34" charset="0"/>
            <a:ea typeface="Verdana" panose="020B0604030504040204" pitchFamily="34" charset="0"/>
          </a:endParaRPr>
        </a:p>
      </dgm:t>
    </dgm:pt>
    <dgm:pt modelId="{0AD72E59-4BC4-40D2-AF5C-6225A84B3884}" type="parTrans" cxnId="{AF5ECA0F-7DA3-48EB-9518-3C777B594E41}">
      <dgm:prSet/>
      <dgm:spPr/>
      <dgm:t>
        <a:bodyPr/>
        <a:lstStyle/>
        <a:p>
          <a:endParaRPr lang="en-US"/>
        </a:p>
      </dgm:t>
    </dgm:pt>
    <dgm:pt modelId="{CB4F2FEB-EE01-4254-A18A-E67213255416}" type="sibTrans" cxnId="{AF5ECA0F-7DA3-48EB-9518-3C777B594E41}">
      <dgm:prSet/>
      <dgm:spPr/>
      <dgm:t>
        <a:bodyPr/>
        <a:lstStyle/>
        <a:p>
          <a:endParaRPr lang="en-US"/>
        </a:p>
      </dgm:t>
    </dgm:pt>
    <dgm:pt modelId="{A4BB3730-B84A-42D4-9998-BBE06517C997}">
      <dgm:prSet phldrT="[Text]" phldr="0" custT="1"/>
      <dgm:spPr/>
      <dgm:t>
        <a:bodyPr/>
        <a:lstStyle/>
        <a:p>
          <a:endParaRPr lang="en-US" sz="800">
            <a:solidFill>
              <a:srgbClr val="00314C"/>
            </a:solidFill>
            <a:latin typeface="Verdana" panose="020B0604030504040204" pitchFamily="34" charset="0"/>
            <a:ea typeface="Verdana" panose="020B0604030504040204" pitchFamily="34" charset="0"/>
          </a:endParaRPr>
        </a:p>
      </dgm:t>
    </dgm:pt>
    <dgm:pt modelId="{696A725F-9E39-41B3-B95F-50F5B883CC98}" type="parTrans" cxnId="{1ADEBAEE-BCAF-461A-BBEC-3E4987825FA5}">
      <dgm:prSet/>
      <dgm:spPr/>
      <dgm:t>
        <a:bodyPr/>
        <a:lstStyle/>
        <a:p>
          <a:endParaRPr lang="en-US"/>
        </a:p>
      </dgm:t>
    </dgm:pt>
    <dgm:pt modelId="{8FB39682-D115-4A19-B8F0-1984552B169A}" type="sibTrans" cxnId="{1ADEBAEE-BCAF-461A-BBEC-3E4987825FA5}">
      <dgm:prSet/>
      <dgm:spPr/>
      <dgm:t>
        <a:bodyPr/>
        <a:lstStyle/>
        <a:p>
          <a:endParaRPr lang="en-US"/>
        </a:p>
      </dgm:t>
    </dgm:pt>
    <dgm:pt modelId="{40D2935B-500B-4765-AA0A-A46689E94F8B}">
      <dgm:prSet phldrT="[Text]" phldr="0" custT="1"/>
      <dgm:spPr/>
      <dgm:t>
        <a:bodyPr/>
        <a:lstStyle/>
        <a:p>
          <a:r>
            <a:rPr lang="en-US" sz="800">
              <a:solidFill>
                <a:srgbClr val="00314C"/>
              </a:solidFill>
              <a:latin typeface="Verdana"/>
              <a:ea typeface="Verdana"/>
            </a:rPr>
            <a:t>Improvement in neurological outcomes</a:t>
          </a:r>
        </a:p>
      </dgm:t>
    </dgm:pt>
    <dgm:pt modelId="{F41750AD-096C-4904-98BA-0BEB0E381331}" type="parTrans" cxnId="{3E43D2D0-1D87-4FCA-84DF-3CE89B616DA0}">
      <dgm:prSet/>
      <dgm:spPr/>
      <dgm:t>
        <a:bodyPr/>
        <a:lstStyle/>
        <a:p>
          <a:endParaRPr lang="en-US"/>
        </a:p>
      </dgm:t>
    </dgm:pt>
    <dgm:pt modelId="{CAFD7694-4E90-4859-9206-C10F98C016C6}" type="sibTrans" cxnId="{3E43D2D0-1D87-4FCA-84DF-3CE89B616DA0}">
      <dgm:prSet/>
      <dgm:spPr/>
      <dgm:t>
        <a:bodyPr/>
        <a:lstStyle/>
        <a:p>
          <a:endParaRPr lang="en-US"/>
        </a:p>
      </dgm:t>
    </dgm:pt>
    <dgm:pt modelId="{11346155-33DF-42B7-8666-E0A4419E722C}">
      <dgm:prSet phldrT="[Text]" phldr="0" custT="1"/>
      <dgm:spPr/>
      <dgm:t>
        <a:bodyPr/>
        <a:lstStyle/>
        <a:p>
          <a:endParaRPr lang="en-US" sz="900">
            <a:latin typeface="Verdana" panose="020B0604030504040204" pitchFamily="34" charset="0"/>
            <a:ea typeface="Verdana" panose="020B0604030504040204" pitchFamily="34" charset="0"/>
          </a:endParaRPr>
        </a:p>
      </dgm:t>
    </dgm:pt>
    <dgm:pt modelId="{7D36292E-572F-44D7-9B7B-8328EAF8E52F}" type="parTrans" cxnId="{DCFA8E90-E754-4BC2-B9B0-3D7BE2C4D237}">
      <dgm:prSet/>
      <dgm:spPr/>
      <dgm:t>
        <a:bodyPr/>
        <a:lstStyle/>
        <a:p>
          <a:endParaRPr lang="en-US"/>
        </a:p>
      </dgm:t>
    </dgm:pt>
    <dgm:pt modelId="{6179CA7B-FDD6-4CE7-A00B-5A70A8428858}" type="sibTrans" cxnId="{DCFA8E90-E754-4BC2-B9B0-3D7BE2C4D237}">
      <dgm:prSet/>
      <dgm:spPr/>
      <dgm:t>
        <a:bodyPr/>
        <a:lstStyle/>
        <a:p>
          <a:endParaRPr lang="en-US"/>
        </a:p>
      </dgm:t>
    </dgm:pt>
    <dgm:pt modelId="{21654DEF-B982-4E38-8A5B-6E3D47A4803C}">
      <dgm:prSet phldrT="[Text]" phldr="0" custT="1"/>
      <dgm:spPr/>
      <dgm:t>
        <a:bodyPr/>
        <a:lstStyle/>
        <a:p>
          <a:endParaRPr lang="en-US" sz="800">
            <a:solidFill>
              <a:srgbClr val="00314C"/>
            </a:solidFill>
            <a:latin typeface="Verdana" panose="020B0604030504040204" pitchFamily="34" charset="0"/>
            <a:ea typeface="Verdana" panose="020B0604030504040204" pitchFamily="34" charset="0"/>
          </a:endParaRPr>
        </a:p>
      </dgm:t>
    </dgm:pt>
    <dgm:pt modelId="{B6C5F099-1500-44A2-96F0-90A5D99EABE4}" type="parTrans" cxnId="{36563DB9-9E74-4C26-B296-EDC9DCE52BB3}">
      <dgm:prSet/>
      <dgm:spPr/>
      <dgm:t>
        <a:bodyPr/>
        <a:lstStyle/>
        <a:p>
          <a:endParaRPr lang="en-US"/>
        </a:p>
      </dgm:t>
    </dgm:pt>
    <dgm:pt modelId="{DD5DB017-EC6F-4EB1-A573-D464FC302959}" type="sibTrans" cxnId="{36563DB9-9E74-4C26-B296-EDC9DCE52BB3}">
      <dgm:prSet/>
      <dgm:spPr/>
      <dgm:t>
        <a:bodyPr/>
        <a:lstStyle/>
        <a:p>
          <a:endParaRPr lang="en-US"/>
        </a:p>
      </dgm:t>
    </dgm:pt>
    <dgm:pt modelId="{BAD82E2F-4055-4594-8C7D-F3943EC9412C}">
      <dgm:prSet phldrT="[Text]" phldr="0" custT="1"/>
      <dgm:spPr/>
      <dgm:t>
        <a:bodyPr/>
        <a:lstStyle/>
        <a:p>
          <a:r>
            <a:rPr lang="en-US" sz="800">
              <a:solidFill>
                <a:srgbClr val="00314C"/>
              </a:solidFill>
              <a:latin typeface="Verdana"/>
              <a:ea typeface="Verdana"/>
            </a:rPr>
            <a:t>Prevents entry of calcium</a:t>
          </a:r>
        </a:p>
      </dgm:t>
    </dgm:pt>
    <dgm:pt modelId="{19B3E4A0-2AE3-41BA-8177-253C83541CB6}" type="parTrans" cxnId="{C2856640-AD6A-48C4-AC15-C723C2075D06}">
      <dgm:prSet/>
      <dgm:spPr/>
      <dgm:t>
        <a:bodyPr/>
        <a:lstStyle/>
        <a:p>
          <a:endParaRPr lang="en-US"/>
        </a:p>
      </dgm:t>
    </dgm:pt>
    <dgm:pt modelId="{C9025D84-F09B-4FDF-AFB3-3A277D82B9F5}" type="sibTrans" cxnId="{C2856640-AD6A-48C4-AC15-C723C2075D06}">
      <dgm:prSet/>
      <dgm:spPr/>
      <dgm:t>
        <a:bodyPr/>
        <a:lstStyle/>
        <a:p>
          <a:endParaRPr lang="en-US"/>
        </a:p>
      </dgm:t>
    </dgm:pt>
    <dgm:pt modelId="{200B1D92-E89A-4065-B919-3260ED83DA3A}">
      <dgm:prSet phldrT="[Text]" phldr="0" custT="1"/>
      <dgm:spPr/>
      <dgm:t>
        <a:bodyPr/>
        <a:lstStyle/>
        <a:p>
          <a:endParaRPr lang="en-US" sz="800">
            <a:solidFill>
              <a:srgbClr val="00314C"/>
            </a:solidFill>
            <a:latin typeface="Verdana" panose="020B0604030504040204" pitchFamily="34" charset="0"/>
            <a:ea typeface="Verdana" panose="020B0604030504040204" pitchFamily="34" charset="0"/>
          </a:endParaRPr>
        </a:p>
      </dgm:t>
    </dgm:pt>
    <dgm:pt modelId="{8169E0B4-97C3-4517-BB99-81117011CA93}" type="parTrans" cxnId="{3DD56EA6-2267-451E-9D00-90B5F057BCED}">
      <dgm:prSet/>
      <dgm:spPr/>
      <dgm:t>
        <a:bodyPr/>
        <a:lstStyle/>
        <a:p>
          <a:endParaRPr lang="en-US"/>
        </a:p>
      </dgm:t>
    </dgm:pt>
    <dgm:pt modelId="{205D329B-7B6B-4134-AFC7-CAD20D12887B}" type="sibTrans" cxnId="{3DD56EA6-2267-451E-9D00-90B5F057BCED}">
      <dgm:prSet/>
      <dgm:spPr/>
      <dgm:t>
        <a:bodyPr/>
        <a:lstStyle/>
        <a:p>
          <a:endParaRPr lang="en-US"/>
        </a:p>
      </dgm:t>
    </dgm:pt>
    <dgm:pt modelId="{BD7825CC-059E-416D-AFE4-054ABA0FC6A6}">
      <dgm:prSet phldrT="[Text]" phldr="0" custT="1"/>
      <dgm:spPr/>
      <dgm:t>
        <a:bodyPr/>
        <a:lstStyle/>
        <a:p>
          <a:r>
            <a:rPr lang="en-US" sz="800">
              <a:solidFill>
                <a:srgbClr val="00314C"/>
              </a:solidFill>
              <a:latin typeface="Verdana"/>
              <a:ea typeface="Verdana"/>
            </a:rPr>
            <a:t>Reduces smooth muscle contraction and vasoconstriction</a:t>
          </a:r>
        </a:p>
      </dgm:t>
    </dgm:pt>
    <dgm:pt modelId="{EA076F36-DA36-47B8-99BA-6E8D02F683EE}" type="parTrans" cxnId="{73634370-699D-41D5-ACDE-A37CBB283C10}">
      <dgm:prSet/>
      <dgm:spPr/>
      <dgm:t>
        <a:bodyPr/>
        <a:lstStyle/>
        <a:p>
          <a:endParaRPr lang="en-US"/>
        </a:p>
      </dgm:t>
    </dgm:pt>
    <dgm:pt modelId="{A17DC772-C747-4806-A8B2-984739FA2086}" type="sibTrans" cxnId="{73634370-699D-41D5-ACDE-A37CBB283C10}">
      <dgm:prSet/>
      <dgm:spPr/>
      <dgm:t>
        <a:bodyPr/>
        <a:lstStyle/>
        <a:p>
          <a:endParaRPr lang="en-US"/>
        </a:p>
      </dgm:t>
    </dgm:pt>
    <dgm:pt modelId="{7EC34EA4-E422-4272-B554-1B97EA216705}">
      <dgm:prSet phldrT="[Text]" phldr="0" custT="1"/>
      <dgm:spPr/>
      <dgm:t>
        <a:bodyPr/>
        <a:lstStyle/>
        <a:p>
          <a:endParaRPr lang="en-US" sz="800">
            <a:solidFill>
              <a:srgbClr val="00314C"/>
            </a:solidFill>
            <a:latin typeface="Verdana" panose="020B0604030504040204" pitchFamily="34" charset="0"/>
            <a:ea typeface="Verdana" panose="020B0604030504040204" pitchFamily="34" charset="0"/>
          </a:endParaRPr>
        </a:p>
      </dgm:t>
    </dgm:pt>
    <dgm:pt modelId="{5FEF24F5-7031-4569-8AF2-5B9A26F08858}" type="parTrans" cxnId="{A43EC3BF-310E-4199-BB5E-2F883E4803A9}">
      <dgm:prSet/>
      <dgm:spPr/>
      <dgm:t>
        <a:bodyPr/>
        <a:lstStyle/>
        <a:p>
          <a:endParaRPr lang="en-US"/>
        </a:p>
      </dgm:t>
    </dgm:pt>
    <dgm:pt modelId="{9F8C8045-254D-4C66-8D3E-8B10EB33C57C}" type="sibTrans" cxnId="{A43EC3BF-310E-4199-BB5E-2F883E4803A9}">
      <dgm:prSet/>
      <dgm:spPr/>
      <dgm:t>
        <a:bodyPr/>
        <a:lstStyle/>
        <a:p>
          <a:endParaRPr lang="en-US"/>
        </a:p>
      </dgm:t>
    </dgm:pt>
    <dgm:pt modelId="{71294595-984E-41C6-B3D0-B1E4B09078D6}">
      <dgm:prSet phldrT="[Text]" phldr="0" custT="1"/>
      <dgm:spPr/>
      <dgm:t>
        <a:bodyPr/>
        <a:lstStyle/>
        <a:p>
          <a:r>
            <a:rPr lang="en-US" sz="800">
              <a:solidFill>
                <a:srgbClr val="00314C"/>
              </a:solidFill>
              <a:latin typeface="Verdana"/>
              <a:ea typeface="Verdana"/>
            </a:rPr>
            <a:t>Prevents vasospasm</a:t>
          </a:r>
        </a:p>
      </dgm:t>
    </dgm:pt>
    <dgm:pt modelId="{9720783F-AD45-4DF0-A6CC-A135CC5CBAEA}" type="parTrans" cxnId="{89FD7ADE-9C70-4B63-9043-568F5984D6F0}">
      <dgm:prSet/>
      <dgm:spPr/>
      <dgm:t>
        <a:bodyPr/>
        <a:lstStyle/>
        <a:p>
          <a:endParaRPr lang="en-US"/>
        </a:p>
      </dgm:t>
    </dgm:pt>
    <dgm:pt modelId="{A18D0F34-87D7-4942-A374-CBFD714D49DA}" type="sibTrans" cxnId="{89FD7ADE-9C70-4B63-9043-568F5984D6F0}">
      <dgm:prSet/>
      <dgm:spPr/>
      <dgm:t>
        <a:bodyPr/>
        <a:lstStyle/>
        <a:p>
          <a:endParaRPr lang="en-US"/>
        </a:p>
      </dgm:t>
    </dgm:pt>
    <dgm:pt modelId="{EA4362AF-36B2-40A7-A265-9E911DCD5630}">
      <dgm:prSet phldrT="[Text]" phldr="0" custT="1"/>
      <dgm:spPr/>
      <dgm:t>
        <a:bodyPr/>
        <a:lstStyle/>
        <a:p>
          <a:endParaRPr lang="en-US" sz="800">
            <a:solidFill>
              <a:srgbClr val="00314C"/>
            </a:solidFill>
            <a:latin typeface="Verdana" panose="020B0604030504040204" pitchFamily="34" charset="0"/>
            <a:ea typeface="Verdana" panose="020B0604030504040204" pitchFamily="34" charset="0"/>
          </a:endParaRPr>
        </a:p>
      </dgm:t>
    </dgm:pt>
    <dgm:pt modelId="{7F67C39A-89B5-4C7B-80AE-0D45FB0137B7}" type="parTrans" cxnId="{81288026-F8EE-44FB-917E-1FA92E77DDA2}">
      <dgm:prSet/>
      <dgm:spPr/>
      <dgm:t>
        <a:bodyPr/>
        <a:lstStyle/>
        <a:p>
          <a:endParaRPr lang="en-US"/>
        </a:p>
      </dgm:t>
    </dgm:pt>
    <dgm:pt modelId="{035449B7-5564-4797-AB35-190EABCBC2DD}" type="sibTrans" cxnId="{81288026-F8EE-44FB-917E-1FA92E77DDA2}">
      <dgm:prSet/>
      <dgm:spPr/>
      <dgm:t>
        <a:bodyPr/>
        <a:lstStyle/>
        <a:p>
          <a:endParaRPr lang="en-US"/>
        </a:p>
      </dgm:t>
    </dgm:pt>
    <dgm:pt modelId="{A6B2EB37-FBDB-4352-ABCF-6ADA5AA59EA5}">
      <dgm:prSet phldrT="[Text]" phldr="0" custT="1"/>
      <dgm:spPr/>
      <dgm:t>
        <a:bodyPr/>
        <a:lstStyle/>
        <a:p>
          <a:endParaRPr lang="en-US" sz="800">
            <a:solidFill>
              <a:srgbClr val="00314C"/>
            </a:solidFill>
            <a:latin typeface="Verdana" panose="020B0604030504040204" pitchFamily="34" charset="0"/>
            <a:ea typeface="Verdana" panose="020B0604030504040204" pitchFamily="34" charset="0"/>
          </a:endParaRPr>
        </a:p>
      </dgm:t>
    </dgm:pt>
    <dgm:pt modelId="{E49601BD-2AE3-473A-AF4B-37E1ED18D60D}" type="parTrans" cxnId="{F8E927E9-0F0F-4F2A-A4E7-535BDEBDFA3C}">
      <dgm:prSet/>
      <dgm:spPr/>
      <dgm:t>
        <a:bodyPr/>
        <a:lstStyle/>
        <a:p>
          <a:endParaRPr lang="en-US"/>
        </a:p>
      </dgm:t>
    </dgm:pt>
    <dgm:pt modelId="{9D1CA0D0-9419-4BDD-9517-442C68115A3E}" type="sibTrans" cxnId="{F8E927E9-0F0F-4F2A-A4E7-535BDEBDFA3C}">
      <dgm:prSet/>
      <dgm:spPr/>
      <dgm:t>
        <a:bodyPr/>
        <a:lstStyle/>
        <a:p>
          <a:endParaRPr lang="en-US"/>
        </a:p>
      </dgm:t>
    </dgm:pt>
    <dgm:pt modelId="{BEE89A68-3EC5-428B-B68B-0036213840A3}">
      <dgm:prSet phldrT="[Text]" phldr="0" custT="1"/>
      <dgm:spPr/>
      <dgm:t>
        <a:bodyPr/>
        <a:lstStyle/>
        <a:p>
          <a:endParaRPr lang="en-US" sz="900">
            <a:latin typeface="Verdana" panose="020B0604030504040204" pitchFamily="34" charset="0"/>
            <a:ea typeface="Verdana" panose="020B0604030504040204" pitchFamily="34" charset="0"/>
          </a:endParaRPr>
        </a:p>
      </dgm:t>
    </dgm:pt>
    <dgm:pt modelId="{B61D0B44-C198-4C40-9CA4-EBCB63CBF4AA}" type="parTrans" cxnId="{F42FC969-454F-44F9-8420-FE6F3BD0A10B}">
      <dgm:prSet/>
      <dgm:spPr/>
      <dgm:t>
        <a:bodyPr/>
        <a:lstStyle/>
        <a:p>
          <a:endParaRPr lang="en-US"/>
        </a:p>
      </dgm:t>
    </dgm:pt>
    <dgm:pt modelId="{330FE324-109D-4FFA-BC96-17DE86416B7B}" type="sibTrans" cxnId="{F42FC969-454F-44F9-8420-FE6F3BD0A10B}">
      <dgm:prSet/>
      <dgm:spPr/>
      <dgm:t>
        <a:bodyPr/>
        <a:lstStyle/>
        <a:p>
          <a:endParaRPr lang="en-US"/>
        </a:p>
      </dgm:t>
    </dgm:pt>
    <dgm:pt modelId="{9572661D-4B2C-4ED6-85C8-7EE142A34369}">
      <dgm:prSet phldrT="[Text]" phldr="0" custT="1"/>
      <dgm:spPr/>
      <dgm:t>
        <a:bodyPr/>
        <a:lstStyle/>
        <a:p>
          <a:endParaRPr lang="en-US" sz="900">
            <a:latin typeface="Verdana" panose="020B0604030504040204" pitchFamily="34" charset="0"/>
            <a:ea typeface="Verdana" panose="020B0604030504040204" pitchFamily="34" charset="0"/>
          </a:endParaRPr>
        </a:p>
      </dgm:t>
    </dgm:pt>
    <dgm:pt modelId="{68DBBC7D-9B52-4545-8092-D4B2D0130A7D}" type="parTrans" cxnId="{A8B991C3-7E58-4990-B9F7-4C9600903CDC}">
      <dgm:prSet/>
      <dgm:spPr/>
      <dgm:t>
        <a:bodyPr/>
        <a:lstStyle/>
        <a:p>
          <a:endParaRPr lang="en-US"/>
        </a:p>
      </dgm:t>
    </dgm:pt>
    <dgm:pt modelId="{FCAE1036-BF89-42DB-8EA7-5F98A36FB89A}" type="sibTrans" cxnId="{A8B991C3-7E58-4990-B9F7-4C9600903CDC}">
      <dgm:prSet/>
      <dgm:spPr/>
      <dgm:t>
        <a:bodyPr/>
        <a:lstStyle/>
        <a:p>
          <a:endParaRPr lang="en-US"/>
        </a:p>
      </dgm:t>
    </dgm:pt>
    <dgm:pt modelId="{992BA7CD-C79A-489E-A8C7-9527075A8380}">
      <dgm:prSet phldrT="[Text]" phldr="0" custT="1"/>
      <dgm:spPr/>
      <dgm:t>
        <a:bodyPr/>
        <a:lstStyle/>
        <a:p>
          <a:r>
            <a:rPr lang="en-US" sz="800">
              <a:solidFill>
                <a:srgbClr val="00314C"/>
              </a:solidFill>
              <a:latin typeface="Verdana"/>
              <a:ea typeface="Verdana"/>
            </a:rPr>
            <a:t>Approved for use in cerebral vasospasm due to neuroprotective effects</a:t>
          </a:r>
        </a:p>
      </dgm:t>
    </dgm:pt>
    <dgm:pt modelId="{1D7E5C0A-4FD9-48B2-A470-916D4FA4126E}" type="parTrans" cxnId="{3766AFE1-4690-4900-8A10-CBF13C90BA21}">
      <dgm:prSet/>
      <dgm:spPr/>
      <dgm:t>
        <a:bodyPr/>
        <a:lstStyle/>
        <a:p>
          <a:endParaRPr lang="en-US"/>
        </a:p>
      </dgm:t>
    </dgm:pt>
    <dgm:pt modelId="{E86178DF-15AE-4888-9B3A-C60BA190518E}" type="sibTrans" cxnId="{3766AFE1-4690-4900-8A10-CBF13C90BA21}">
      <dgm:prSet/>
      <dgm:spPr/>
      <dgm:t>
        <a:bodyPr/>
        <a:lstStyle/>
        <a:p>
          <a:endParaRPr lang="en-US"/>
        </a:p>
      </dgm:t>
    </dgm:pt>
    <dgm:pt modelId="{75109762-86B5-42B9-9BC4-C78223FA8886}">
      <dgm:prSet phldrT="[Text]" phldr="0" custT="1"/>
      <dgm:spPr/>
      <dgm:t>
        <a:bodyPr/>
        <a:lstStyle/>
        <a:p>
          <a:r>
            <a:rPr lang="en-US" sz="800">
              <a:solidFill>
                <a:srgbClr val="00314C"/>
              </a:solidFill>
              <a:latin typeface="Verdana"/>
              <a:ea typeface="Verdana"/>
            </a:rPr>
            <a:t>Blocks L-type calcium channels</a:t>
          </a:r>
        </a:p>
      </dgm:t>
    </dgm:pt>
    <dgm:pt modelId="{CDC3B2D3-5F21-4345-96C0-8CA0E7AF89DC}" type="parTrans" cxnId="{44066FB5-81FB-4F2F-B754-C04D839B5B9E}">
      <dgm:prSet/>
      <dgm:spPr/>
      <dgm:t>
        <a:bodyPr/>
        <a:lstStyle/>
        <a:p>
          <a:endParaRPr lang="en-US"/>
        </a:p>
      </dgm:t>
    </dgm:pt>
    <dgm:pt modelId="{7F791F4A-9F99-428D-802F-2036525473F4}" type="sibTrans" cxnId="{44066FB5-81FB-4F2F-B754-C04D839B5B9E}">
      <dgm:prSet/>
      <dgm:spPr/>
      <dgm:t>
        <a:bodyPr/>
        <a:lstStyle/>
        <a:p>
          <a:endParaRPr lang="en-US"/>
        </a:p>
      </dgm:t>
    </dgm:pt>
    <dgm:pt modelId="{4C77D92D-1427-4DF6-BB61-62F8F3A2B24D}">
      <dgm:prSet phldrT="[Text]" phldr="0" custT="1"/>
      <dgm:spPr/>
      <dgm:t>
        <a:bodyPr/>
        <a:lstStyle/>
        <a:p>
          <a:r>
            <a:rPr lang="en-US" sz="800">
              <a:solidFill>
                <a:srgbClr val="00314C"/>
              </a:solidFill>
              <a:latin typeface="Verdana"/>
              <a:ea typeface="Verdana"/>
            </a:rPr>
            <a:t>60 mg via enteral route every 4 hours</a:t>
          </a:r>
        </a:p>
      </dgm:t>
    </dgm:pt>
    <dgm:pt modelId="{03F80B64-880F-47A5-B63A-B2A9548B4096}" type="parTrans" cxnId="{D9FEE281-5F2F-495F-93DA-ED08BB75B4E1}">
      <dgm:prSet/>
      <dgm:spPr/>
      <dgm:t>
        <a:bodyPr/>
        <a:lstStyle/>
        <a:p>
          <a:endParaRPr lang="en-US"/>
        </a:p>
      </dgm:t>
    </dgm:pt>
    <dgm:pt modelId="{905D2410-4814-41AF-9797-ADA087B9E5D1}" type="sibTrans" cxnId="{D9FEE281-5F2F-495F-93DA-ED08BB75B4E1}">
      <dgm:prSet/>
      <dgm:spPr/>
      <dgm:t>
        <a:bodyPr/>
        <a:lstStyle/>
        <a:p>
          <a:endParaRPr lang="en-US"/>
        </a:p>
      </dgm:t>
    </dgm:pt>
    <dgm:pt modelId="{B46AACED-416B-4ACE-9781-19FF7AE88C91}">
      <dgm:prSet phldrT="[Text]" phldr="0" custT="1"/>
      <dgm:spPr/>
      <dgm:t>
        <a:bodyPr/>
        <a:lstStyle/>
        <a:p>
          <a:r>
            <a:rPr lang="en-US" sz="800">
              <a:solidFill>
                <a:srgbClr val="00314C"/>
              </a:solidFill>
              <a:latin typeface="Verdana"/>
              <a:ea typeface="Verdana"/>
            </a:rPr>
            <a:t>Initiated within 96 hours of </a:t>
          </a:r>
          <a:r>
            <a:rPr lang="en-US" sz="800" err="1">
              <a:solidFill>
                <a:srgbClr val="00314C"/>
              </a:solidFill>
              <a:latin typeface="Verdana"/>
              <a:ea typeface="Verdana"/>
            </a:rPr>
            <a:t>aSAH</a:t>
          </a:r>
          <a:r>
            <a:rPr lang="en-US" sz="800">
              <a:solidFill>
                <a:srgbClr val="00314C"/>
              </a:solidFill>
              <a:latin typeface="Verdana"/>
              <a:ea typeface="Verdana"/>
            </a:rPr>
            <a:t> onset</a:t>
          </a:r>
        </a:p>
      </dgm:t>
    </dgm:pt>
    <dgm:pt modelId="{A505B135-EFFF-403C-8CE3-2F35D536B03A}" type="parTrans" cxnId="{48C8C322-1374-4C9E-B77E-9FE5B955087B}">
      <dgm:prSet/>
      <dgm:spPr/>
      <dgm:t>
        <a:bodyPr/>
        <a:lstStyle/>
        <a:p>
          <a:endParaRPr lang="en-US"/>
        </a:p>
      </dgm:t>
    </dgm:pt>
    <dgm:pt modelId="{8F121BF8-7DA0-4750-A7CB-FE88FB1A1233}" type="sibTrans" cxnId="{48C8C322-1374-4C9E-B77E-9FE5B955087B}">
      <dgm:prSet/>
      <dgm:spPr/>
      <dgm:t>
        <a:bodyPr/>
        <a:lstStyle/>
        <a:p>
          <a:endParaRPr lang="en-US"/>
        </a:p>
      </dgm:t>
    </dgm:pt>
    <dgm:pt modelId="{4E7710CC-526D-490C-833E-1A609E9981D6}">
      <dgm:prSet phldrT="[Text]" phldr="0" custT="1"/>
      <dgm:spPr/>
      <dgm:t>
        <a:bodyPr/>
        <a:lstStyle/>
        <a:p>
          <a:r>
            <a:rPr lang="en-US" sz="800">
              <a:solidFill>
                <a:srgbClr val="00314C"/>
              </a:solidFill>
              <a:latin typeface="Verdana"/>
              <a:ea typeface="Verdana"/>
            </a:rPr>
            <a:t>Joint Commission Stroke Criteria</a:t>
          </a:r>
        </a:p>
      </dgm:t>
    </dgm:pt>
    <dgm:pt modelId="{8FF9A89D-8067-4F93-AC31-75CCBFB458A1}" type="parTrans" cxnId="{A6C4E161-1000-4AD9-81D6-4D92A3B7C1E4}">
      <dgm:prSet/>
      <dgm:spPr/>
      <dgm:t>
        <a:bodyPr/>
        <a:lstStyle/>
        <a:p>
          <a:endParaRPr lang="en-US"/>
        </a:p>
      </dgm:t>
    </dgm:pt>
    <dgm:pt modelId="{5BEB405F-8388-403D-B515-52E7D44128EC}" type="sibTrans" cxnId="{A6C4E161-1000-4AD9-81D6-4D92A3B7C1E4}">
      <dgm:prSet/>
      <dgm:spPr/>
      <dgm:t>
        <a:bodyPr/>
        <a:lstStyle/>
        <a:p>
          <a:endParaRPr lang="en-US"/>
        </a:p>
      </dgm:t>
    </dgm:pt>
    <dgm:pt modelId="{9BFE2491-CFF6-4E88-BE52-6C4EADC00F80}">
      <dgm:prSet phldrT="[Text]" phldr="0" custT="1"/>
      <dgm:spPr/>
      <dgm:t>
        <a:bodyPr/>
        <a:lstStyle/>
        <a:p>
          <a:endParaRPr lang="en-US" sz="900">
            <a:latin typeface="Verdana" panose="020B0604030504040204" pitchFamily="34" charset="0"/>
            <a:ea typeface="Verdana" panose="020B0604030504040204" pitchFamily="34" charset="0"/>
          </a:endParaRPr>
        </a:p>
      </dgm:t>
    </dgm:pt>
    <dgm:pt modelId="{BC5ED2E9-97E7-4E7B-BE51-CE57A59BB116}" type="parTrans" cxnId="{6BB124C1-5016-4C55-B8B1-F726BCD334B6}">
      <dgm:prSet/>
      <dgm:spPr/>
      <dgm:t>
        <a:bodyPr/>
        <a:lstStyle/>
        <a:p>
          <a:endParaRPr lang="en-US"/>
        </a:p>
      </dgm:t>
    </dgm:pt>
    <dgm:pt modelId="{7742F92B-55BF-4B10-A5D2-5995D6F0F1BB}" type="sibTrans" cxnId="{6BB124C1-5016-4C55-B8B1-F726BCD334B6}">
      <dgm:prSet/>
      <dgm:spPr/>
      <dgm:t>
        <a:bodyPr/>
        <a:lstStyle/>
        <a:p>
          <a:endParaRPr lang="en-US"/>
        </a:p>
      </dgm:t>
    </dgm:pt>
    <dgm:pt modelId="{1A50788A-B5A5-4651-9E4D-E3CCA60B6451}">
      <dgm:prSet phldrT="[Text]" phldr="0" custT="1"/>
      <dgm:spPr/>
      <dgm:t>
        <a:bodyPr/>
        <a:lstStyle/>
        <a:p>
          <a:r>
            <a:rPr lang="en-US" sz="800">
              <a:solidFill>
                <a:srgbClr val="00314C"/>
              </a:solidFill>
              <a:latin typeface="Verdana"/>
              <a:ea typeface="Verdana"/>
            </a:rPr>
            <a:t>Most significant limiting adverse effect is hypotension</a:t>
          </a:r>
        </a:p>
      </dgm:t>
    </dgm:pt>
    <dgm:pt modelId="{0CE72074-7D02-4BCF-9C61-07F3AE8B9439}" type="parTrans" cxnId="{41F4A8E5-940F-4E74-B450-1B07986F8562}">
      <dgm:prSet/>
      <dgm:spPr/>
      <dgm:t>
        <a:bodyPr/>
        <a:lstStyle/>
        <a:p>
          <a:endParaRPr lang="en-US"/>
        </a:p>
      </dgm:t>
    </dgm:pt>
    <dgm:pt modelId="{52802DCA-4474-4541-992F-2245995834E0}" type="sibTrans" cxnId="{41F4A8E5-940F-4E74-B450-1B07986F8562}">
      <dgm:prSet/>
      <dgm:spPr/>
      <dgm:t>
        <a:bodyPr/>
        <a:lstStyle/>
        <a:p>
          <a:endParaRPr lang="en-US"/>
        </a:p>
      </dgm:t>
    </dgm:pt>
    <dgm:pt modelId="{347B312B-A219-4B76-9FF5-2EF6179DFB42}">
      <dgm:prSet phldrT="[Text]" phldr="0" custT="1"/>
      <dgm:spPr/>
      <dgm:t>
        <a:bodyPr/>
        <a:lstStyle/>
        <a:p>
          <a:endParaRPr lang="en-US" sz="800">
            <a:solidFill>
              <a:srgbClr val="00314C"/>
            </a:solidFill>
            <a:latin typeface="Verdana" panose="020B0604030504040204" pitchFamily="34" charset="0"/>
            <a:ea typeface="Verdana" panose="020B0604030504040204" pitchFamily="34" charset="0"/>
          </a:endParaRPr>
        </a:p>
      </dgm:t>
    </dgm:pt>
    <dgm:pt modelId="{E4CE7265-7F4A-494A-AA33-4C86EA21BE08}" type="parTrans" cxnId="{98C38D30-5F19-453A-87C1-4554332427E7}">
      <dgm:prSet/>
      <dgm:spPr/>
      <dgm:t>
        <a:bodyPr/>
        <a:lstStyle/>
        <a:p>
          <a:endParaRPr lang="en-US"/>
        </a:p>
      </dgm:t>
    </dgm:pt>
    <dgm:pt modelId="{B73F01A3-D4E5-4E71-954D-CE65C3FA79CF}" type="sibTrans" cxnId="{98C38D30-5F19-453A-87C1-4554332427E7}">
      <dgm:prSet/>
      <dgm:spPr/>
      <dgm:t>
        <a:bodyPr/>
        <a:lstStyle/>
        <a:p>
          <a:endParaRPr lang="en-US"/>
        </a:p>
      </dgm:t>
    </dgm:pt>
    <dgm:pt modelId="{B8ACD73C-0EA6-4730-8BDC-855459DF4078}">
      <dgm:prSet phldrT="[Text]" phldr="0" custT="1"/>
      <dgm:spPr/>
      <dgm:t>
        <a:bodyPr/>
        <a:lstStyle/>
        <a:p>
          <a:r>
            <a:rPr lang="en-US" sz="800">
              <a:solidFill>
                <a:srgbClr val="00314C"/>
              </a:solidFill>
              <a:latin typeface="Verdana"/>
              <a:ea typeface="Verdana"/>
            </a:rPr>
            <a:t>Hypotension may pose a risk in hemodynamically unstable patients</a:t>
          </a:r>
        </a:p>
      </dgm:t>
    </dgm:pt>
    <dgm:pt modelId="{96E18B97-D929-49B6-96FA-FAE87D7DE8BA}" type="parTrans" cxnId="{26D409F0-D2F5-48B9-B3E9-A3FB3A6C1296}">
      <dgm:prSet/>
      <dgm:spPr/>
      <dgm:t>
        <a:bodyPr/>
        <a:lstStyle/>
        <a:p>
          <a:endParaRPr lang="en-US"/>
        </a:p>
      </dgm:t>
    </dgm:pt>
    <dgm:pt modelId="{4A431C74-F2FE-4346-979E-6CED490B4DA8}" type="sibTrans" cxnId="{26D409F0-D2F5-48B9-B3E9-A3FB3A6C1296}">
      <dgm:prSet/>
      <dgm:spPr/>
      <dgm:t>
        <a:bodyPr/>
        <a:lstStyle/>
        <a:p>
          <a:endParaRPr lang="en-US"/>
        </a:p>
      </dgm:t>
    </dgm:pt>
    <dgm:pt modelId="{BDC9AAA4-BC4E-429F-BB4B-1AB111FF073A}">
      <dgm:prSet phldrT="[Text]" phldr="0" custT="1"/>
      <dgm:spPr/>
      <dgm:t>
        <a:bodyPr/>
        <a:lstStyle/>
        <a:p>
          <a:endParaRPr lang="en-US" sz="800" b="0">
            <a:solidFill>
              <a:srgbClr val="00314C"/>
            </a:solidFill>
            <a:latin typeface="Verdana" panose="020B0604030504040204" pitchFamily="34" charset="0"/>
            <a:ea typeface="Verdana" panose="020B0604030504040204" pitchFamily="34" charset="0"/>
          </a:endParaRPr>
        </a:p>
      </dgm:t>
    </dgm:pt>
    <dgm:pt modelId="{C6FCAEBD-4C05-48BC-B792-D76BFCC08933}" type="parTrans" cxnId="{D7B5A22A-EE72-403F-8101-6E2DA6E41ABE}">
      <dgm:prSet/>
      <dgm:spPr/>
      <dgm:t>
        <a:bodyPr/>
        <a:lstStyle/>
        <a:p>
          <a:endParaRPr lang="en-US"/>
        </a:p>
      </dgm:t>
    </dgm:pt>
    <dgm:pt modelId="{821CA804-E48F-4A9B-A262-3414251F5E29}" type="sibTrans" cxnId="{D7B5A22A-EE72-403F-8101-6E2DA6E41ABE}">
      <dgm:prSet/>
      <dgm:spPr/>
      <dgm:t>
        <a:bodyPr/>
        <a:lstStyle/>
        <a:p>
          <a:endParaRPr lang="en-US"/>
        </a:p>
      </dgm:t>
    </dgm:pt>
    <dgm:pt modelId="{96662282-F582-43E1-9A7B-E2DB4CCFC548}">
      <dgm:prSet phldrT="[Text]" phldr="0" custT="1"/>
      <dgm:spPr/>
      <dgm:t>
        <a:bodyPr/>
        <a:lstStyle/>
        <a:p>
          <a:r>
            <a:rPr lang="en-US" sz="800" b="0">
              <a:solidFill>
                <a:srgbClr val="00314C"/>
              </a:solidFill>
              <a:latin typeface="Verdana"/>
              <a:ea typeface="Verdana"/>
            </a:rPr>
            <a:t>Decreased dose of 30 mg every 2 hours preferred over withholding treatment</a:t>
          </a:r>
        </a:p>
      </dgm:t>
    </dgm:pt>
    <dgm:pt modelId="{99EF6E5B-5323-4459-AF40-DBE3F81CE9E1}" type="parTrans" cxnId="{AB9DB27C-5B6B-4B5A-96C7-B3833DA8B664}">
      <dgm:prSet/>
      <dgm:spPr/>
      <dgm:t>
        <a:bodyPr/>
        <a:lstStyle/>
        <a:p>
          <a:endParaRPr lang="en-US"/>
        </a:p>
      </dgm:t>
    </dgm:pt>
    <dgm:pt modelId="{175AAAC8-CDB3-440A-BCA6-C771E957CF0A}" type="sibTrans" cxnId="{AB9DB27C-5B6B-4B5A-96C7-B3833DA8B664}">
      <dgm:prSet/>
      <dgm:spPr/>
      <dgm:t>
        <a:bodyPr/>
        <a:lstStyle/>
        <a:p>
          <a:endParaRPr lang="en-US"/>
        </a:p>
      </dgm:t>
    </dgm:pt>
    <dgm:pt modelId="{B7C2A0C0-3209-40CC-B99C-0D9ED6B83DE2}">
      <dgm:prSet phldrT="[Text]" phldr="0" custT="1"/>
      <dgm:spPr/>
      <dgm:t>
        <a:bodyPr/>
        <a:lstStyle/>
        <a:p>
          <a:endParaRPr lang="en-US" sz="900">
            <a:latin typeface="Verdana" panose="020B0604030504040204" pitchFamily="34" charset="0"/>
            <a:ea typeface="Verdana" panose="020B0604030504040204" pitchFamily="34" charset="0"/>
          </a:endParaRPr>
        </a:p>
      </dgm:t>
    </dgm:pt>
    <dgm:pt modelId="{52348ECB-B225-4AB8-B4F0-60CCE2C8DAB2}" type="parTrans" cxnId="{E3F3D7BB-A262-4B70-A41B-31F3F7D28946}">
      <dgm:prSet/>
      <dgm:spPr/>
      <dgm:t>
        <a:bodyPr/>
        <a:lstStyle/>
        <a:p>
          <a:endParaRPr lang="en-US"/>
        </a:p>
      </dgm:t>
    </dgm:pt>
    <dgm:pt modelId="{17840F47-D26B-4CA3-A632-34E6985313D2}" type="sibTrans" cxnId="{E3F3D7BB-A262-4B70-A41B-31F3F7D28946}">
      <dgm:prSet/>
      <dgm:spPr/>
      <dgm:t>
        <a:bodyPr/>
        <a:lstStyle/>
        <a:p>
          <a:endParaRPr lang="en-US"/>
        </a:p>
      </dgm:t>
    </dgm:pt>
    <dgm:pt modelId="{98E4259A-8F14-41DD-95EE-685060DEF77D}">
      <dgm:prSet phldrT="[Text]" phldr="0" custT="1"/>
      <dgm:spPr/>
      <dgm:t>
        <a:bodyPr/>
        <a:lstStyle/>
        <a:p>
          <a:r>
            <a:rPr lang="en-US" sz="800">
              <a:solidFill>
                <a:srgbClr val="00314C"/>
              </a:solidFill>
              <a:latin typeface="Verdana"/>
              <a:ea typeface="Verdana"/>
            </a:rPr>
            <a:t>Do not administer nimodipine by the IV route</a:t>
          </a:r>
        </a:p>
      </dgm:t>
    </dgm:pt>
    <dgm:pt modelId="{5AFD97A8-D0EA-4875-8496-2805C79FA3C2}" type="parTrans" cxnId="{D85D521E-D717-42F2-9BEC-9FC4867A945E}">
      <dgm:prSet/>
      <dgm:spPr/>
      <dgm:t>
        <a:bodyPr/>
        <a:lstStyle/>
        <a:p>
          <a:endParaRPr lang="en-US"/>
        </a:p>
      </dgm:t>
    </dgm:pt>
    <dgm:pt modelId="{8E90637D-EDEE-4986-8700-E37EA8FC7852}" type="sibTrans" cxnId="{D85D521E-D717-42F2-9BEC-9FC4867A945E}">
      <dgm:prSet/>
      <dgm:spPr/>
      <dgm:t>
        <a:bodyPr/>
        <a:lstStyle/>
        <a:p>
          <a:endParaRPr lang="en-US"/>
        </a:p>
      </dgm:t>
    </dgm:pt>
    <dgm:pt modelId="{465F153B-3C06-41F4-A45D-4AB53BAB6DB7}">
      <dgm:prSet phldrT="[Text]" phldr="0" custT="1"/>
      <dgm:spPr/>
      <dgm:t>
        <a:bodyPr/>
        <a:lstStyle/>
        <a:p>
          <a:endParaRPr lang="en-US" sz="800">
            <a:solidFill>
              <a:srgbClr val="00314C"/>
            </a:solidFill>
            <a:latin typeface="Verdana" panose="020B0604030504040204" pitchFamily="34" charset="0"/>
            <a:ea typeface="Verdana" panose="020B0604030504040204" pitchFamily="34" charset="0"/>
          </a:endParaRPr>
        </a:p>
      </dgm:t>
    </dgm:pt>
    <dgm:pt modelId="{C779DB7B-10FC-4C9C-926F-3E0EB62333E8}" type="parTrans" cxnId="{E004BAA8-887A-4F41-A527-00F6F623FF8F}">
      <dgm:prSet/>
      <dgm:spPr/>
      <dgm:t>
        <a:bodyPr/>
        <a:lstStyle/>
        <a:p>
          <a:endParaRPr lang="en-US"/>
        </a:p>
      </dgm:t>
    </dgm:pt>
    <dgm:pt modelId="{01792330-F5CC-49F8-8D53-8F631BC5C926}" type="sibTrans" cxnId="{E004BAA8-887A-4F41-A527-00F6F623FF8F}">
      <dgm:prSet/>
      <dgm:spPr/>
      <dgm:t>
        <a:bodyPr/>
        <a:lstStyle/>
        <a:p>
          <a:endParaRPr lang="en-US"/>
        </a:p>
      </dgm:t>
    </dgm:pt>
    <dgm:pt modelId="{BC24C3A3-767C-40FE-ADD2-666AD3B937F4}">
      <dgm:prSet phldrT="[Text]" phldr="0" custT="1"/>
      <dgm:spPr/>
      <dgm:t>
        <a:bodyPr/>
        <a:lstStyle/>
        <a:p>
          <a:r>
            <a:rPr lang="en-US" sz="800">
              <a:solidFill>
                <a:srgbClr val="00314C"/>
              </a:solidFill>
              <a:latin typeface="Verdana"/>
              <a:ea typeface="Verdana"/>
            </a:rPr>
            <a:t>Injecting the contents of these capsules can result in life-threatening adverse effects</a:t>
          </a:r>
        </a:p>
      </dgm:t>
    </dgm:pt>
    <dgm:pt modelId="{0A0A13B4-C6A3-49DB-8220-ECA53C3F1E77}" type="parTrans" cxnId="{80ED03F2-1EFB-4BC9-A660-CB4066D49DF2}">
      <dgm:prSet/>
      <dgm:spPr/>
      <dgm:t>
        <a:bodyPr/>
        <a:lstStyle/>
        <a:p>
          <a:endParaRPr lang="en-US"/>
        </a:p>
      </dgm:t>
    </dgm:pt>
    <dgm:pt modelId="{90003C7E-E7EB-45D6-86E4-31F513005293}" type="sibTrans" cxnId="{80ED03F2-1EFB-4BC9-A660-CB4066D49DF2}">
      <dgm:prSet/>
      <dgm:spPr/>
      <dgm:t>
        <a:bodyPr/>
        <a:lstStyle/>
        <a:p>
          <a:endParaRPr lang="en-US"/>
        </a:p>
      </dgm:t>
    </dgm:pt>
    <dgm:pt modelId="{46ED9DFE-3066-4AA1-A0C5-1E7C51A334A2}">
      <dgm:prSet phldrT="[Text]" phldr="0" custT="1"/>
      <dgm:spPr/>
      <dgm:t>
        <a:bodyPr/>
        <a:lstStyle/>
        <a:p>
          <a:pPr>
            <a:buFont typeface="Arial" panose="020B0604020202020204" pitchFamily="34" charset="0"/>
            <a:buChar char="•"/>
          </a:pPr>
          <a:r>
            <a:rPr lang="en-US" sz="800">
              <a:solidFill>
                <a:srgbClr val="00314C"/>
              </a:solidFill>
              <a:latin typeface="Verdana"/>
              <a:ea typeface="Verdana"/>
            </a:rPr>
            <a:t>No evidence in reduction of the incidence or severity of vasospasm</a:t>
          </a:r>
        </a:p>
      </dgm:t>
    </dgm:pt>
    <dgm:pt modelId="{8DE1344A-6CF1-4C4E-94E0-ED17753C4B1A}" type="parTrans" cxnId="{BE836FF8-6524-4F16-9FF9-D130AEF02A67}">
      <dgm:prSet/>
      <dgm:spPr/>
      <dgm:t>
        <a:bodyPr/>
        <a:lstStyle/>
        <a:p>
          <a:endParaRPr lang="en-US"/>
        </a:p>
      </dgm:t>
    </dgm:pt>
    <dgm:pt modelId="{B4AEE86D-D9AB-4B02-ACAE-48E59F274902}" type="sibTrans" cxnId="{BE836FF8-6524-4F16-9FF9-D130AEF02A67}">
      <dgm:prSet/>
      <dgm:spPr/>
      <dgm:t>
        <a:bodyPr/>
        <a:lstStyle/>
        <a:p>
          <a:endParaRPr lang="en-US"/>
        </a:p>
      </dgm:t>
    </dgm:pt>
    <dgm:pt modelId="{BA3CE4CD-1DF2-40B1-BF41-5BBE76089164}">
      <dgm:prSet phldrT="[Text]" phldr="0" custT="1"/>
      <dgm:spPr/>
      <dgm:t>
        <a:bodyPr/>
        <a:lstStyle/>
        <a:p>
          <a:r>
            <a:rPr lang="en-US" sz="800">
              <a:solidFill>
                <a:srgbClr val="00314C"/>
              </a:solidFill>
              <a:latin typeface="Verdana"/>
              <a:ea typeface="Verdana"/>
            </a:rPr>
            <a:t>PO, NG, PEG, OG, etc. </a:t>
          </a:r>
        </a:p>
      </dgm:t>
    </dgm:pt>
    <dgm:pt modelId="{56DB02A3-EE1A-43BB-B618-588345C4940C}" type="parTrans" cxnId="{463EA037-FCE7-4D25-A943-A3DA2E9063E5}">
      <dgm:prSet/>
      <dgm:spPr/>
      <dgm:t>
        <a:bodyPr/>
        <a:lstStyle/>
        <a:p>
          <a:endParaRPr lang="en-US"/>
        </a:p>
      </dgm:t>
    </dgm:pt>
    <dgm:pt modelId="{A1A8FCB5-FEA5-426C-951A-385CA4E36B8C}" type="sibTrans" cxnId="{463EA037-FCE7-4D25-A943-A3DA2E9063E5}">
      <dgm:prSet/>
      <dgm:spPr/>
      <dgm:t>
        <a:bodyPr/>
        <a:lstStyle/>
        <a:p>
          <a:endParaRPr lang="en-US"/>
        </a:p>
      </dgm:t>
    </dgm:pt>
    <dgm:pt modelId="{B60FE2C1-F007-4279-955F-4C0970B1DFEA}">
      <dgm:prSet phldrT="[Text]" phldr="0" custT="1"/>
      <dgm:spPr/>
      <dgm:t>
        <a:bodyPr/>
        <a:lstStyle/>
        <a:p>
          <a:endParaRPr lang="en-US" sz="800">
            <a:solidFill>
              <a:srgbClr val="00314C"/>
            </a:solidFill>
            <a:latin typeface="Verdana" panose="020B0604030504040204" pitchFamily="34" charset="0"/>
            <a:ea typeface="Verdana" panose="020B0604030504040204" pitchFamily="34" charset="0"/>
          </a:endParaRPr>
        </a:p>
      </dgm:t>
    </dgm:pt>
    <dgm:pt modelId="{F0549DF0-B45F-4FC2-952B-4CF7D1B334B0}" type="parTrans" cxnId="{D76B6210-F5E1-446A-AC99-298DDB37CCCC}">
      <dgm:prSet/>
      <dgm:spPr/>
      <dgm:t>
        <a:bodyPr/>
        <a:lstStyle/>
        <a:p>
          <a:endParaRPr lang="en-US"/>
        </a:p>
      </dgm:t>
    </dgm:pt>
    <dgm:pt modelId="{C38304B8-146C-4AF2-AD48-52774F066C9A}" type="sibTrans" cxnId="{D76B6210-F5E1-446A-AC99-298DDB37CCCC}">
      <dgm:prSet/>
      <dgm:spPr/>
      <dgm:t>
        <a:bodyPr/>
        <a:lstStyle/>
        <a:p>
          <a:endParaRPr lang="en-US"/>
        </a:p>
      </dgm:t>
    </dgm:pt>
    <dgm:pt modelId="{D7A785EC-F123-400F-BDC7-401E95C6F54C}">
      <dgm:prSet phldrT="[Text]" phldr="0" custT="1"/>
      <dgm:spPr/>
      <dgm:t>
        <a:bodyPr/>
        <a:lstStyle/>
        <a:p>
          <a:r>
            <a:rPr lang="en-US" sz="800">
              <a:solidFill>
                <a:srgbClr val="00314C"/>
              </a:solidFill>
              <a:latin typeface="Verdana"/>
              <a:ea typeface="Verdana"/>
            </a:rPr>
            <a:t>Time critical medication that must be administered within 30 minutes before or after it is due</a:t>
          </a:r>
        </a:p>
      </dgm:t>
    </dgm:pt>
    <dgm:pt modelId="{519ADB32-1A5F-443D-B2C7-72B596335337}" type="parTrans" cxnId="{F019D000-EE3E-4F3E-87A9-89A7F26302A5}">
      <dgm:prSet/>
      <dgm:spPr/>
      <dgm:t>
        <a:bodyPr/>
        <a:lstStyle/>
        <a:p>
          <a:endParaRPr lang="en-US"/>
        </a:p>
      </dgm:t>
    </dgm:pt>
    <dgm:pt modelId="{A7DDF81C-B6B2-4C92-BE0E-1139ADC59496}" type="sibTrans" cxnId="{F019D000-EE3E-4F3E-87A9-89A7F26302A5}">
      <dgm:prSet/>
      <dgm:spPr/>
      <dgm:t>
        <a:bodyPr/>
        <a:lstStyle/>
        <a:p>
          <a:endParaRPr lang="en-US"/>
        </a:p>
      </dgm:t>
    </dgm:pt>
    <dgm:pt modelId="{EC058858-28CE-42AC-9AF6-6D8E77FA4A5B}">
      <dgm:prSet phldrT="[Text]" phldr="0" custT="1"/>
      <dgm:spPr/>
      <dgm:t>
        <a:bodyPr/>
        <a:lstStyle/>
        <a:p>
          <a:r>
            <a:rPr lang="en-US" sz="800">
              <a:solidFill>
                <a:srgbClr val="00314C"/>
              </a:solidFill>
              <a:latin typeface="Verdana"/>
              <a:ea typeface="Verdana"/>
            </a:rPr>
            <a:t>Continued x21 days</a:t>
          </a:r>
        </a:p>
      </dgm:t>
    </dgm:pt>
    <dgm:pt modelId="{D74267E2-350F-4BF6-9DC2-2BECF90D2FA6}" type="parTrans" cxnId="{6887C021-3E38-44C1-8959-6242752DDF47}">
      <dgm:prSet/>
      <dgm:spPr/>
      <dgm:t>
        <a:bodyPr/>
        <a:lstStyle/>
        <a:p>
          <a:endParaRPr lang="en-US"/>
        </a:p>
      </dgm:t>
    </dgm:pt>
    <dgm:pt modelId="{6BD45D68-137D-424F-868A-90EF1E5B3B44}" type="sibTrans" cxnId="{6887C021-3E38-44C1-8959-6242752DDF47}">
      <dgm:prSet/>
      <dgm:spPr/>
      <dgm:t>
        <a:bodyPr/>
        <a:lstStyle/>
        <a:p>
          <a:endParaRPr lang="en-US"/>
        </a:p>
      </dgm:t>
    </dgm:pt>
    <dgm:pt modelId="{BA69B5AD-2EAD-48B6-B0B6-7FDBF7695496}">
      <dgm:prSet phldrT="[Text]" phldr="0" custT="1"/>
      <dgm:spPr/>
      <dgm:t>
        <a:bodyPr/>
        <a:lstStyle/>
        <a:p>
          <a:r>
            <a:rPr lang="en-US" sz="800">
              <a:solidFill>
                <a:srgbClr val="00314C"/>
              </a:solidFill>
              <a:latin typeface="Verdana"/>
              <a:ea typeface="Verdana"/>
            </a:rPr>
            <a:t>Hypotension: 30 mg Q2H</a:t>
          </a:r>
        </a:p>
      </dgm:t>
    </dgm:pt>
    <dgm:pt modelId="{C796A912-74B4-4161-B096-D6F305CC4503}" type="parTrans" cxnId="{C440DF49-A567-45C7-BDBD-38868E519C07}">
      <dgm:prSet/>
      <dgm:spPr/>
      <dgm:t>
        <a:bodyPr/>
        <a:lstStyle/>
        <a:p>
          <a:endParaRPr lang="en-US"/>
        </a:p>
      </dgm:t>
    </dgm:pt>
    <dgm:pt modelId="{C2B8B26A-51BF-4B51-B613-F391DC16031F}" type="sibTrans" cxnId="{C440DF49-A567-45C7-BDBD-38868E519C07}">
      <dgm:prSet/>
      <dgm:spPr/>
      <dgm:t>
        <a:bodyPr/>
        <a:lstStyle/>
        <a:p>
          <a:endParaRPr lang="en-US"/>
        </a:p>
      </dgm:t>
    </dgm:pt>
    <dgm:pt modelId="{061EB349-856E-4680-8CB7-C5BA1A4AC3BB}">
      <dgm:prSet phldrT="[Text]" phldr="0" custT="1"/>
      <dgm:spPr/>
      <dgm:t>
        <a:bodyPr/>
        <a:lstStyle/>
        <a:p>
          <a:r>
            <a:rPr lang="en-US" sz="800">
              <a:solidFill>
                <a:srgbClr val="00314C"/>
              </a:solidFill>
              <a:latin typeface="Verdana"/>
              <a:ea typeface="Verdana"/>
            </a:rPr>
            <a:t>Liver Failure: 30 mg Q4H</a:t>
          </a:r>
        </a:p>
      </dgm:t>
    </dgm:pt>
    <dgm:pt modelId="{72B74659-28FF-47F2-9660-701E4F704AE4}" type="parTrans" cxnId="{639AA921-FDB6-4383-A5D2-C3C154BCC8F3}">
      <dgm:prSet/>
      <dgm:spPr/>
      <dgm:t>
        <a:bodyPr/>
        <a:lstStyle/>
        <a:p>
          <a:endParaRPr lang="en-US"/>
        </a:p>
      </dgm:t>
    </dgm:pt>
    <dgm:pt modelId="{E6D7F25C-DCF8-48B0-8C33-379F5B9D5E46}" type="sibTrans" cxnId="{639AA921-FDB6-4383-A5D2-C3C154BCC8F3}">
      <dgm:prSet/>
      <dgm:spPr/>
      <dgm:t>
        <a:bodyPr/>
        <a:lstStyle/>
        <a:p>
          <a:endParaRPr lang="en-US"/>
        </a:p>
      </dgm:t>
    </dgm:pt>
    <dgm:pt modelId="{DE780005-5A41-4FD7-96DE-EDEBEB971ADF}">
      <dgm:prSet phldrT="[Text]" phldr="0" custT="1"/>
      <dgm:spPr/>
      <dgm:t>
        <a:bodyPr/>
        <a:lstStyle/>
        <a:p>
          <a:endParaRPr lang="en-US" sz="800">
            <a:solidFill>
              <a:srgbClr val="00314C"/>
            </a:solidFill>
            <a:latin typeface="Verdana" panose="020B0604030504040204" pitchFamily="34" charset="0"/>
            <a:ea typeface="Verdana" panose="020B0604030504040204" pitchFamily="34" charset="0"/>
          </a:endParaRPr>
        </a:p>
      </dgm:t>
    </dgm:pt>
    <dgm:pt modelId="{AC8112FB-B9F6-450F-A16A-3F5C9061A9C1}" type="parTrans" cxnId="{F2DBD7B9-ACD6-4052-B65A-CCFA5B361B2B}">
      <dgm:prSet/>
      <dgm:spPr/>
      <dgm:t>
        <a:bodyPr/>
        <a:lstStyle/>
        <a:p>
          <a:endParaRPr lang="en-US"/>
        </a:p>
      </dgm:t>
    </dgm:pt>
    <dgm:pt modelId="{73143BF8-DB81-4913-9E37-EDBDDF64D76A}" type="sibTrans" cxnId="{F2DBD7B9-ACD6-4052-B65A-CCFA5B361B2B}">
      <dgm:prSet/>
      <dgm:spPr/>
      <dgm:t>
        <a:bodyPr/>
        <a:lstStyle/>
        <a:p>
          <a:endParaRPr lang="en-US"/>
        </a:p>
      </dgm:t>
    </dgm:pt>
    <dgm:pt modelId="{C297F578-86DA-4B34-9808-B0D912C6E26E}" type="pres">
      <dgm:prSet presAssocID="{EB109578-9AB1-431F-9348-BC10BD1A3AE7}" presName="Name0" presStyleCnt="0">
        <dgm:presLayoutVars>
          <dgm:dir/>
          <dgm:animLvl val="lvl"/>
          <dgm:resizeHandles val="exact"/>
        </dgm:presLayoutVars>
      </dgm:prSet>
      <dgm:spPr/>
    </dgm:pt>
    <dgm:pt modelId="{C1575EC5-0D2F-491B-A730-7DE000A999E1}" type="pres">
      <dgm:prSet presAssocID="{F8D04AAA-436C-4FBB-8672-3513F9EE1F00}" presName="composite" presStyleCnt="0"/>
      <dgm:spPr/>
    </dgm:pt>
    <dgm:pt modelId="{8BC52AF4-6F44-423E-A4CE-C671A7CEE8C1}" type="pres">
      <dgm:prSet presAssocID="{F8D04AAA-436C-4FBB-8672-3513F9EE1F00}" presName="parTx" presStyleLbl="alignNode1" presStyleIdx="0" presStyleCnt="5">
        <dgm:presLayoutVars>
          <dgm:chMax val="0"/>
          <dgm:chPref val="0"/>
          <dgm:bulletEnabled val="1"/>
        </dgm:presLayoutVars>
      </dgm:prSet>
      <dgm:spPr/>
    </dgm:pt>
    <dgm:pt modelId="{6E59D975-09D2-471B-8821-65476318A673}" type="pres">
      <dgm:prSet presAssocID="{F8D04AAA-436C-4FBB-8672-3513F9EE1F00}" presName="desTx" presStyleLbl="alignAccFollowNode1" presStyleIdx="0" presStyleCnt="5">
        <dgm:presLayoutVars>
          <dgm:bulletEnabled val="1"/>
        </dgm:presLayoutVars>
      </dgm:prSet>
      <dgm:spPr/>
    </dgm:pt>
    <dgm:pt modelId="{6B6668D5-DDB1-40DF-AE1B-80C6D1E4E650}" type="pres">
      <dgm:prSet presAssocID="{03F07BE2-C92B-4AAB-B411-10ED15EA049C}" presName="space" presStyleCnt="0"/>
      <dgm:spPr/>
    </dgm:pt>
    <dgm:pt modelId="{437AA7E5-63C6-48FB-BB86-08FE93445835}" type="pres">
      <dgm:prSet presAssocID="{5B56E9E3-9EBC-4121-B11B-D52D14A10AD5}" presName="composite" presStyleCnt="0"/>
      <dgm:spPr/>
    </dgm:pt>
    <dgm:pt modelId="{C4743CE8-EA6D-409F-944D-BA0362C0443B}" type="pres">
      <dgm:prSet presAssocID="{5B56E9E3-9EBC-4121-B11B-D52D14A10AD5}" presName="parTx" presStyleLbl="alignNode1" presStyleIdx="1" presStyleCnt="5">
        <dgm:presLayoutVars>
          <dgm:chMax val="0"/>
          <dgm:chPref val="0"/>
          <dgm:bulletEnabled val="1"/>
        </dgm:presLayoutVars>
      </dgm:prSet>
      <dgm:spPr/>
    </dgm:pt>
    <dgm:pt modelId="{14EF0DF4-4298-4AC7-A3CF-9A3BE9BF27FB}" type="pres">
      <dgm:prSet presAssocID="{5B56E9E3-9EBC-4121-B11B-D52D14A10AD5}" presName="desTx" presStyleLbl="alignAccFollowNode1" presStyleIdx="1" presStyleCnt="5">
        <dgm:presLayoutVars>
          <dgm:bulletEnabled val="1"/>
        </dgm:presLayoutVars>
      </dgm:prSet>
      <dgm:spPr/>
    </dgm:pt>
    <dgm:pt modelId="{FDE02146-147A-4B59-BA49-7CE935246596}" type="pres">
      <dgm:prSet presAssocID="{6807A211-BC52-44C1-AD8D-495553D26465}" presName="space" presStyleCnt="0"/>
      <dgm:spPr/>
    </dgm:pt>
    <dgm:pt modelId="{D9461356-C1D4-4EA2-A15F-0FB244F69E4F}" type="pres">
      <dgm:prSet presAssocID="{D147245D-95F0-4C37-83E1-3079CB65B954}" presName="composite" presStyleCnt="0"/>
      <dgm:spPr/>
    </dgm:pt>
    <dgm:pt modelId="{BF83EB57-FBD5-41CB-99CB-73EFF7C54744}" type="pres">
      <dgm:prSet presAssocID="{D147245D-95F0-4C37-83E1-3079CB65B954}" presName="parTx" presStyleLbl="alignNode1" presStyleIdx="2" presStyleCnt="5">
        <dgm:presLayoutVars>
          <dgm:chMax val="0"/>
          <dgm:chPref val="0"/>
          <dgm:bulletEnabled val="1"/>
        </dgm:presLayoutVars>
      </dgm:prSet>
      <dgm:spPr/>
    </dgm:pt>
    <dgm:pt modelId="{0FAB79BF-8667-470E-9A68-A5D333F38CE7}" type="pres">
      <dgm:prSet presAssocID="{D147245D-95F0-4C37-83E1-3079CB65B954}" presName="desTx" presStyleLbl="alignAccFollowNode1" presStyleIdx="2" presStyleCnt="5">
        <dgm:presLayoutVars>
          <dgm:bulletEnabled val="1"/>
        </dgm:presLayoutVars>
      </dgm:prSet>
      <dgm:spPr/>
    </dgm:pt>
    <dgm:pt modelId="{2B652CE8-E78D-4981-AF81-8F26D5E959DD}" type="pres">
      <dgm:prSet presAssocID="{C8D2842F-B3E7-4260-B062-910EB8EBEBA4}" presName="space" presStyleCnt="0"/>
      <dgm:spPr/>
    </dgm:pt>
    <dgm:pt modelId="{7BCAEFD5-91AF-467B-9108-7A0CA030AACC}" type="pres">
      <dgm:prSet presAssocID="{9E7268A6-BDE8-4F0D-82AE-65B9E69BB02E}" presName="composite" presStyleCnt="0"/>
      <dgm:spPr/>
    </dgm:pt>
    <dgm:pt modelId="{F0F7A1C2-F6D2-4E59-8CE6-371BF12F48D8}" type="pres">
      <dgm:prSet presAssocID="{9E7268A6-BDE8-4F0D-82AE-65B9E69BB02E}" presName="parTx" presStyleLbl="alignNode1" presStyleIdx="3" presStyleCnt="5">
        <dgm:presLayoutVars>
          <dgm:chMax val="0"/>
          <dgm:chPref val="0"/>
          <dgm:bulletEnabled val="1"/>
        </dgm:presLayoutVars>
      </dgm:prSet>
      <dgm:spPr/>
    </dgm:pt>
    <dgm:pt modelId="{7A1FFEC7-5966-497E-A0E0-C2E8B7C4CEC0}" type="pres">
      <dgm:prSet presAssocID="{9E7268A6-BDE8-4F0D-82AE-65B9E69BB02E}" presName="desTx" presStyleLbl="alignAccFollowNode1" presStyleIdx="3" presStyleCnt="5">
        <dgm:presLayoutVars>
          <dgm:bulletEnabled val="1"/>
        </dgm:presLayoutVars>
      </dgm:prSet>
      <dgm:spPr/>
    </dgm:pt>
    <dgm:pt modelId="{9B7F3A01-E967-4C0D-BF30-643650AD45CD}" type="pres">
      <dgm:prSet presAssocID="{2E429D9A-4B5E-48F2-9153-BB8AC426905D}" presName="space" presStyleCnt="0"/>
      <dgm:spPr/>
    </dgm:pt>
    <dgm:pt modelId="{A3D21B80-2965-4E42-9697-F502A1EE36E0}" type="pres">
      <dgm:prSet presAssocID="{A57A7219-2446-4869-BE87-3CFE198FF026}" presName="composite" presStyleCnt="0"/>
      <dgm:spPr/>
    </dgm:pt>
    <dgm:pt modelId="{09158468-C7B9-4F26-A64D-858028413F39}" type="pres">
      <dgm:prSet presAssocID="{A57A7219-2446-4869-BE87-3CFE198FF026}" presName="parTx" presStyleLbl="alignNode1" presStyleIdx="4" presStyleCnt="5">
        <dgm:presLayoutVars>
          <dgm:chMax val="0"/>
          <dgm:chPref val="0"/>
          <dgm:bulletEnabled val="1"/>
        </dgm:presLayoutVars>
      </dgm:prSet>
      <dgm:spPr/>
    </dgm:pt>
    <dgm:pt modelId="{A893F422-2A2C-4979-B43E-A249CF2FA7AE}" type="pres">
      <dgm:prSet presAssocID="{A57A7219-2446-4869-BE87-3CFE198FF026}" presName="desTx" presStyleLbl="alignAccFollowNode1" presStyleIdx="4" presStyleCnt="5">
        <dgm:presLayoutVars>
          <dgm:bulletEnabled val="1"/>
        </dgm:presLayoutVars>
      </dgm:prSet>
      <dgm:spPr/>
    </dgm:pt>
  </dgm:ptLst>
  <dgm:cxnLst>
    <dgm:cxn modelId="{F019D000-EE3E-4F3E-87A9-89A7F26302A5}" srcId="{D147245D-95F0-4C37-83E1-3079CB65B954}" destId="{D7A785EC-F123-400F-BDC7-401E95C6F54C}" srcOrd="3" destOrd="0" parTransId="{519ADB32-1A5F-443D-B2C7-72B596335337}" sibTransId="{A7DDF81C-B6B2-4C92-BE0E-1139ADC59496}"/>
    <dgm:cxn modelId="{F118AC04-9E1D-4102-A366-6D6E34832909}" type="presOf" srcId="{9BFE2491-CFF6-4E88-BE52-6C4EADC00F80}" destId="{7A1FFEC7-5966-497E-A0E0-C2E8B7C4CEC0}" srcOrd="0" destOrd="0" presId="urn:microsoft.com/office/officeart/2005/8/layout/hList1"/>
    <dgm:cxn modelId="{3C245A06-E15F-4590-A980-2BA9BE223243}" type="presOf" srcId="{EB109578-9AB1-431F-9348-BC10BD1A3AE7}" destId="{C297F578-86DA-4B34-9808-B0D912C6E26E}" srcOrd="0" destOrd="0" presId="urn:microsoft.com/office/officeart/2005/8/layout/hList1"/>
    <dgm:cxn modelId="{3406970E-00F0-4B14-9E0B-114EC47F7808}" type="presOf" srcId="{9572661D-4B2C-4ED6-85C8-7EE142A34369}" destId="{0FAB79BF-8667-470E-9A68-A5D333F38CE7}" srcOrd="0" destOrd="13" presId="urn:microsoft.com/office/officeart/2005/8/layout/hList1"/>
    <dgm:cxn modelId="{AF5ECA0F-7DA3-48EB-9518-3C777B594E41}" srcId="{F8D04AAA-436C-4FBB-8672-3513F9EE1F00}" destId="{181C24C1-E989-4932-A309-79392CEBAEE0}" srcOrd="7" destOrd="0" parTransId="{0AD72E59-4BC4-40D2-AF5C-6225A84B3884}" sibTransId="{CB4F2FEB-EE01-4254-A18A-E67213255416}"/>
    <dgm:cxn modelId="{D76B6210-F5E1-446A-AC99-298DDB37CCCC}" srcId="{D147245D-95F0-4C37-83E1-3079CB65B954}" destId="{B60FE2C1-F007-4279-955F-4C0970B1DFEA}" srcOrd="2" destOrd="0" parTransId="{F0549DF0-B45F-4FC2-952B-4CF7D1B334B0}" sibTransId="{C38304B8-146C-4AF2-AD48-52774F066C9A}"/>
    <dgm:cxn modelId="{D217E311-0430-4299-8873-3AC889F93D01}" srcId="{F8D04AAA-436C-4FBB-8672-3513F9EE1F00}" destId="{C2C2F4B3-0EF3-4F5A-A2FA-052F6EA2A63A}" srcOrd="6" destOrd="0" parTransId="{36A7D3A5-F88C-4EF1-89AE-AFD04E65575C}" sibTransId="{8590BBE8-8BCF-4630-81FB-974A74F715C7}"/>
    <dgm:cxn modelId="{FBDCDF19-B1FC-4B15-9D23-463B9AFD05C0}" type="presOf" srcId="{347B312B-A219-4B76-9FF5-2EF6179DFB42}" destId="{7A1FFEC7-5966-497E-A0E0-C2E8B7C4CEC0}" srcOrd="0" destOrd="2" presId="urn:microsoft.com/office/officeart/2005/8/layout/hList1"/>
    <dgm:cxn modelId="{60F40C1D-1BD9-46A0-91D9-D0F080610220}" type="presOf" srcId="{4E7710CC-526D-490C-833E-1A609E9981D6}" destId="{0FAB79BF-8667-470E-9A68-A5D333F38CE7}" srcOrd="0" destOrd="4" presId="urn:microsoft.com/office/officeart/2005/8/layout/hList1"/>
    <dgm:cxn modelId="{8E2F011E-1162-4A03-8D8B-A3D5A3CDD31A}" srcId="{EB109578-9AB1-431F-9348-BC10BD1A3AE7}" destId="{A57A7219-2446-4869-BE87-3CFE198FF026}" srcOrd="4" destOrd="0" parTransId="{65391CE3-9EF7-4689-9918-9248CC5F8A07}" sibTransId="{D09558D5-DACC-48F2-8035-22DA8FD652E6}"/>
    <dgm:cxn modelId="{3AC4091E-B3FD-4287-B6FE-3F045FBB65F4}" srcId="{F8D04AAA-436C-4FBB-8672-3513F9EE1F00}" destId="{1147EE15-8476-48B0-8734-8B1879FF8136}" srcOrd="5" destOrd="0" parTransId="{1796BEC6-9BDC-4FA7-BAAA-CAB5DBEE85CB}" sibTransId="{35C2C8CD-8179-4F48-868B-CCB11FE29C4A}"/>
    <dgm:cxn modelId="{D85D521E-D717-42F2-9BEC-9FC4867A945E}" srcId="{A57A7219-2446-4869-BE87-3CFE198FF026}" destId="{98E4259A-8F14-41DD-95EE-685060DEF77D}" srcOrd="1" destOrd="0" parTransId="{5AFD97A8-D0EA-4875-8496-2805C79FA3C2}" sibTransId="{8E90637D-EDEE-4986-8700-E37EA8FC7852}"/>
    <dgm:cxn modelId="{639AA921-FDB6-4383-A5D2-C3C154BCC8F3}" srcId="{4C77D92D-1427-4DF6-BB61-62F8F3A2B24D}" destId="{061EB349-856E-4680-8CB7-C5BA1A4AC3BB}" srcOrd="2" destOrd="0" parTransId="{72B74659-28FF-47F2-9660-701E4F704AE4}" sibTransId="{E6D7F25C-DCF8-48B0-8C33-379F5B9D5E46}"/>
    <dgm:cxn modelId="{6887C021-3E38-44C1-8959-6242752DDF47}" srcId="{D147245D-95F0-4C37-83E1-3079CB65B954}" destId="{EC058858-28CE-42AC-9AF6-6D8E77FA4A5B}" srcOrd="6" destOrd="0" parTransId="{D74267E2-350F-4BF6-9DC2-2BECF90D2FA6}" sibTransId="{6BD45D68-137D-424F-868A-90EF1E5B3B44}"/>
    <dgm:cxn modelId="{48C8C322-1374-4C9E-B77E-9FE5B955087B}" srcId="{D147245D-95F0-4C37-83E1-3079CB65B954}" destId="{B46AACED-416B-4ACE-9781-19FF7AE88C91}" srcOrd="1" destOrd="0" parTransId="{A505B135-EFFF-403C-8CE3-2F35D536B03A}" sibTransId="{8F121BF8-7DA0-4750-A7CB-FE88FB1A1233}"/>
    <dgm:cxn modelId="{5B1F1526-6B57-40A4-8FB8-02BE8439EDE2}" type="presOf" srcId="{A57A7219-2446-4869-BE87-3CFE198FF026}" destId="{09158468-C7B9-4F26-A64D-858028413F39}" srcOrd="0" destOrd="0" presId="urn:microsoft.com/office/officeart/2005/8/layout/hList1"/>
    <dgm:cxn modelId="{81288026-F8EE-44FB-917E-1FA92E77DDA2}" srcId="{D147245D-95F0-4C37-83E1-3079CB65B954}" destId="{EA4362AF-36B2-40A7-A265-9E911DCD5630}" srcOrd="0" destOrd="0" parTransId="{7F67C39A-89B5-4C7B-80AE-0D45FB0137B7}" sibTransId="{035449B7-5564-4797-AB35-190EABCBC2DD}"/>
    <dgm:cxn modelId="{D7899726-6544-4A78-86AB-3ADEFDF8F71E}" type="presOf" srcId="{8E7A23D1-C573-4DCE-B5D4-D8CA6C8AE00E}" destId="{6E59D975-09D2-471B-8821-65476318A673}" srcOrd="0" destOrd="0" presId="urn:microsoft.com/office/officeart/2005/8/layout/hList1"/>
    <dgm:cxn modelId="{FA9D312A-C756-4796-BDF2-B10A81D96592}" srcId="{F8D04AAA-436C-4FBB-8672-3513F9EE1F00}" destId="{DCBD402A-AF7E-4469-BF6D-B5D26DA211F3}" srcOrd="4" destOrd="0" parTransId="{C95CC6A1-3715-4801-99D7-959FAD39AA79}" sibTransId="{73691234-4947-4C22-B15C-CBDE638DC38A}"/>
    <dgm:cxn modelId="{D7B5A22A-EE72-403F-8101-6E2DA6E41ABE}" srcId="{9E7268A6-BDE8-4F0D-82AE-65B9E69BB02E}" destId="{BDC9AAA4-BC4E-429F-BB4B-1AB111FF073A}" srcOrd="4" destOrd="0" parTransId="{C6FCAEBD-4C05-48BC-B792-D76BFCC08933}" sibTransId="{821CA804-E48F-4A9B-A262-3414251F5E29}"/>
    <dgm:cxn modelId="{1328AC2B-F1C0-4C33-B878-FADFF3170B12}" type="presOf" srcId="{465F153B-3C06-41F4-A45D-4AB53BAB6DB7}" destId="{A893F422-2A2C-4979-B43E-A249CF2FA7AE}" srcOrd="0" destOrd="2" presId="urn:microsoft.com/office/officeart/2005/8/layout/hList1"/>
    <dgm:cxn modelId="{3F631030-3BEB-40F8-8FFC-9712654ED0C9}" srcId="{EB109578-9AB1-431F-9348-BC10BD1A3AE7}" destId="{F8D04AAA-436C-4FBB-8672-3513F9EE1F00}" srcOrd="0" destOrd="0" parTransId="{72B5E0E8-7F90-4BB4-8B51-9355B6A3F837}" sibTransId="{03F07BE2-C92B-4AAB-B411-10ED15EA049C}"/>
    <dgm:cxn modelId="{98C38D30-5F19-453A-87C1-4554332427E7}" srcId="{9E7268A6-BDE8-4F0D-82AE-65B9E69BB02E}" destId="{347B312B-A219-4B76-9FF5-2EF6179DFB42}" srcOrd="2" destOrd="0" parTransId="{E4CE7265-7F4A-494A-AA33-4C86EA21BE08}" sibTransId="{B73F01A3-D4E5-4E71-954D-CE65C3FA79CF}"/>
    <dgm:cxn modelId="{10AE0236-B9FD-4DD2-A5BC-6C5C8673D6C6}" type="presOf" srcId="{D7A785EC-F123-400F-BDC7-401E95C6F54C}" destId="{0FAB79BF-8667-470E-9A68-A5D333F38CE7}" srcOrd="0" destOrd="3" presId="urn:microsoft.com/office/officeart/2005/8/layout/hList1"/>
    <dgm:cxn modelId="{BE482D36-7258-4700-884B-56A65AFECBCC}" srcId="{EB109578-9AB1-431F-9348-BC10BD1A3AE7}" destId="{D147245D-95F0-4C37-83E1-3079CB65B954}" srcOrd="2" destOrd="0" parTransId="{45AA8C49-6AF2-4881-95DE-DF2D9A8BC6EF}" sibTransId="{C8D2842F-B3E7-4260-B062-910EB8EBEBA4}"/>
    <dgm:cxn modelId="{463EA037-FCE7-4D25-A943-A3DA2E9063E5}" srcId="{4C77D92D-1427-4DF6-BB61-62F8F3A2B24D}" destId="{BA3CE4CD-1DF2-40B1-BF41-5BBE76089164}" srcOrd="0" destOrd="0" parTransId="{56DB02A3-EE1A-43BB-B618-588345C4940C}" sibTransId="{A1A8FCB5-FEA5-426C-951A-385CA4E36B8C}"/>
    <dgm:cxn modelId="{87D6F538-A56D-4247-A8F0-12FADB3F0D8F}" type="presOf" srcId="{BA3CE4CD-1DF2-40B1-BF41-5BBE76089164}" destId="{0FAB79BF-8667-470E-9A68-A5D333F38CE7}" srcOrd="0" destOrd="7" presId="urn:microsoft.com/office/officeart/2005/8/layout/hList1"/>
    <dgm:cxn modelId="{608C933F-CCE3-443F-95D1-180F55AD3ED9}" type="presOf" srcId="{BEE89A68-3EC5-428B-B68B-0036213840A3}" destId="{0FAB79BF-8667-470E-9A68-A5D333F38CE7}" srcOrd="0" destOrd="12" presId="urn:microsoft.com/office/officeart/2005/8/layout/hList1"/>
    <dgm:cxn modelId="{C2856640-AD6A-48C4-AC15-C723C2075D06}" srcId="{5B56E9E3-9EBC-4121-B11B-D52D14A10AD5}" destId="{BAD82E2F-4055-4594-8C7D-F3943EC9412C}" srcOrd="3" destOrd="0" parTransId="{19B3E4A0-2AE3-41BA-8177-253C83541CB6}" sibTransId="{C9025D84-F09B-4FDF-AFB3-3A277D82B9F5}"/>
    <dgm:cxn modelId="{EC6B9D5E-7F5A-4019-A1CF-686F88E0FA39}" type="presOf" srcId="{B8ACD73C-0EA6-4730-8BDC-855459DF4078}" destId="{7A1FFEC7-5966-497E-A0E0-C2E8B7C4CEC0}" srcOrd="0" destOrd="3" presId="urn:microsoft.com/office/officeart/2005/8/layout/hList1"/>
    <dgm:cxn modelId="{A6C4E161-1000-4AD9-81D6-4D92A3B7C1E4}" srcId="{D7A785EC-F123-400F-BDC7-401E95C6F54C}" destId="{4E7710CC-526D-490C-833E-1A609E9981D6}" srcOrd="0" destOrd="0" parTransId="{8FF9A89D-8067-4F93-AC31-75CCBFB458A1}" sibTransId="{5BEB405F-8388-403D-B515-52E7D44128EC}"/>
    <dgm:cxn modelId="{BC6A9B65-0345-44D9-BD29-D35E8D7D7708}" type="presOf" srcId="{1A50788A-B5A5-4651-9E4D-E3CCA60B6451}" destId="{7A1FFEC7-5966-497E-A0E0-C2E8B7C4CEC0}" srcOrd="0" destOrd="1" presId="urn:microsoft.com/office/officeart/2005/8/layout/hList1"/>
    <dgm:cxn modelId="{6FB9A748-0D0A-49C3-AEE4-55BE575BFC7C}" type="presOf" srcId="{181C24C1-E989-4932-A309-79392CEBAEE0}" destId="{6E59D975-09D2-471B-8821-65476318A673}" srcOrd="0" destOrd="8" presId="urn:microsoft.com/office/officeart/2005/8/layout/hList1"/>
    <dgm:cxn modelId="{F42FC969-454F-44F9-8420-FE6F3BD0A10B}" srcId="{D147245D-95F0-4C37-83E1-3079CB65B954}" destId="{BEE89A68-3EC5-428B-B68B-0036213840A3}" srcOrd="7" destOrd="0" parTransId="{B61D0B44-C198-4C40-9CA4-EBCB63CBF4AA}" sibTransId="{330FE324-109D-4FFA-BC96-17DE86416B7B}"/>
    <dgm:cxn modelId="{C440DF49-A567-45C7-BDBD-38868E519C07}" srcId="{4C77D92D-1427-4DF6-BB61-62F8F3A2B24D}" destId="{BA69B5AD-2EAD-48B6-B0B6-7FDBF7695496}" srcOrd="1" destOrd="0" parTransId="{C796A912-74B4-4161-B096-D6F305CC4503}" sibTransId="{C2B8B26A-51BF-4B51-B613-F391DC16031F}"/>
    <dgm:cxn modelId="{CEDDA76A-505A-4555-B8CE-6C83CB91CB57}" type="presOf" srcId="{71294595-984E-41C6-B3D0-B1E4B09078D6}" destId="{14EF0DF4-4298-4AC7-A3CF-9A3BE9BF27FB}" srcOrd="0" destOrd="7" presId="urn:microsoft.com/office/officeart/2005/8/layout/hList1"/>
    <dgm:cxn modelId="{87B3D86B-1911-46E7-B5CB-EB587621235B}" type="presOf" srcId="{BC24C3A3-767C-40FE-ADD2-666AD3B937F4}" destId="{A893F422-2A2C-4979-B43E-A249CF2FA7AE}" srcOrd="0" destOrd="3" presId="urn:microsoft.com/office/officeart/2005/8/layout/hList1"/>
    <dgm:cxn modelId="{45B6A84C-8CEE-4102-91BA-B060DF20A8DC}" type="presOf" srcId="{46ED9DFE-3066-4AA1-A0C5-1E7C51A334A2}" destId="{6E59D975-09D2-471B-8821-65476318A673}" srcOrd="0" destOrd="2" presId="urn:microsoft.com/office/officeart/2005/8/layout/hList1"/>
    <dgm:cxn modelId="{B170B34C-E984-45C7-AE5D-C3E5E9ED8CB5}" type="presOf" srcId="{75109762-86B5-42B9-9BC4-C78223FA8886}" destId="{14EF0DF4-4298-4AC7-A3CF-9A3BE9BF27FB}" srcOrd="0" destOrd="1" presId="urn:microsoft.com/office/officeart/2005/8/layout/hList1"/>
    <dgm:cxn modelId="{DDB4CE4D-3D66-48D4-948E-012DC6FF8CBF}" type="presOf" srcId="{B60FE2C1-F007-4279-955F-4C0970B1DFEA}" destId="{0FAB79BF-8667-470E-9A68-A5D333F38CE7}" srcOrd="0" destOrd="2" presId="urn:microsoft.com/office/officeart/2005/8/layout/hList1"/>
    <dgm:cxn modelId="{BF762F4F-EFDA-4819-9EF8-C523507C4FDE}" type="presOf" srcId="{A6B2EB37-FBDB-4352-ABCF-6ADA5AA59EA5}" destId="{0FAB79BF-8667-470E-9A68-A5D333F38CE7}" srcOrd="0" destOrd="10" presId="urn:microsoft.com/office/officeart/2005/8/layout/hList1"/>
    <dgm:cxn modelId="{73634370-699D-41D5-ACDE-A37CBB283C10}" srcId="{5B56E9E3-9EBC-4121-B11B-D52D14A10AD5}" destId="{BD7825CC-059E-416D-AFE4-054ABA0FC6A6}" srcOrd="5" destOrd="0" parTransId="{EA076F36-DA36-47B8-99BA-6E8D02F683EE}" sibTransId="{A17DC772-C747-4806-A8B2-984739FA2086}"/>
    <dgm:cxn modelId="{58EAA350-DC0A-48A9-AC36-1F24557CB4A0}" type="presOf" srcId="{B46AACED-416B-4ACE-9781-19FF7AE88C91}" destId="{0FAB79BF-8667-470E-9A68-A5D333F38CE7}" srcOrd="0" destOrd="1" presId="urn:microsoft.com/office/officeart/2005/8/layout/hList1"/>
    <dgm:cxn modelId="{7C3D2171-3DFB-4C7A-865E-F0100E7468E1}" srcId="{F8D04AAA-436C-4FBB-8672-3513F9EE1F00}" destId="{8E7A23D1-C573-4DCE-B5D4-D8CA6C8AE00E}" srcOrd="0" destOrd="0" parTransId="{554246FF-1419-4F14-9746-F73102FD9CB4}" sibTransId="{5A4F15E3-763A-4440-9656-E59E6ED327F4}"/>
    <dgm:cxn modelId="{E9BFDA55-A0C9-425A-8A56-2AC6504072F2}" type="presOf" srcId="{98E4259A-8F14-41DD-95EE-685060DEF77D}" destId="{A893F422-2A2C-4979-B43E-A249CF2FA7AE}" srcOrd="0" destOrd="1" presId="urn:microsoft.com/office/officeart/2005/8/layout/hList1"/>
    <dgm:cxn modelId="{891A8758-9D93-4ED2-AB6E-156E8DDD2D8C}" type="presOf" srcId="{40D2935B-500B-4765-AA0A-A46689E94F8B}" destId="{6E59D975-09D2-471B-8821-65476318A673}" srcOrd="0" destOrd="4" presId="urn:microsoft.com/office/officeart/2005/8/layout/hList1"/>
    <dgm:cxn modelId="{84582C7A-CBFB-499D-BEAB-519FF266B921}" type="presOf" srcId="{BDC9AAA4-BC4E-429F-BB4B-1AB111FF073A}" destId="{7A1FFEC7-5966-497E-A0E0-C2E8B7C4CEC0}" srcOrd="0" destOrd="4" presId="urn:microsoft.com/office/officeart/2005/8/layout/hList1"/>
    <dgm:cxn modelId="{A19AEA5A-F908-48BC-A87B-56C50D76E534}" srcId="{EB109578-9AB1-431F-9348-BC10BD1A3AE7}" destId="{5B56E9E3-9EBC-4121-B11B-D52D14A10AD5}" srcOrd="1" destOrd="0" parTransId="{42763A24-D833-4497-A346-264AC06527C3}" sibTransId="{6807A211-BC52-44C1-AD8D-495553D26465}"/>
    <dgm:cxn modelId="{93AFB87B-EEB2-4482-9307-39BD070AB88F}" type="presOf" srcId="{A4BB3730-B84A-42D4-9998-BBE06517C997}" destId="{6E59D975-09D2-471B-8821-65476318A673}" srcOrd="0" destOrd="3" presId="urn:microsoft.com/office/officeart/2005/8/layout/hList1"/>
    <dgm:cxn modelId="{1260E17B-D7C8-4566-BAF8-41314145D4F7}" type="presOf" srcId="{21654DEF-B982-4E38-8A5B-6E3D47A4803C}" destId="{14EF0DF4-4298-4AC7-A3CF-9A3BE9BF27FB}" srcOrd="0" destOrd="2" presId="urn:microsoft.com/office/officeart/2005/8/layout/hList1"/>
    <dgm:cxn modelId="{AB9DB27C-5B6B-4B5A-96C7-B3833DA8B664}" srcId="{9E7268A6-BDE8-4F0D-82AE-65B9E69BB02E}" destId="{96662282-F582-43E1-9A7B-E2DB4CCFC548}" srcOrd="5" destOrd="0" parTransId="{99EF6E5B-5323-4459-AF40-DBE3F81CE9E1}" sibTransId="{175AAAC8-CDB3-440A-BCA6-C771E957CF0A}"/>
    <dgm:cxn modelId="{D9FEE281-5F2F-495F-93DA-ED08BB75B4E1}" srcId="{D147245D-95F0-4C37-83E1-3079CB65B954}" destId="{4C77D92D-1427-4DF6-BB61-62F8F3A2B24D}" srcOrd="4" destOrd="0" parTransId="{03F80B64-880F-47A5-B63A-B2A9548B4096}" sibTransId="{905D2410-4814-41AF-9797-ADA087B9E5D1}"/>
    <dgm:cxn modelId="{E8699489-D2B3-4A10-95BB-850084B06C83}" type="presOf" srcId="{EA4362AF-36B2-40A7-A265-9E911DCD5630}" destId="{0FAB79BF-8667-470E-9A68-A5D333F38CE7}" srcOrd="0" destOrd="0" presId="urn:microsoft.com/office/officeart/2005/8/layout/hList1"/>
    <dgm:cxn modelId="{DCFA8E90-E754-4BC2-B9B0-3D7BE2C4D237}" srcId="{5B56E9E3-9EBC-4121-B11B-D52D14A10AD5}" destId="{11346155-33DF-42B7-8666-E0A4419E722C}" srcOrd="0" destOrd="0" parTransId="{7D36292E-572F-44D7-9B7B-8328EAF8E52F}" sibTransId="{6179CA7B-FDD6-4CE7-A00B-5A70A8428858}"/>
    <dgm:cxn modelId="{08D6C695-656B-4950-AF93-99DDB625EB2D}" type="presOf" srcId="{F8D04AAA-436C-4FBB-8672-3513F9EE1F00}" destId="{8BC52AF4-6F44-423E-A4CE-C671A7CEE8C1}" srcOrd="0" destOrd="0" presId="urn:microsoft.com/office/officeart/2005/8/layout/hList1"/>
    <dgm:cxn modelId="{003F2AA2-147D-43EB-A515-3DA747A3C96B}" type="presOf" srcId="{7EC34EA4-E422-4272-B554-1B97EA216705}" destId="{14EF0DF4-4298-4AC7-A3CF-9A3BE9BF27FB}" srcOrd="0" destOrd="6" presId="urn:microsoft.com/office/officeart/2005/8/layout/hList1"/>
    <dgm:cxn modelId="{3DD56EA6-2267-451E-9D00-90B5F057BCED}" srcId="{5B56E9E3-9EBC-4121-B11B-D52D14A10AD5}" destId="{200B1D92-E89A-4065-B919-3260ED83DA3A}" srcOrd="4" destOrd="0" parTransId="{8169E0B4-97C3-4517-BB99-81117011CA93}" sibTransId="{205D329B-7B6B-4134-AFC7-CAD20D12887B}"/>
    <dgm:cxn modelId="{E004BAA8-887A-4F41-A527-00F6F623FF8F}" srcId="{A57A7219-2446-4869-BE87-3CFE198FF026}" destId="{465F153B-3C06-41F4-A45D-4AB53BAB6DB7}" srcOrd="2" destOrd="0" parTransId="{C779DB7B-10FC-4C9C-926F-3E0EB62333E8}" sibTransId="{01792330-F5CC-49F8-8D53-8F631BC5C926}"/>
    <dgm:cxn modelId="{1760B6AB-8B8B-4863-8EB5-3BF00A91A19B}" type="presOf" srcId="{061EB349-856E-4680-8CB7-C5BA1A4AC3BB}" destId="{0FAB79BF-8667-470E-9A68-A5D333F38CE7}" srcOrd="0" destOrd="9" presId="urn:microsoft.com/office/officeart/2005/8/layout/hList1"/>
    <dgm:cxn modelId="{484E23AF-A557-45A2-A1B1-BD422D10DDA6}" type="presOf" srcId="{4C77D92D-1427-4DF6-BB61-62F8F3A2B24D}" destId="{0FAB79BF-8667-470E-9A68-A5D333F38CE7}" srcOrd="0" destOrd="6" presId="urn:microsoft.com/office/officeart/2005/8/layout/hList1"/>
    <dgm:cxn modelId="{44066FB5-81FB-4F2F-B754-C04D839B5B9E}" srcId="{5B56E9E3-9EBC-4121-B11B-D52D14A10AD5}" destId="{75109762-86B5-42B9-9BC4-C78223FA8886}" srcOrd="1" destOrd="0" parTransId="{CDC3B2D3-5F21-4345-96C0-8CA0E7AF89DC}" sibTransId="{7F791F4A-9F99-428D-802F-2036525473F4}"/>
    <dgm:cxn modelId="{36563DB9-9E74-4C26-B296-EDC9DCE52BB3}" srcId="{5B56E9E3-9EBC-4121-B11B-D52D14A10AD5}" destId="{21654DEF-B982-4E38-8A5B-6E3D47A4803C}" srcOrd="2" destOrd="0" parTransId="{B6C5F099-1500-44A2-96F0-90A5D99EABE4}" sibTransId="{DD5DB017-EC6F-4EB1-A573-D464FC302959}"/>
    <dgm:cxn modelId="{F2DBD7B9-ACD6-4052-B65A-CCFA5B361B2B}" srcId="{D7A785EC-F123-400F-BDC7-401E95C6F54C}" destId="{DE780005-5A41-4FD7-96DE-EDEBEB971ADF}" srcOrd="1" destOrd="0" parTransId="{AC8112FB-B9F6-450F-A16A-3F5C9061A9C1}" sibTransId="{73143BF8-DB81-4913-9E37-EDBDDF64D76A}"/>
    <dgm:cxn modelId="{D38B05BA-1332-4A31-9981-9025C33FA6E3}" type="presOf" srcId="{992BA7CD-C79A-489E-A8C7-9527075A8380}" destId="{6E59D975-09D2-471B-8821-65476318A673}" srcOrd="0" destOrd="1" presId="urn:microsoft.com/office/officeart/2005/8/layout/hList1"/>
    <dgm:cxn modelId="{E3F3D7BB-A262-4B70-A41B-31F3F7D28946}" srcId="{A57A7219-2446-4869-BE87-3CFE198FF026}" destId="{B7C2A0C0-3209-40CC-B99C-0D9ED6B83DE2}" srcOrd="0" destOrd="0" parTransId="{52348ECB-B225-4AB8-B4F0-60CCE2C8DAB2}" sibTransId="{17840F47-D26B-4CA3-A632-34E6985313D2}"/>
    <dgm:cxn modelId="{1E3A39BC-9C60-4504-8A21-27100BB89E75}" type="presOf" srcId="{11346155-33DF-42B7-8666-E0A4419E722C}" destId="{14EF0DF4-4298-4AC7-A3CF-9A3BE9BF27FB}" srcOrd="0" destOrd="0" presId="urn:microsoft.com/office/officeart/2005/8/layout/hList1"/>
    <dgm:cxn modelId="{442F60BE-4987-4597-A285-50FE44A2253A}" type="presOf" srcId="{5B56E9E3-9EBC-4121-B11B-D52D14A10AD5}" destId="{C4743CE8-EA6D-409F-944D-BA0362C0443B}" srcOrd="0" destOrd="0" presId="urn:microsoft.com/office/officeart/2005/8/layout/hList1"/>
    <dgm:cxn modelId="{A43EC3BF-310E-4199-BB5E-2F883E4803A9}" srcId="{5B56E9E3-9EBC-4121-B11B-D52D14A10AD5}" destId="{7EC34EA4-E422-4272-B554-1B97EA216705}" srcOrd="6" destOrd="0" parTransId="{5FEF24F5-7031-4569-8AF2-5B9A26F08858}" sibTransId="{9F8C8045-254D-4C66-8D3E-8B10EB33C57C}"/>
    <dgm:cxn modelId="{6BB124C1-5016-4C55-B8B1-F726BCD334B6}" srcId="{9E7268A6-BDE8-4F0D-82AE-65B9E69BB02E}" destId="{9BFE2491-CFF6-4E88-BE52-6C4EADC00F80}" srcOrd="0" destOrd="0" parTransId="{BC5ED2E9-97E7-4E7B-BE51-CE57A59BB116}" sibTransId="{7742F92B-55BF-4B10-A5D2-5995D6F0F1BB}"/>
    <dgm:cxn modelId="{C6512DC1-61FA-4EF7-AC35-7F924809A9E8}" type="presOf" srcId="{D147245D-95F0-4C37-83E1-3079CB65B954}" destId="{BF83EB57-FBD5-41CB-99CB-73EFF7C54744}" srcOrd="0" destOrd="0" presId="urn:microsoft.com/office/officeart/2005/8/layout/hList1"/>
    <dgm:cxn modelId="{A8B991C3-7E58-4990-B9F7-4C9600903CDC}" srcId="{D147245D-95F0-4C37-83E1-3079CB65B954}" destId="{9572661D-4B2C-4ED6-85C8-7EE142A34369}" srcOrd="8" destOrd="0" parTransId="{68DBBC7D-9B52-4545-8092-D4B2D0130A7D}" sibTransId="{FCAE1036-BF89-42DB-8EA7-5F98A36FB89A}"/>
    <dgm:cxn modelId="{304981C7-3317-4F3E-90EB-5054621FDD30}" type="presOf" srcId="{B7C2A0C0-3209-40CC-B99C-0D9ED6B83DE2}" destId="{A893F422-2A2C-4979-B43E-A249CF2FA7AE}" srcOrd="0" destOrd="0" presId="urn:microsoft.com/office/officeart/2005/8/layout/hList1"/>
    <dgm:cxn modelId="{3E43D2D0-1D87-4FCA-84DF-3CE89B616DA0}" srcId="{F8D04AAA-436C-4FBB-8672-3513F9EE1F00}" destId="{40D2935B-500B-4765-AA0A-A46689E94F8B}" srcOrd="3" destOrd="0" parTransId="{F41750AD-096C-4904-98BA-0BEB0E381331}" sibTransId="{CAFD7694-4E90-4859-9206-C10F98C016C6}"/>
    <dgm:cxn modelId="{2EFCA8D4-FA01-46FB-B7B4-FE23E5239AAE}" type="presOf" srcId="{DCBD402A-AF7E-4469-BF6D-B5D26DA211F3}" destId="{6E59D975-09D2-471B-8821-65476318A673}" srcOrd="0" destOrd="5" presId="urn:microsoft.com/office/officeart/2005/8/layout/hList1"/>
    <dgm:cxn modelId="{A1BBBCD6-0BF6-4C43-9BAF-3731B2B1C6DE}" type="presOf" srcId="{EC058858-28CE-42AC-9AF6-6D8E77FA4A5B}" destId="{0FAB79BF-8667-470E-9A68-A5D333F38CE7}" srcOrd="0" destOrd="11" presId="urn:microsoft.com/office/officeart/2005/8/layout/hList1"/>
    <dgm:cxn modelId="{8CD9C9D9-7042-44BA-AB75-70272DC07B1F}" type="presOf" srcId="{BAD82E2F-4055-4594-8C7D-F3943EC9412C}" destId="{14EF0DF4-4298-4AC7-A3CF-9A3BE9BF27FB}" srcOrd="0" destOrd="3" presId="urn:microsoft.com/office/officeart/2005/8/layout/hList1"/>
    <dgm:cxn modelId="{8BABB9DB-F932-4356-8A87-E7C01C170D97}" type="presOf" srcId="{DE780005-5A41-4FD7-96DE-EDEBEB971ADF}" destId="{0FAB79BF-8667-470E-9A68-A5D333F38CE7}" srcOrd="0" destOrd="5" presId="urn:microsoft.com/office/officeart/2005/8/layout/hList1"/>
    <dgm:cxn modelId="{4B0C1ADC-01BD-4C1F-ABEC-7E51BA1972CC}" type="presOf" srcId="{9E7268A6-BDE8-4F0D-82AE-65B9E69BB02E}" destId="{F0F7A1C2-F6D2-4E59-8CE6-371BF12F48D8}" srcOrd="0" destOrd="0" presId="urn:microsoft.com/office/officeart/2005/8/layout/hList1"/>
    <dgm:cxn modelId="{9A6B64DE-4FEA-4738-911A-189685E24E34}" type="presOf" srcId="{BA69B5AD-2EAD-48B6-B0B6-7FDBF7695496}" destId="{0FAB79BF-8667-470E-9A68-A5D333F38CE7}" srcOrd="0" destOrd="8" presId="urn:microsoft.com/office/officeart/2005/8/layout/hList1"/>
    <dgm:cxn modelId="{89FD7ADE-9C70-4B63-9043-568F5984D6F0}" srcId="{5B56E9E3-9EBC-4121-B11B-D52D14A10AD5}" destId="{71294595-984E-41C6-B3D0-B1E4B09078D6}" srcOrd="7" destOrd="0" parTransId="{9720783F-AD45-4DF0-A6CC-A135CC5CBAEA}" sibTransId="{A18D0F34-87D7-4942-A374-CBFD714D49DA}"/>
    <dgm:cxn modelId="{3766AFE1-4690-4900-8A10-CBF13C90BA21}" srcId="{F8D04AAA-436C-4FBB-8672-3513F9EE1F00}" destId="{992BA7CD-C79A-489E-A8C7-9527075A8380}" srcOrd="1" destOrd="0" parTransId="{1D7E5C0A-4FD9-48B2-A470-916D4FA4126E}" sibTransId="{E86178DF-15AE-4888-9B3A-C60BA190518E}"/>
    <dgm:cxn modelId="{9471BCE2-950D-4ACB-9AB8-0DA8AB3DDE73}" type="presOf" srcId="{200B1D92-E89A-4065-B919-3260ED83DA3A}" destId="{14EF0DF4-4298-4AC7-A3CF-9A3BE9BF27FB}" srcOrd="0" destOrd="4" presId="urn:microsoft.com/office/officeart/2005/8/layout/hList1"/>
    <dgm:cxn modelId="{932EA2E3-9DFC-4C49-82EF-CF3F53BC9850}" type="presOf" srcId="{C2C2F4B3-0EF3-4F5A-A2FA-052F6EA2A63A}" destId="{6E59D975-09D2-471B-8821-65476318A673}" srcOrd="0" destOrd="7" presId="urn:microsoft.com/office/officeart/2005/8/layout/hList1"/>
    <dgm:cxn modelId="{41F4A8E5-940F-4E74-B450-1B07986F8562}" srcId="{9E7268A6-BDE8-4F0D-82AE-65B9E69BB02E}" destId="{1A50788A-B5A5-4651-9E4D-E3CCA60B6451}" srcOrd="1" destOrd="0" parTransId="{0CE72074-7D02-4BCF-9C61-07F3AE8B9439}" sibTransId="{52802DCA-4474-4541-992F-2245995834E0}"/>
    <dgm:cxn modelId="{F8E927E9-0F0F-4F2A-A4E7-535BDEBDFA3C}" srcId="{D147245D-95F0-4C37-83E1-3079CB65B954}" destId="{A6B2EB37-FBDB-4352-ABCF-6ADA5AA59EA5}" srcOrd="5" destOrd="0" parTransId="{E49601BD-2AE3-473A-AF4B-37E1ED18D60D}" sibTransId="{9D1CA0D0-9419-4BDD-9517-442C68115A3E}"/>
    <dgm:cxn modelId="{1ADEBAEE-BCAF-461A-BBEC-3E4987825FA5}" srcId="{F8D04AAA-436C-4FBB-8672-3513F9EE1F00}" destId="{A4BB3730-B84A-42D4-9998-BBE06517C997}" srcOrd="2" destOrd="0" parTransId="{696A725F-9E39-41B3-B95F-50F5B883CC98}" sibTransId="{8FB39682-D115-4A19-B8F0-1984552B169A}"/>
    <dgm:cxn modelId="{26D409F0-D2F5-48B9-B3E9-A3FB3A6C1296}" srcId="{9E7268A6-BDE8-4F0D-82AE-65B9E69BB02E}" destId="{B8ACD73C-0EA6-4730-8BDC-855459DF4078}" srcOrd="3" destOrd="0" parTransId="{96E18B97-D929-49B6-96FA-FAE87D7DE8BA}" sibTransId="{4A431C74-F2FE-4346-979E-6CED490B4DA8}"/>
    <dgm:cxn modelId="{80ED03F2-1EFB-4BC9-A660-CB4066D49DF2}" srcId="{A57A7219-2446-4869-BE87-3CFE198FF026}" destId="{BC24C3A3-767C-40FE-ADD2-666AD3B937F4}" srcOrd="3" destOrd="0" parTransId="{0A0A13B4-C6A3-49DB-8220-ECA53C3F1E77}" sibTransId="{90003C7E-E7EB-45D6-86E4-31F513005293}"/>
    <dgm:cxn modelId="{141D76F6-9021-4367-9B8D-368CE2816742}" type="presOf" srcId="{1147EE15-8476-48B0-8734-8B1879FF8136}" destId="{6E59D975-09D2-471B-8821-65476318A673}" srcOrd="0" destOrd="6" presId="urn:microsoft.com/office/officeart/2005/8/layout/hList1"/>
    <dgm:cxn modelId="{BE836FF8-6524-4F16-9FF9-D130AEF02A67}" srcId="{992BA7CD-C79A-489E-A8C7-9527075A8380}" destId="{46ED9DFE-3066-4AA1-A0C5-1E7C51A334A2}" srcOrd="0" destOrd="0" parTransId="{8DE1344A-6CF1-4C4E-94E0-ED17753C4B1A}" sibTransId="{B4AEE86D-D9AB-4B02-ACAE-48E59F274902}"/>
    <dgm:cxn modelId="{FE7ABAF9-5DCF-434A-857B-B54A3165C1A4}" type="presOf" srcId="{BD7825CC-059E-416D-AFE4-054ABA0FC6A6}" destId="{14EF0DF4-4298-4AC7-A3CF-9A3BE9BF27FB}" srcOrd="0" destOrd="5" presId="urn:microsoft.com/office/officeart/2005/8/layout/hList1"/>
    <dgm:cxn modelId="{14740DFA-5FF0-489C-B532-A5ED12A74ACB}" srcId="{EB109578-9AB1-431F-9348-BC10BD1A3AE7}" destId="{9E7268A6-BDE8-4F0D-82AE-65B9E69BB02E}" srcOrd="3" destOrd="0" parTransId="{01F959AA-E408-4924-8F36-E0CC13C99042}" sibTransId="{2E429D9A-4B5E-48F2-9153-BB8AC426905D}"/>
    <dgm:cxn modelId="{9A8D1EFD-C5CC-463D-8645-3E98321573EF}" type="presOf" srcId="{96662282-F582-43E1-9A7B-E2DB4CCFC548}" destId="{7A1FFEC7-5966-497E-A0E0-C2E8B7C4CEC0}" srcOrd="0" destOrd="5" presId="urn:microsoft.com/office/officeart/2005/8/layout/hList1"/>
    <dgm:cxn modelId="{5E8182B4-04E4-453F-ABC2-32F00AE32A3E}" type="presParOf" srcId="{C297F578-86DA-4B34-9808-B0D912C6E26E}" destId="{C1575EC5-0D2F-491B-A730-7DE000A999E1}" srcOrd="0" destOrd="0" presId="urn:microsoft.com/office/officeart/2005/8/layout/hList1"/>
    <dgm:cxn modelId="{C023480D-CB84-4685-9FBE-513C9A4576E5}" type="presParOf" srcId="{C1575EC5-0D2F-491B-A730-7DE000A999E1}" destId="{8BC52AF4-6F44-423E-A4CE-C671A7CEE8C1}" srcOrd="0" destOrd="0" presId="urn:microsoft.com/office/officeart/2005/8/layout/hList1"/>
    <dgm:cxn modelId="{E86B93A0-E15E-4BE9-B583-C5B1A7975384}" type="presParOf" srcId="{C1575EC5-0D2F-491B-A730-7DE000A999E1}" destId="{6E59D975-09D2-471B-8821-65476318A673}" srcOrd="1" destOrd="0" presId="urn:microsoft.com/office/officeart/2005/8/layout/hList1"/>
    <dgm:cxn modelId="{73C4D969-BAE9-4590-A07A-A2927784B563}" type="presParOf" srcId="{C297F578-86DA-4B34-9808-B0D912C6E26E}" destId="{6B6668D5-DDB1-40DF-AE1B-80C6D1E4E650}" srcOrd="1" destOrd="0" presId="urn:microsoft.com/office/officeart/2005/8/layout/hList1"/>
    <dgm:cxn modelId="{1079048D-EE78-442B-8A5F-DDD75F412087}" type="presParOf" srcId="{C297F578-86DA-4B34-9808-B0D912C6E26E}" destId="{437AA7E5-63C6-48FB-BB86-08FE93445835}" srcOrd="2" destOrd="0" presId="urn:microsoft.com/office/officeart/2005/8/layout/hList1"/>
    <dgm:cxn modelId="{FF4F8CC0-49BF-428C-B78C-C1BF8DCEE5D0}" type="presParOf" srcId="{437AA7E5-63C6-48FB-BB86-08FE93445835}" destId="{C4743CE8-EA6D-409F-944D-BA0362C0443B}" srcOrd="0" destOrd="0" presId="urn:microsoft.com/office/officeart/2005/8/layout/hList1"/>
    <dgm:cxn modelId="{00913829-D37D-4549-B561-207348777E2C}" type="presParOf" srcId="{437AA7E5-63C6-48FB-BB86-08FE93445835}" destId="{14EF0DF4-4298-4AC7-A3CF-9A3BE9BF27FB}" srcOrd="1" destOrd="0" presId="urn:microsoft.com/office/officeart/2005/8/layout/hList1"/>
    <dgm:cxn modelId="{3D24C5C6-3615-4C51-84F4-A0282349ED03}" type="presParOf" srcId="{C297F578-86DA-4B34-9808-B0D912C6E26E}" destId="{FDE02146-147A-4B59-BA49-7CE935246596}" srcOrd="3" destOrd="0" presId="urn:microsoft.com/office/officeart/2005/8/layout/hList1"/>
    <dgm:cxn modelId="{3A415A23-DB16-41B9-B851-8C29A7E69202}" type="presParOf" srcId="{C297F578-86DA-4B34-9808-B0D912C6E26E}" destId="{D9461356-C1D4-4EA2-A15F-0FB244F69E4F}" srcOrd="4" destOrd="0" presId="urn:microsoft.com/office/officeart/2005/8/layout/hList1"/>
    <dgm:cxn modelId="{745AED07-1277-4680-9342-18F14E9A1ED7}" type="presParOf" srcId="{D9461356-C1D4-4EA2-A15F-0FB244F69E4F}" destId="{BF83EB57-FBD5-41CB-99CB-73EFF7C54744}" srcOrd="0" destOrd="0" presId="urn:microsoft.com/office/officeart/2005/8/layout/hList1"/>
    <dgm:cxn modelId="{D9163B43-38D2-4317-96F6-139B7C9DC1A1}" type="presParOf" srcId="{D9461356-C1D4-4EA2-A15F-0FB244F69E4F}" destId="{0FAB79BF-8667-470E-9A68-A5D333F38CE7}" srcOrd="1" destOrd="0" presId="urn:microsoft.com/office/officeart/2005/8/layout/hList1"/>
    <dgm:cxn modelId="{5B77230B-7A29-4B1A-8B92-E46551B41D5F}" type="presParOf" srcId="{C297F578-86DA-4B34-9808-B0D912C6E26E}" destId="{2B652CE8-E78D-4981-AF81-8F26D5E959DD}" srcOrd="5" destOrd="0" presId="urn:microsoft.com/office/officeart/2005/8/layout/hList1"/>
    <dgm:cxn modelId="{9CBD79AA-AE53-4424-8F9E-A23C80080317}" type="presParOf" srcId="{C297F578-86DA-4B34-9808-B0D912C6E26E}" destId="{7BCAEFD5-91AF-467B-9108-7A0CA030AACC}" srcOrd="6" destOrd="0" presId="urn:microsoft.com/office/officeart/2005/8/layout/hList1"/>
    <dgm:cxn modelId="{0FC76231-BF75-4E95-BD1D-133661948D77}" type="presParOf" srcId="{7BCAEFD5-91AF-467B-9108-7A0CA030AACC}" destId="{F0F7A1C2-F6D2-4E59-8CE6-371BF12F48D8}" srcOrd="0" destOrd="0" presId="urn:microsoft.com/office/officeart/2005/8/layout/hList1"/>
    <dgm:cxn modelId="{152AA845-1B5D-41A4-BA06-98FE3D3FEAF7}" type="presParOf" srcId="{7BCAEFD5-91AF-467B-9108-7A0CA030AACC}" destId="{7A1FFEC7-5966-497E-A0E0-C2E8B7C4CEC0}" srcOrd="1" destOrd="0" presId="urn:microsoft.com/office/officeart/2005/8/layout/hList1"/>
    <dgm:cxn modelId="{554EB62F-D3FF-44FA-810A-359BD64766DC}" type="presParOf" srcId="{C297F578-86DA-4B34-9808-B0D912C6E26E}" destId="{9B7F3A01-E967-4C0D-BF30-643650AD45CD}" srcOrd="7" destOrd="0" presId="urn:microsoft.com/office/officeart/2005/8/layout/hList1"/>
    <dgm:cxn modelId="{A6F739CC-1F94-41E5-889B-DED1EC3E64E2}" type="presParOf" srcId="{C297F578-86DA-4B34-9808-B0D912C6E26E}" destId="{A3D21B80-2965-4E42-9697-F502A1EE36E0}" srcOrd="8" destOrd="0" presId="urn:microsoft.com/office/officeart/2005/8/layout/hList1"/>
    <dgm:cxn modelId="{85E7E62E-E294-4A9D-8BAC-CA2C07E41B3E}" type="presParOf" srcId="{A3D21B80-2965-4E42-9697-F502A1EE36E0}" destId="{09158468-C7B9-4F26-A64D-858028413F39}" srcOrd="0" destOrd="0" presId="urn:microsoft.com/office/officeart/2005/8/layout/hList1"/>
    <dgm:cxn modelId="{3F9BBDD9-B1FE-4DA3-A943-884975E92D06}" type="presParOf" srcId="{A3D21B80-2965-4E42-9697-F502A1EE36E0}" destId="{A893F422-2A2C-4979-B43E-A249CF2FA7AE}"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E6E265E-46F2-4456-8F22-5DE4F2E1F3BB}"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4BAAB44B-4C99-4E27-80E1-9327CE0BFA7A}">
      <dgm:prSet phldrT="[Text]" phldr="0" custT="1"/>
      <dgm:spPr/>
      <dgm:t>
        <a:bodyPr/>
        <a:lstStyle/>
        <a:p>
          <a:r>
            <a:rPr lang="en-US" sz="1300">
              <a:latin typeface="Verdana" panose="020B0604030504040204" pitchFamily="34" charset="0"/>
              <a:ea typeface="Verdana" panose="020B0604030504040204" pitchFamily="34" charset="0"/>
            </a:rPr>
            <a:t>Nimodipine</a:t>
          </a:r>
        </a:p>
      </dgm:t>
    </dgm:pt>
    <dgm:pt modelId="{3E0AA1EC-252D-4A05-B0CC-5C7CABA6C49B}" type="parTrans" cxnId="{D04C1BEB-4C9B-4675-A320-F4FADDC77DAB}">
      <dgm:prSet/>
      <dgm:spPr/>
      <dgm:t>
        <a:bodyPr/>
        <a:lstStyle/>
        <a:p>
          <a:endParaRPr lang="en-US"/>
        </a:p>
      </dgm:t>
    </dgm:pt>
    <dgm:pt modelId="{FA8CC4C9-0528-432B-A448-0B2BC760A455}" type="sibTrans" cxnId="{D04C1BEB-4C9B-4675-A320-F4FADDC77DAB}">
      <dgm:prSet/>
      <dgm:spPr/>
      <dgm:t>
        <a:bodyPr/>
        <a:lstStyle/>
        <a:p>
          <a:endParaRPr lang="en-US"/>
        </a:p>
      </dgm:t>
    </dgm:pt>
    <dgm:pt modelId="{9E254E9B-5AE1-4F6C-83CD-5760215354F8}">
      <dgm:prSet phldrT="[Text]" phldr="0" custT="1"/>
      <dgm:spPr/>
      <dgm:t>
        <a:bodyPr/>
        <a:lstStyle/>
        <a:p>
          <a:r>
            <a:rPr lang="en-US" sz="1300">
              <a:latin typeface="Verdana" panose="020B0604030504040204" pitchFamily="34" charset="0"/>
              <a:ea typeface="Verdana" panose="020B0604030504040204" pitchFamily="34" charset="0"/>
            </a:rPr>
            <a:t>Maintain Euvolemia</a:t>
          </a:r>
        </a:p>
      </dgm:t>
    </dgm:pt>
    <dgm:pt modelId="{AFCF6896-2E0E-49FA-9DA5-74947F04AAF7}" type="parTrans" cxnId="{0AD82F65-DB23-43EB-970A-31C94E9FB995}">
      <dgm:prSet/>
      <dgm:spPr/>
      <dgm:t>
        <a:bodyPr/>
        <a:lstStyle/>
        <a:p>
          <a:endParaRPr lang="en-US"/>
        </a:p>
      </dgm:t>
    </dgm:pt>
    <dgm:pt modelId="{78D3CD86-D197-4D3B-B36C-3E406C58F193}" type="sibTrans" cxnId="{0AD82F65-DB23-43EB-970A-31C94E9FB995}">
      <dgm:prSet/>
      <dgm:spPr/>
      <dgm:t>
        <a:bodyPr/>
        <a:lstStyle/>
        <a:p>
          <a:endParaRPr lang="en-US"/>
        </a:p>
      </dgm:t>
    </dgm:pt>
    <dgm:pt modelId="{F4F69CE2-A131-4FAF-91F9-B26E46BFA7CE}">
      <dgm:prSet phldrT="[Text]" phldr="0" custT="1"/>
      <dgm:spPr/>
      <dgm:t>
        <a:bodyPr/>
        <a:lstStyle/>
        <a:p>
          <a:r>
            <a:rPr lang="en-US" sz="1300">
              <a:latin typeface="Verdana" panose="020B0604030504040204" pitchFamily="34" charset="0"/>
              <a:ea typeface="Verdana" panose="020B0604030504040204" pitchFamily="34" charset="0"/>
            </a:rPr>
            <a:t>Induced Hypertension</a:t>
          </a:r>
        </a:p>
      </dgm:t>
    </dgm:pt>
    <dgm:pt modelId="{D6E973C1-D734-4A63-A4B6-2AC1B427732F}" type="parTrans" cxnId="{2E4A1F83-6908-4E1F-8C30-11EB9B1D24C4}">
      <dgm:prSet/>
      <dgm:spPr/>
      <dgm:t>
        <a:bodyPr/>
        <a:lstStyle/>
        <a:p>
          <a:endParaRPr lang="en-US"/>
        </a:p>
      </dgm:t>
    </dgm:pt>
    <dgm:pt modelId="{210813DA-0D25-4755-93B7-71B19F7988DD}" type="sibTrans" cxnId="{2E4A1F83-6908-4E1F-8C30-11EB9B1D24C4}">
      <dgm:prSet/>
      <dgm:spPr/>
      <dgm:t>
        <a:bodyPr/>
        <a:lstStyle/>
        <a:p>
          <a:endParaRPr lang="en-US"/>
        </a:p>
      </dgm:t>
    </dgm:pt>
    <dgm:pt modelId="{272CF94F-B620-407A-B381-C5956E302F7E}">
      <dgm:prSet phldrT="[Text]" phldr="0" custT="1"/>
      <dgm:spPr/>
      <dgm:t>
        <a:bodyPr/>
        <a:lstStyle/>
        <a:p>
          <a:r>
            <a:rPr lang="en-US" sz="1300">
              <a:latin typeface="Verdana" panose="020B0604030504040204" pitchFamily="34" charset="0"/>
              <a:ea typeface="Verdana" panose="020B0604030504040204" pitchFamily="34" charset="0"/>
            </a:rPr>
            <a:t>Cerebral Angioplasty and/or intra-arterial vasodilator therapy</a:t>
          </a:r>
        </a:p>
      </dgm:t>
    </dgm:pt>
    <dgm:pt modelId="{9D178091-C661-4599-AD00-775E6276FC4A}" type="parTrans" cxnId="{7F8A9D33-B245-4B86-B9CB-B1017877535D}">
      <dgm:prSet/>
      <dgm:spPr/>
      <dgm:t>
        <a:bodyPr/>
        <a:lstStyle/>
        <a:p>
          <a:endParaRPr lang="en-US"/>
        </a:p>
      </dgm:t>
    </dgm:pt>
    <dgm:pt modelId="{894AD5A1-AD45-4A8A-8B9E-2A00B6F191AF}" type="sibTrans" cxnId="{7F8A9D33-B245-4B86-B9CB-B1017877535D}">
      <dgm:prSet/>
      <dgm:spPr/>
      <dgm:t>
        <a:bodyPr/>
        <a:lstStyle/>
        <a:p>
          <a:endParaRPr lang="en-US"/>
        </a:p>
      </dgm:t>
    </dgm:pt>
    <dgm:pt modelId="{EA64D9C8-8799-496B-A111-A76F4A4933C3}" type="pres">
      <dgm:prSet presAssocID="{7E6E265E-46F2-4456-8F22-5DE4F2E1F3BB}" presName="diagram" presStyleCnt="0">
        <dgm:presLayoutVars>
          <dgm:dir/>
          <dgm:resizeHandles val="exact"/>
        </dgm:presLayoutVars>
      </dgm:prSet>
      <dgm:spPr/>
    </dgm:pt>
    <dgm:pt modelId="{2B3D2425-B89B-48C9-A89A-4E53F8E556D1}" type="pres">
      <dgm:prSet presAssocID="{4BAAB44B-4C99-4E27-80E1-9327CE0BFA7A}" presName="node" presStyleLbl="node1" presStyleIdx="0" presStyleCnt="4">
        <dgm:presLayoutVars>
          <dgm:bulletEnabled val="1"/>
        </dgm:presLayoutVars>
      </dgm:prSet>
      <dgm:spPr/>
    </dgm:pt>
    <dgm:pt modelId="{985B86C8-32E7-41E6-B434-E9E029B68D6E}" type="pres">
      <dgm:prSet presAssocID="{FA8CC4C9-0528-432B-A448-0B2BC760A455}" presName="sibTrans" presStyleCnt="0"/>
      <dgm:spPr/>
    </dgm:pt>
    <dgm:pt modelId="{F5CC51A6-16D7-46DB-868E-B42AA4550A08}" type="pres">
      <dgm:prSet presAssocID="{9E254E9B-5AE1-4F6C-83CD-5760215354F8}" presName="node" presStyleLbl="node1" presStyleIdx="1" presStyleCnt="4">
        <dgm:presLayoutVars>
          <dgm:bulletEnabled val="1"/>
        </dgm:presLayoutVars>
      </dgm:prSet>
      <dgm:spPr/>
    </dgm:pt>
    <dgm:pt modelId="{E699DCCC-3105-4121-A88A-5CA3C4D8FCBF}" type="pres">
      <dgm:prSet presAssocID="{78D3CD86-D197-4D3B-B36C-3E406C58F193}" presName="sibTrans" presStyleCnt="0"/>
      <dgm:spPr/>
    </dgm:pt>
    <dgm:pt modelId="{4F2A66BF-A377-4610-AF51-897C7D7404DF}" type="pres">
      <dgm:prSet presAssocID="{F4F69CE2-A131-4FAF-91F9-B26E46BFA7CE}" presName="node" presStyleLbl="node1" presStyleIdx="2" presStyleCnt="4">
        <dgm:presLayoutVars>
          <dgm:bulletEnabled val="1"/>
        </dgm:presLayoutVars>
      </dgm:prSet>
      <dgm:spPr/>
    </dgm:pt>
    <dgm:pt modelId="{73E778FE-661E-4DF8-A226-0AC7BD657E43}" type="pres">
      <dgm:prSet presAssocID="{210813DA-0D25-4755-93B7-71B19F7988DD}" presName="sibTrans" presStyleCnt="0"/>
      <dgm:spPr/>
    </dgm:pt>
    <dgm:pt modelId="{6A88AA2F-8C1C-44CB-95D9-7CCF74A35871}" type="pres">
      <dgm:prSet presAssocID="{272CF94F-B620-407A-B381-C5956E302F7E}" presName="node" presStyleLbl="node1" presStyleIdx="3" presStyleCnt="4">
        <dgm:presLayoutVars>
          <dgm:bulletEnabled val="1"/>
        </dgm:presLayoutVars>
      </dgm:prSet>
      <dgm:spPr/>
    </dgm:pt>
  </dgm:ptLst>
  <dgm:cxnLst>
    <dgm:cxn modelId="{7F8A9D33-B245-4B86-B9CB-B1017877535D}" srcId="{7E6E265E-46F2-4456-8F22-5DE4F2E1F3BB}" destId="{272CF94F-B620-407A-B381-C5956E302F7E}" srcOrd="3" destOrd="0" parTransId="{9D178091-C661-4599-AD00-775E6276FC4A}" sibTransId="{894AD5A1-AD45-4A8A-8B9E-2A00B6F191AF}"/>
    <dgm:cxn modelId="{AFE3CF3C-ECFD-4E87-8303-380CC3B04114}" type="presOf" srcId="{272CF94F-B620-407A-B381-C5956E302F7E}" destId="{6A88AA2F-8C1C-44CB-95D9-7CCF74A35871}" srcOrd="0" destOrd="0" presId="urn:microsoft.com/office/officeart/2005/8/layout/default"/>
    <dgm:cxn modelId="{0AD82F65-DB23-43EB-970A-31C94E9FB995}" srcId="{7E6E265E-46F2-4456-8F22-5DE4F2E1F3BB}" destId="{9E254E9B-5AE1-4F6C-83CD-5760215354F8}" srcOrd="1" destOrd="0" parTransId="{AFCF6896-2E0E-49FA-9DA5-74947F04AAF7}" sibTransId="{78D3CD86-D197-4D3B-B36C-3E406C58F193}"/>
    <dgm:cxn modelId="{2E4A1F83-6908-4E1F-8C30-11EB9B1D24C4}" srcId="{7E6E265E-46F2-4456-8F22-5DE4F2E1F3BB}" destId="{F4F69CE2-A131-4FAF-91F9-B26E46BFA7CE}" srcOrd="2" destOrd="0" parTransId="{D6E973C1-D734-4A63-A4B6-2AC1B427732F}" sibTransId="{210813DA-0D25-4755-93B7-71B19F7988DD}"/>
    <dgm:cxn modelId="{75A3F1B6-4764-4D97-ACCC-9687C5F05D0F}" type="presOf" srcId="{F4F69CE2-A131-4FAF-91F9-B26E46BFA7CE}" destId="{4F2A66BF-A377-4610-AF51-897C7D7404DF}" srcOrd="0" destOrd="0" presId="urn:microsoft.com/office/officeart/2005/8/layout/default"/>
    <dgm:cxn modelId="{7728F2CF-6AD1-4405-8891-78AFEB515795}" type="presOf" srcId="{7E6E265E-46F2-4456-8F22-5DE4F2E1F3BB}" destId="{EA64D9C8-8799-496B-A111-A76F4A4933C3}" srcOrd="0" destOrd="0" presId="urn:microsoft.com/office/officeart/2005/8/layout/default"/>
    <dgm:cxn modelId="{B2F8CAEA-623C-4316-8643-BA7019D2DF3D}" type="presOf" srcId="{9E254E9B-5AE1-4F6C-83CD-5760215354F8}" destId="{F5CC51A6-16D7-46DB-868E-B42AA4550A08}" srcOrd="0" destOrd="0" presId="urn:microsoft.com/office/officeart/2005/8/layout/default"/>
    <dgm:cxn modelId="{D04C1BEB-4C9B-4675-A320-F4FADDC77DAB}" srcId="{7E6E265E-46F2-4456-8F22-5DE4F2E1F3BB}" destId="{4BAAB44B-4C99-4E27-80E1-9327CE0BFA7A}" srcOrd="0" destOrd="0" parTransId="{3E0AA1EC-252D-4A05-B0CC-5C7CABA6C49B}" sibTransId="{FA8CC4C9-0528-432B-A448-0B2BC760A455}"/>
    <dgm:cxn modelId="{3C20FBF3-6997-4F56-B389-55A5A124E1FC}" type="presOf" srcId="{4BAAB44B-4C99-4E27-80E1-9327CE0BFA7A}" destId="{2B3D2425-B89B-48C9-A89A-4E53F8E556D1}" srcOrd="0" destOrd="0" presId="urn:microsoft.com/office/officeart/2005/8/layout/default"/>
    <dgm:cxn modelId="{3B98CB71-D116-47BF-8764-869A925FF2EF}" type="presParOf" srcId="{EA64D9C8-8799-496B-A111-A76F4A4933C3}" destId="{2B3D2425-B89B-48C9-A89A-4E53F8E556D1}" srcOrd="0" destOrd="0" presId="urn:microsoft.com/office/officeart/2005/8/layout/default"/>
    <dgm:cxn modelId="{04ACD7B7-2DD5-4B16-993B-7503AC6B9DFA}" type="presParOf" srcId="{EA64D9C8-8799-496B-A111-A76F4A4933C3}" destId="{985B86C8-32E7-41E6-B434-E9E029B68D6E}" srcOrd="1" destOrd="0" presId="urn:microsoft.com/office/officeart/2005/8/layout/default"/>
    <dgm:cxn modelId="{F6FA7A88-B023-463D-9C5B-03B871B955E6}" type="presParOf" srcId="{EA64D9C8-8799-496B-A111-A76F4A4933C3}" destId="{F5CC51A6-16D7-46DB-868E-B42AA4550A08}" srcOrd="2" destOrd="0" presId="urn:microsoft.com/office/officeart/2005/8/layout/default"/>
    <dgm:cxn modelId="{270364D5-6BE3-4A88-9380-4439E31EE304}" type="presParOf" srcId="{EA64D9C8-8799-496B-A111-A76F4A4933C3}" destId="{E699DCCC-3105-4121-A88A-5CA3C4D8FCBF}" srcOrd="3" destOrd="0" presId="urn:microsoft.com/office/officeart/2005/8/layout/default"/>
    <dgm:cxn modelId="{638CC89D-0B81-4844-BA71-87AA49F8AA94}" type="presParOf" srcId="{EA64D9C8-8799-496B-A111-A76F4A4933C3}" destId="{4F2A66BF-A377-4610-AF51-897C7D7404DF}" srcOrd="4" destOrd="0" presId="urn:microsoft.com/office/officeart/2005/8/layout/default"/>
    <dgm:cxn modelId="{0EB2BFBB-6C77-40B3-83EC-10E9625D0D81}" type="presParOf" srcId="{EA64D9C8-8799-496B-A111-A76F4A4933C3}" destId="{73E778FE-661E-4DF8-A226-0AC7BD657E43}" srcOrd="5" destOrd="0" presId="urn:microsoft.com/office/officeart/2005/8/layout/default"/>
    <dgm:cxn modelId="{3BFFFBB7-425A-4CA7-8FEF-23D7DCAD936F}" type="presParOf" srcId="{EA64D9C8-8799-496B-A111-A76F4A4933C3}" destId="{6A88AA2F-8C1C-44CB-95D9-7CCF74A3587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08D111D-A65D-41F6-BB8D-CC2AC8C14E1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1EEFBEDF-D9F0-4E35-B493-7B773DCEC5B2}">
      <dgm:prSet phldrT="[Text]" phldr="0" custT="1"/>
      <dgm:spPr/>
      <dgm:t>
        <a:bodyPr/>
        <a:lstStyle/>
        <a:p>
          <a:r>
            <a:rPr lang="en-US" sz="1200">
              <a:latin typeface="Verdana" panose="020B0604030504040204" pitchFamily="34" charset="0"/>
              <a:ea typeface="Verdana" panose="020B0604030504040204" pitchFamily="34" charset="0"/>
            </a:rPr>
            <a:t>Goal: Maintain fluid balance without causing volume overload</a:t>
          </a:r>
        </a:p>
      </dgm:t>
    </dgm:pt>
    <dgm:pt modelId="{C1B8BC9B-7F46-4AAD-9700-856FACD4584B}" type="parTrans" cxnId="{792D8CB3-A34B-4EA3-957A-E13C41003BBC}">
      <dgm:prSet/>
      <dgm:spPr/>
      <dgm:t>
        <a:bodyPr/>
        <a:lstStyle/>
        <a:p>
          <a:endParaRPr lang="en-US"/>
        </a:p>
      </dgm:t>
    </dgm:pt>
    <dgm:pt modelId="{ED3FA1B8-E214-4BF5-983B-0D7F4B8B3889}" type="sibTrans" cxnId="{792D8CB3-A34B-4EA3-957A-E13C41003BBC}">
      <dgm:prSet/>
      <dgm:spPr/>
      <dgm:t>
        <a:bodyPr/>
        <a:lstStyle/>
        <a:p>
          <a:endParaRPr lang="en-US"/>
        </a:p>
      </dgm:t>
    </dgm:pt>
    <dgm:pt modelId="{3F887F04-8DDC-419C-8FB3-6E27FD1ABCD9}">
      <dgm:prSet phldrT="[Text]" phldr="0" custT="1"/>
      <dgm:spPr/>
      <dgm:t>
        <a:bodyPr/>
        <a:lstStyle/>
        <a:p>
          <a:r>
            <a:rPr lang="en-US" sz="1200">
              <a:latin typeface="Verdana" panose="020B0604030504040204" pitchFamily="34" charset="0"/>
              <a:ea typeface="Verdana" panose="020B0604030504040204" pitchFamily="34" charset="0"/>
            </a:rPr>
            <a:t>Hypervolemia was traditionally thought to be helpful, but literature has proven no benefit and possible harm</a:t>
          </a:r>
        </a:p>
      </dgm:t>
    </dgm:pt>
    <dgm:pt modelId="{7637297E-46C8-481E-80E8-6E0DE7670829}" type="parTrans" cxnId="{6CD68A70-C03B-4EC7-88E7-1F17CE359C32}">
      <dgm:prSet/>
      <dgm:spPr/>
      <dgm:t>
        <a:bodyPr/>
        <a:lstStyle/>
        <a:p>
          <a:endParaRPr lang="en-US"/>
        </a:p>
      </dgm:t>
    </dgm:pt>
    <dgm:pt modelId="{4E329372-8654-4805-A6E2-A74AE72AF345}" type="sibTrans" cxnId="{6CD68A70-C03B-4EC7-88E7-1F17CE359C32}">
      <dgm:prSet/>
      <dgm:spPr/>
      <dgm:t>
        <a:bodyPr/>
        <a:lstStyle/>
        <a:p>
          <a:endParaRPr lang="en-US"/>
        </a:p>
      </dgm:t>
    </dgm:pt>
    <dgm:pt modelId="{F36FCD33-EB0D-4450-ADCF-AB20A75ED906}">
      <dgm:prSet phldrT="[Text]" phldr="0" custT="1"/>
      <dgm:spPr/>
      <dgm:t>
        <a:bodyPr/>
        <a:lstStyle/>
        <a:p>
          <a:r>
            <a:rPr lang="en-US" sz="1000">
              <a:latin typeface="Verdana" panose="020B0604030504040204" pitchFamily="34" charset="0"/>
              <a:ea typeface="Verdana" panose="020B0604030504040204" pitchFamily="34" charset="0"/>
            </a:rPr>
            <a:t>Hypovolemia: decreased cerebral perfusion</a:t>
          </a:r>
        </a:p>
      </dgm:t>
    </dgm:pt>
    <dgm:pt modelId="{2B455043-6B5A-4436-85AF-17CE16F83498}" type="parTrans" cxnId="{6D2C8359-C03E-4FE3-BDB9-24631168E7D1}">
      <dgm:prSet/>
      <dgm:spPr/>
      <dgm:t>
        <a:bodyPr/>
        <a:lstStyle/>
        <a:p>
          <a:endParaRPr lang="en-US"/>
        </a:p>
      </dgm:t>
    </dgm:pt>
    <dgm:pt modelId="{1A38C5F7-B803-40BE-909B-C037422E5A19}" type="sibTrans" cxnId="{6D2C8359-C03E-4FE3-BDB9-24631168E7D1}">
      <dgm:prSet/>
      <dgm:spPr/>
      <dgm:t>
        <a:bodyPr/>
        <a:lstStyle/>
        <a:p>
          <a:endParaRPr lang="en-US"/>
        </a:p>
      </dgm:t>
    </dgm:pt>
    <dgm:pt modelId="{FD6531AC-62A8-4FD3-A119-0D97316760F0}">
      <dgm:prSet phldrT="[Text]" phldr="0" custT="1"/>
      <dgm:spPr/>
      <dgm:t>
        <a:bodyPr/>
        <a:lstStyle/>
        <a:p>
          <a:r>
            <a:rPr lang="en-US" sz="1000">
              <a:latin typeface="Verdana" panose="020B0604030504040204" pitchFamily="34" charset="0"/>
              <a:ea typeface="Verdana" panose="020B0604030504040204" pitchFamily="34" charset="0"/>
            </a:rPr>
            <a:t>Hypervolemia: increased risk of pulmonary edema and/or cardiac dysfunction</a:t>
          </a:r>
        </a:p>
      </dgm:t>
    </dgm:pt>
    <dgm:pt modelId="{F9C9DA86-E925-42BD-921C-E9C68EB720E5}" type="parTrans" cxnId="{05E2E7F1-5C9C-44D5-98C3-7AD64859E084}">
      <dgm:prSet/>
      <dgm:spPr/>
      <dgm:t>
        <a:bodyPr/>
        <a:lstStyle/>
        <a:p>
          <a:endParaRPr lang="en-US"/>
        </a:p>
      </dgm:t>
    </dgm:pt>
    <dgm:pt modelId="{C2DFB2F2-42AA-4559-AF89-B4931D2B451B}" type="sibTrans" cxnId="{05E2E7F1-5C9C-44D5-98C3-7AD64859E084}">
      <dgm:prSet/>
      <dgm:spPr/>
      <dgm:t>
        <a:bodyPr/>
        <a:lstStyle/>
        <a:p>
          <a:endParaRPr lang="en-US"/>
        </a:p>
      </dgm:t>
    </dgm:pt>
    <dgm:pt modelId="{553CD337-C14F-47B6-8898-12AD16338B6A}">
      <dgm:prSet phldrT="[Text]" phldr="0" custT="1"/>
      <dgm:spPr/>
      <dgm:t>
        <a:bodyPr/>
        <a:lstStyle/>
        <a:p>
          <a:r>
            <a:rPr lang="en-US" sz="1200">
              <a:latin typeface="Verdana" panose="020B0604030504040204" pitchFamily="34" charset="0"/>
              <a:ea typeface="Verdana" panose="020B0604030504040204" pitchFamily="34" charset="0"/>
            </a:rPr>
            <a:t>Isotonic fluids for maintenance fluid therapy</a:t>
          </a:r>
        </a:p>
      </dgm:t>
    </dgm:pt>
    <dgm:pt modelId="{11925240-2B19-47A9-98C5-68F2C4053B59}" type="parTrans" cxnId="{178113A9-4ABA-4DB2-9D81-5EA66F972C00}">
      <dgm:prSet/>
      <dgm:spPr/>
      <dgm:t>
        <a:bodyPr/>
        <a:lstStyle/>
        <a:p>
          <a:endParaRPr lang="en-US"/>
        </a:p>
      </dgm:t>
    </dgm:pt>
    <dgm:pt modelId="{EB8D096E-A923-4F1F-8DBF-552FA060BDDF}" type="sibTrans" cxnId="{178113A9-4ABA-4DB2-9D81-5EA66F972C00}">
      <dgm:prSet/>
      <dgm:spPr/>
      <dgm:t>
        <a:bodyPr/>
        <a:lstStyle/>
        <a:p>
          <a:endParaRPr lang="en-US"/>
        </a:p>
      </dgm:t>
    </dgm:pt>
    <dgm:pt modelId="{23321D4C-1753-4978-8FF2-5494EA2F34CF}">
      <dgm:prSet phldrT="[Text]" phldr="0" custT="1"/>
      <dgm:spPr/>
      <dgm:t>
        <a:bodyPr/>
        <a:lstStyle/>
        <a:p>
          <a:endParaRPr lang="en-US" sz="1100">
            <a:latin typeface="Verdana" panose="020B0604030504040204" pitchFamily="34" charset="0"/>
            <a:ea typeface="Verdana" panose="020B0604030504040204" pitchFamily="34" charset="0"/>
          </a:endParaRPr>
        </a:p>
      </dgm:t>
    </dgm:pt>
    <dgm:pt modelId="{6CE1C4DF-19B7-4569-95F8-911CCADF70D9}" type="parTrans" cxnId="{B86ABF83-4324-4615-875A-3BB37F610EE3}">
      <dgm:prSet/>
      <dgm:spPr/>
      <dgm:t>
        <a:bodyPr/>
        <a:lstStyle/>
        <a:p>
          <a:endParaRPr lang="en-US"/>
        </a:p>
      </dgm:t>
    </dgm:pt>
    <dgm:pt modelId="{F9AC4FCF-7973-449D-B443-7B4F826C34FE}" type="sibTrans" cxnId="{B86ABF83-4324-4615-875A-3BB37F610EE3}">
      <dgm:prSet/>
      <dgm:spPr/>
      <dgm:t>
        <a:bodyPr/>
        <a:lstStyle/>
        <a:p>
          <a:endParaRPr lang="en-US"/>
        </a:p>
      </dgm:t>
    </dgm:pt>
    <dgm:pt modelId="{EE752137-1AC8-4213-8331-8D6B8B70CFCB}">
      <dgm:prSet phldrT="[Text]" phldr="0" custT="1"/>
      <dgm:spPr/>
      <dgm:t>
        <a:bodyPr/>
        <a:lstStyle/>
        <a:p>
          <a:endParaRPr lang="en-US" sz="1100">
            <a:latin typeface="Verdana" panose="020B0604030504040204" pitchFamily="34" charset="0"/>
            <a:ea typeface="Verdana" panose="020B0604030504040204" pitchFamily="34" charset="0"/>
          </a:endParaRPr>
        </a:p>
      </dgm:t>
    </dgm:pt>
    <dgm:pt modelId="{131D2478-4214-400A-87BA-AA02C551B4CC}" type="parTrans" cxnId="{37EF6319-62B4-43C8-A2D8-A4601F380AE1}">
      <dgm:prSet/>
      <dgm:spPr/>
      <dgm:t>
        <a:bodyPr/>
        <a:lstStyle/>
        <a:p>
          <a:endParaRPr lang="en-US"/>
        </a:p>
      </dgm:t>
    </dgm:pt>
    <dgm:pt modelId="{63C5BE68-CBB3-44D0-858F-C61335E8FCDE}" type="sibTrans" cxnId="{37EF6319-62B4-43C8-A2D8-A4601F380AE1}">
      <dgm:prSet/>
      <dgm:spPr/>
      <dgm:t>
        <a:bodyPr/>
        <a:lstStyle/>
        <a:p>
          <a:endParaRPr lang="en-US"/>
        </a:p>
      </dgm:t>
    </dgm:pt>
    <dgm:pt modelId="{0B77E089-3E53-46BB-A967-B40B2AC42C31}">
      <dgm:prSet phldrT="[Text]" phldr="0" custT="1"/>
      <dgm:spPr/>
      <dgm:t>
        <a:bodyPr/>
        <a:lstStyle/>
        <a:p>
          <a:endParaRPr lang="en-US" sz="1100">
            <a:latin typeface="Verdana" panose="020B0604030504040204" pitchFamily="34" charset="0"/>
            <a:ea typeface="Verdana" panose="020B0604030504040204" pitchFamily="34" charset="0"/>
          </a:endParaRPr>
        </a:p>
      </dgm:t>
    </dgm:pt>
    <dgm:pt modelId="{175F9B35-ADCC-401D-A091-29E591FA2155}" type="parTrans" cxnId="{7B979B86-900F-4757-95AF-4388BA926DCE}">
      <dgm:prSet/>
      <dgm:spPr/>
      <dgm:t>
        <a:bodyPr/>
        <a:lstStyle/>
        <a:p>
          <a:endParaRPr lang="en-US"/>
        </a:p>
      </dgm:t>
    </dgm:pt>
    <dgm:pt modelId="{544D26A8-B8DF-496C-B8A6-40F70B60AD84}" type="sibTrans" cxnId="{7B979B86-900F-4757-95AF-4388BA926DCE}">
      <dgm:prSet/>
      <dgm:spPr/>
      <dgm:t>
        <a:bodyPr/>
        <a:lstStyle/>
        <a:p>
          <a:endParaRPr lang="en-US"/>
        </a:p>
      </dgm:t>
    </dgm:pt>
    <dgm:pt modelId="{EF76C004-91FE-4A4B-83AA-1B0F20F84453}">
      <dgm:prSet phldrT="[Text]" phldr="0" custT="1"/>
      <dgm:spPr/>
      <dgm:t>
        <a:bodyPr/>
        <a:lstStyle/>
        <a:p>
          <a:endParaRPr lang="en-US" sz="1100">
            <a:latin typeface="Verdana" panose="020B0604030504040204" pitchFamily="34" charset="0"/>
            <a:ea typeface="Verdana" panose="020B0604030504040204" pitchFamily="34" charset="0"/>
          </a:endParaRPr>
        </a:p>
      </dgm:t>
    </dgm:pt>
    <dgm:pt modelId="{1A056C4E-85C3-465E-85E5-A2EEDF524D39}" type="parTrans" cxnId="{85A8F9CD-5E2D-4CD4-9051-DDA92946ABEE}">
      <dgm:prSet/>
      <dgm:spPr/>
      <dgm:t>
        <a:bodyPr/>
        <a:lstStyle/>
        <a:p>
          <a:endParaRPr lang="en-US"/>
        </a:p>
      </dgm:t>
    </dgm:pt>
    <dgm:pt modelId="{66CA4440-B2A5-4A26-B111-AC2ED2A8ED60}" type="sibTrans" cxnId="{85A8F9CD-5E2D-4CD4-9051-DDA92946ABEE}">
      <dgm:prSet/>
      <dgm:spPr/>
      <dgm:t>
        <a:bodyPr/>
        <a:lstStyle/>
        <a:p>
          <a:endParaRPr lang="en-US"/>
        </a:p>
      </dgm:t>
    </dgm:pt>
    <dgm:pt modelId="{1F2340B8-02D2-441B-B0E5-AACF6982FB95}" type="pres">
      <dgm:prSet presAssocID="{608D111D-A65D-41F6-BB8D-CC2AC8C14E1E}" presName="Name0" presStyleCnt="0">
        <dgm:presLayoutVars>
          <dgm:chMax val="7"/>
          <dgm:chPref val="7"/>
          <dgm:dir/>
        </dgm:presLayoutVars>
      </dgm:prSet>
      <dgm:spPr/>
    </dgm:pt>
    <dgm:pt modelId="{28289AD5-84FF-408E-862D-E4943CC07206}" type="pres">
      <dgm:prSet presAssocID="{608D111D-A65D-41F6-BB8D-CC2AC8C14E1E}" presName="Name1" presStyleCnt="0"/>
      <dgm:spPr/>
    </dgm:pt>
    <dgm:pt modelId="{6F73A515-C5F0-45DB-97BF-DA1062F88CD0}" type="pres">
      <dgm:prSet presAssocID="{608D111D-A65D-41F6-BB8D-CC2AC8C14E1E}" presName="cycle" presStyleCnt="0"/>
      <dgm:spPr/>
    </dgm:pt>
    <dgm:pt modelId="{2A17408A-AFD9-4C36-8D41-6C51BAC32AA0}" type="pres">
      <dgm:prSet presAssocID="{608D111D-A65D-41F6-BB8D-CC2AC8C14E1E}" presName="srcNode" presStyleLbl="node1" presStyleIdx="0" presStyleCnt="3"/>
      <dgm:spPr/>
    </dgm:pt>
    <dgm:pt modelId="{C1B78531-02EC-4754-B314-BB2DDC9BBA11}" type="pres">
      <dgm:prSet presAssocID="{608D111D-A65D-41F6-BB8D-CC2AC8C14E1E}" presName="conn" presStyleLbl="parChTrans1D2" presStyleIdx="0" presStyleCnt="1"/>
      <dgm:spPr/>
    </dgm:pt>
    <dgm:pt modelId="{747CEDF3-ED71-43D5-A40B-10DF9B86DB50}" type="pres">
      <dgm:prSet presAssocID="{608D111D-A65D-41F6-BB8D-CC2AC8C14E1E}" presName="extraNode" presStyleLbl="node1" presStyleIdx="0" presStyleCnt="3"/>
      <dgm:spPr/>
    </dgm:pt>
    <dgm:pt modelId="{C2642B89-514C-4604-971F-A606A01E238F}" type="pres">
      <dgm:prSet presAssocID="{608D111D-A65D-41F6-BB8D-CC2AC8C14E1E}" presName="dstNode" presStyleLbl="node1" presStyleIdx="0" presStyleCnt="3"/>
      <dgm:spPr/>
    </dgm:pt>
    <dgm:pt modelId="{8E5D9801-DC50-40F2-8347-F1CCD5159C19}" type="pres">
      <dgm:prSet presAssocID="{1EEFBEDF-D9F0-4E35-B493-7B773DCEC5B2}" presName="text_1" presStyleLbl="node1" presStyleIdx="0" presStyleCnt="3">
        <dgm:presLayoutVars>
          <dgm:bulletEnabled val="1"/>
        </dgm:presLayoutVars>
      </dgm:prSet>
      <dgm:spPr/>
    </dgm:pt>
    <dgm:pt modelId="{560ADC5B-CBE1-4EA9-94D8-817C951A3680}" type="pres">
      <dgm:prSet presAssocID="{1EEFBEDF-D9F0-4E35-B493-7B773DCEC5B2}" presName="accent_1" presStyleCnt="0"/>
      <dgm:spPr/>
    </dgm:pt>
    <dgm:pt modelId="{6CA636E7-AE1A-42B8-95FE-9427D3816280}" type="pres">
      <dgm:prSet presAssocID="{1EEFBEDF-D9F0-4E35-B493-7B773DCEC5B2}" presName="accentRepeatNode" presStyleLbl="solidFgAcc1" presStyleIdx="0" presStyleCnt="3"/>
      <dgm:spPr/>
    </dgm:pt>
    <dgm:pt modelId="{12B77D71-D78B-4D2F-ABEA-0B5357F3A0B7}" type="pres">
      <dgm:prSet presAssocID="{3F887F04-8DDC-419C-8FB3-6E27FD1ABCD9}" presName="text_2" presStyleLbl="node1" presStyleIdx="1" presStyleCnt="3">
        <dgm:presLayoutVars>
          <dgm:bulletEnabled val="1"/>
        </dgm:presLayoutVars>
      </dgm:prSet>
      <dgm:spPr/>
    </dgm:pt>
    <dgm:pt modelId="{889F36E0-BBA9-4AD2-83D8-1D1780BB6B79}" type="pres">
      <dgm:prSet presAssocID="{3F887F04-8DDC-419C-8FB3-6E27FD1ABCD9}" presName="accent_2" presStyleCnt="0"/>
      <dgm:spPr/>
    </dgm:pt>
    <dgm:pt modelId="{E54DE0F6-6385-4D65-A8BE-9AC6B263DC9B}" type="pres">
      <dgm:prSet presAssocID="{3F887F04-8DDC-419C-8FB3-6E27FD1ABCD9}" presName="accentRepeatNode" presStyleLbl="solidFgAcc1" presStyleIdx="1" presStyleCnt="3"/>
      <dgm:spPr/>
    </dgm:pt>
    <dgm:pt modelId="{86A7C0E6-0B6C-48C2-AEEA-C8988FFA4FCD}" type="pres">
      <dgm:prSet presAssocID="{553CD337-C14F-47B6-8898-12AD16338B6A}" presName="text_3" presStyleLbl="node1" presStyleIdx="2" presStyleCnt="3">
        <dgm:presLayoutVars>
          <dgm:bulletEnabled val="1"/>
        </dgm:presLayoutVars>
      </dgm:prSet>
      <dgm:spPr/>
    </dgm:pt>
    <dgm:pt modelId="{E9C44E20-E90D-490B-B157-C4DE2778B2E8}" type="pres">
      <dgm:prSet presAssocID="{553CD337-C14F-47B6-8898-12AD16338B6A}" presName="accent_3" presStyleCnt="0"/>
      <dgm:spPr/>
    </dgm:pt>
    <dgm:pt modelId="{32FB2FDF-E962-4891-9095-9A4D4847124F}" type="pres">
      <dgm:prSet presAssocID="{553CD337-C14F-47B6-8898-12AD16338B6A}" presName="accentRepeatNode" presStyleLbl="solidFgAcc1" presStyleIdx="2" presStyleCnt="3"/>
      <dgm:spPr/>
    </dgm:pt>
  </dgm:ptLst>
  <dgm:cxnLst>
    <dgm:cxn modelId="{620E9E02-BC51-4B19-8DE4-7505D54A9BE3}" type="presOf" srcId="{EE752137-1AC8-4213-8331-8D6B8B70CFCB}" destId="{12B77D71-D78B-4D2F-ABEA-0B5357F3A0B7}" srcOrd="0" destOrd="4" presId="urn:microsoft.com/office/officeart/2008/layout/VerticalCurvedList"/>
    <dgm:cxn modelId="{F5B7F503-23FB-4BD5-8044-85C0B73D5B90}" type="presOf" srcId="{553CD337-C14F-47B6-8898-12AD16338B6A}" destId="{86A7C0E6-0B6C-48C2-AEEA-C8988FFA4FCD}" srcOrd="0" destOrd="0" presId="urn:microsoft.com/office/officeart/2008/layout/VerticalCurvedList"/>
    <dgm:cxn modelId="{37EF6319-62B4-43C8-A2D8-A4601F380AE1}" srcId="{3F887F04-8DDC-419C-8FB3-6E27FD1ABCD9}" destId="{EE752137-1AC8-4213-8331-8D6B8B70CFCB}" srcOrd="3" destOrd="0" parTransId="{131D2478-4214-400A-87BA-AA02C551B4CC}" sibTransId="{63C5BE68-CBB3-44D0-858F-C61335E8FCDE}"/>
    <dgm:cxn modelId="{D80C8728-8191-41A8-BA17-D064879E1474}" type="presOf" srcId="{1EEFBEDF-D9F0-4E35-B493-7B773DCEC5B2}" destId="{8E5D9801-DC50-40F2-8347-F1CCD5159C19}" srcOrd="0" destOrd="0" presId="urn:microsoft.com/office/officeart/2008/layout/VerticalCurvedList"/>
    <dgm:cxn modelId="{DA350835-1E3A-4C66-A6DE-C6FBAD98190D}" type="presOf" srcId="{23321D4C-1753-4978-8FF2-5494EA2F34CF}" destId="{12B77D71-D78B-4D2F-ABEA-0B5357F3A0B7}" srcOrd="0" destOrd="3" presId="urn:microsoft.com/office/officeart/2008/layout/VerticalCurvedList"/>
    <dgm:cxn modelId="{6CD68A70-C03B-4EC7-88E7-1F17CE359C32}" srcId="{608D111D-A65D-41F6-BB8D-CC2AC8C14E1E}" destId="{3F887F04-8DDC-419C-8FB3-6E27FD1ABCD9}" srcOrd="1" destOrd="0" parTransId="{7637297E-46C8-481E-80E8-6E0DE7670829}" sibTransId="{4E329372-8654-4805-A6E2-A74AE72AF345}"/>
    <dgm:cxn modelId="{82AD0C72-CC71-49F9-A5EE-29A7C74FCB46}" type="presOf" srcId="{EF76C004-91FE-4A4B-83AA-1B0F20F84453}" destId="{12B77D71-D78B-4D2F-ABEA-0B5357F3A0B7}" srcOrd="0" destOrd="6" presId="urn:microsoft.com/office/officeart/2008/layout/VerticalCurvedList"/>
    <dgm:cxn modelId="{6D2C8359-C03E-4FE3-BDB9-24631168E7D1}" srcId="{3F887F04-8DDC-419C-8FB3-6E27FD1ABCD9}" destId="{F36FCD33-EB0D-4450-ADCF-AB20A75ED906}" srcOrd="0" destOrd="0" parTransId="{2B455043-6B5A-4436-85AF-17CE16F83498}" sibTransId="{1A38C5F7-B803-40BE-909B-C037422E5A19}"/>
    <dgm:cxn modelId="{B86ABF83-4324-4615-875A-3BB37F610EE3}" srcId="{3F887F04-8DDC-419C-8FB3-6E27FD1ABCD9}" destId="{23321D4C-1753-4978-8FF2-5494EA2F34CF}" srcOrd="2" destOrd="0" parTransId="{6CE1C4DF-19B7-4569-95F8-911CCADF70D9}" sibTransId="{F9AC4FCF-7973-449D-B443-7B4F826C34FE}"/>
    <dgm:cxn modelId="{7B979B86-900F-4757-95AF-4388BA926DCE}" srcId="{3F887F04-8DDC-419C-8FB3-6E27FD1ABCD9}" destId="{0B77E089-3E53-46BB-A967-B40B2AC42C31}" srcOrd="4" destOrd="0" parTransId="{175F9B35-ADCC-401D-A091-29E591FA2155}" sibTransId="{544D26A8-B8DF-496C-B8A6-40F70B60AD84}"/>
    <dgm:cxn modelId="{8B37F390-93E7-49D9-A911-502C0B6913BE}" type="presOf" srcId="{FD6531AC-62A8-4FD3-A119-0D97316760F0}" destId="{12B77D71-D78B-4D2F-ABEA-0B5357F3A0B7}" srcOrd="0" destOrd="2" presId="urn:microsoft.com/office/officeart/2008/layout/VerticalCurvedList"/>
    <dgm:cxn modelId="{22CB9A91-F341-48E6-9320-8BBD36BFC7AE}" type="presOf" srcId="{0B77E089-3E53-46BB-A967-B40B2AC42C31}" destId="{12B77D71-D78B-4D2F-ABEA-0B5357F3A0B7}" srcOrd="0" destOrd="5" presId="urn:microsoft.com/office/officeart/2008/layout/VerticalCurvedList"/>
    <dgm:cxn modelId="{E5866099-C411-41A1-A028-4DA7209145D4}" type="presOf" srcId="{ED3FA1B8-E214-4BF5-983B-0D7F4B8B3889}" destId="{C1B78531-02EC-4754-B314-BB2DDC9BBA11}" srcOrd="0" destOrd="0" presId="urn:microsoft.com/office/officeart/2008/layout/VerticalCurvedList"/>
    <dgm:cxn modelId="{23FE18A3-9FA6-44D5-BA62-AC02417E110C}" type="presOf" srcId="{3F887F04-8DDC-419C-8FB3-6E27FD1ABCD9}" destId="{12B77D71-D78B-4D2F-ABEA-0B5357F3A0B7}" srcOrd="0" destOrd="0" presId="urn:microsoft.com/office/officeart/2008/layout/VerticalCurvedList"/>
    <dgm:cxn modelId="{178113A9-4ABA-4DB2-9D81-5EA66F972C00}" srcId="{608D111D-A65D-41F6-BB8D-CC2AC8C14E1E}" destId="{553CD337-C14F-47B6-8898-12AD16338B6A}" srcOrd="2" destOrd="0" parTransId="{11925240-2B19-47A9-98C5-68F2C4053B59}" sibTransId="{EB8D096E-A923-4F1F-8DBF-552FA060BDDF}"/>
    <dgm:cxn modelId="{792D8CB3-A34B-4EA3-957A-E13C41003BBC}" srcId="{608D111D-A65D-41F6-BB8D-CC2AC8C14E1E}" destId="{1EEFBEDF-D9F0-4E35-B493-7B773DCEC5B2}" srcOrd="0" destOrd="0" parTransId="{C1B8BC9B-7F46-4AAD-9700-856FACD4584B}" sibTransId="{ED3FA1B8-E214-4BF5-983B-0D7F4B8B3889}"/>
    <dgm:cxn modelId="{85A8F9CD-5E2D-4CD4-9051-DDA92946ABEE}" srcId="{3F887F04-8DDC-419C-8FB3-6E27FD1ABCD9}" destId="{EF76C004-91FE-4A4B-83AA-1B0F20F84453}" srcOrd="5" destOrd="0" parTransId="{1A056C4E-85C3-465E-85E5-A2EEDF524D39}" sibTransId="{66CA4440-B2A5-4A26-B111-AC2ED2A8ED60}"/>
    <dgm:cxn modelId="{05E2E7F1-5C9C-44D5-98C3-7AD64859E084}" srcId="{3F887F04-8DDC-419C-8FB3-6E27FD1ABCD9}" destId="{FD6531AC-62A8-4FD3-A119-0D97316760F0}" srcOrd="1" destOrd="0" parTransId="{F9C9DA86-E925-42BD-921C-E9C68EB720E5}" sibTransId="{C2DFB2F2-42AA-4559-AF89-B4931D2B451B}"/>
    <dgm:cxn modelId="{77486DF8-7F42-4192-8211-2ED16FB23F45}" type="presOf" srcId="{608D111D-A65D-41F6-BB8D-CC2AC8C14E1E}" destId="{1F2340B8-02D2-441B-B0E5-AACF6982FB95}" srcOrd="0" destOrd="0" presId="urn:microsoft.com/office/officeart/2008/layout/VerticalCurvedList"/>
    <dgm:cxn modelId="{3C960EF9-9B65-4DBE-8D52-CDF48823E8AB}" type="presOf" srcId="{F36FCD33-EB0D-4450-ADCF-AB20A75ED906}" destId="{12B77D71-D78B-4D2F-ABEA-0B5357F3A0B7}" srcOrd="0" destOrd="1" presId="urn:microsoft.com/office/officeart/2008/layout/VerticalCurvedList"/>
    <dgm:cxn modelId="{7091878F-153B-4D88-8582-4CF6C20A5772}" type="presParOf" srcId="{1F2340B8-02D2-441B-B0E5-AACF6982FB95}" destId="{28289AD5-84FF-408E-862D-E4943CC07206}" srcOrd="0" destOrd="0" presId="urn:microsoft.com/office/officeart/2008/layout/VerticalCurvedList"/>
    <dgm:cxn modelId="{EBEB1E9E-7393-4AFB-BFAD-61B5413DF7B0}" type="presParOf" srcId="{28289AD5-84FF-408E-862D-E4943CC07206}" destId="{6F73A515-C5F0-45DB-97BF-DA1062F88CD0}" srcOrd="0" destOrd="0" presId="urn:microsoft.com/office/officeart/2008/layout/VerticalCurvedList"/>
    <dgm:cxn modelId="{E801264F-8D1C-4D9F-BE44-60576B7AF1AF}" type="presParOf" srcId="{6F73A515-C5F0-45DB-97BF-DA1062F88CD0}" destId="{2A17408A-AFD9-4C36-8D41-6C51BAC32AA0}" srcOrd="0" destOrd="0" presId="urn:microsoft.com/office/officeart/2008/layout/VerticalCurvedList"/>
    <dgm:cxn modelId="{2A32532B-7223-4661-BBFA-3DBD3CC7515A}" type="presParOf" srcId="{6F73A515-C5F0-45DB-97BF-DA1062F88CD0}" destId="{C1B78531-02EC-4754-B314-BB2DDC9BBA11}" srcOrd="1" destOrd="0" presId="urn:microsoft.com/office/officeart/2008/layout/VerticalCurvedList"/>
    <dgm:cxn modelId="{F2B107EC-005C-482A-9559-A3CFFD04BECF}" type="presParOf" srcId="{6F73A515-C5F0-45DB-97BF-DA1062F88CD0}" destId="{747CEDF3-ED71-43D5-A40B-10DF9B86DB50}" srcOrd="2" destOrd="0" presId="urn:microsoft.com/office/officeart/2008/layout/VerticalCurvedList"/>
    <dgm:cxn modelId="{36116570-BCD5-402A-96D8-01CBA85EF509}" type="presParOf" srcId="{6F73A515-C5F0-45DB-97BF-DA1062F88CD0}" destId="{C2642B89-514C-4604-971F-A606A01E238F}" srcOrd="3" destOrd="0" presId="urn:microsoft.com/office/officeart/2008/layout/VerticalCurvedList"/>
    <dgm:cxn modelId="{F0A1A1E3-47B6-4B51-948B-403715A8D50F}" type="presParOf" srcId="{28289AD5-84FF-408E-862D-E4943CC07206}" destId="{8E5D9801-DC50-40F2-8347-F1CCD5159C19}" srcOrd="1" destOrd="0" presId="urn:microsoft.com/office/officeart/2008/layout/VerticalCurvedList"/>
    <dgm:cxn modelId="{7720705F-5C6A-4DCF-97B3-8076ECDC2CD6}" type="presParOf" srcId="{28289AD5-84FF-408E-862D-E4943CC07206}" destId="{560ADC5B-CBE1-4EA9-94D8-817C951A3680}" srcOrd="2" destOrd="0" presId="urn:microsoft.com/office/officeart/2008/layout/VerticalCurvedList"/>
    <dgm:cxn modelId="{B29668DB-D261-48B8-91FF-5A942B6CB39E}" type="presParOf" srcId="{560ADC5B-CBE1-4EA9-94D8-817C951A3680}" destId="{6CA636E7-AE1A-42B8-95FE-9427D3816280}" srcOrd="0" destOrd="0" presId="urn:microsoft.com/office/officeart/2008/layout/VerticalCurvedList"/>
    <dgm:cxn modelId="{71AB0221-FC7D-47F9-A43D-EB94BCDC6E65}" type="presParOf" srcId="{28289AD5-84FF-408E-862D-E4943CC07206}" destId="{12B77D71-D78B-4D2F-ABEA-0B5357F3A0B7}" srcOrd="3" destOrd="0" presId="urn:microsoft.com/office/officeart/2008/layout/VerticalCurvedList"/>
    <dgm:cxn modelId="{BF55D669-9ECE-4E7A-ACDE-3109B7DB18A6}" type="presParOf" srcId="{28289AD5-84FF-408E-862D-E4943CC07206}" destId="{889F36E0-BBA9-4AD2-83D8-1D1780BB6B79}" srcOrd="4" destOrd="0" presId="urn:microsoft.com/office/officeart/2008/layout/VerticalCurvedList"/>
    <dgm:cxn modelId="{DA76755C-2F25-42FF-8EEF-C1EF12DD2F29}" type="presParOf" srcId="{889F36E0-BBA9-4AD2-83D8-1D1780BB6B79}" destId="{E54DE0F6-6385-4D65-A8BE-9AC6B263DC9B}" srcOrd="0" destOrd="0" presId="urn:microsoft.com/office/officeart/2008/layout/VerticalCurvedList"/>
    <dgm:cxn modelId="{CD598091-E4D0-49FF-9931-8FE61FF2F588}" type="presParOf" srcId="{28289AD5-84FF-408E-862D-E4943CC07206}" destId="{86A7C0E6-0B6C-48C2-AEEA-C8988FFA4FCD}" srcOrd="5" destOrd="0" presId="urn:microsoft.com/office/officeart/2008/layout/VerticalCurvedList"/>
    <dgm:cxn modelId="{3853B2CE-2CA9-4A36-96C5-F9C8FC5FA895}" type="presParOf" srcId="{28289AD5-84FF-408E-862D-E4943CC07206}" destId="{E9C44E20-E90D-490B-B157-C4DE2778B2E8}" srcOrd="6" destOrd="0" presId="urn:microsoft.com/office/officeart/2008/layout/VerticalCurvedList"/>
    <dgm:cxn modelId="{71C1DE98-28EA-46E4-80A1-384F3306E72B}" type="presParOf" srcId="{E9C44E20-E90D-490B-B157-C4DE2778B2E8}" destId="{32FB2FDF-E962-4891-9095-9A4D4847124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61C63F2-25D9-44CF-AADD-1BC1E743BF0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15418C5-29D5-43E1-904E-46474C907AAF}">
      <dgm:prSet phldrT="[Text]" phldr="0" custT="1"/>
      <dgm:spPr/>
      <dgm:t>
        <a:bodyPr/>
        <a:lstStyle/>
        <a:p>
          <a:r>
            <a:rPr lang="en-US" sz="1400">
              <a:solidFill>
                <a:srgbClr val="00314C"/>
              </a:solidFill>
              <a:latin typeface="Verdana" panose="020B0604030504040204" pitchFamily="34" charset="0"/>
              <a:ea typeface="Verdana" panose="020B0604030504040204" pitchFamily="34" charset="0"/>
            </a:rPr>
            <a:t>Indication</a:t>
          </a:r>
        </a:p>
      </dgm:t>
    </dgm:pt>
    <dgm:pt modelId="{8DD9F292-CC10-49EC-8CA1-EAB626397FC3}" type="parTrans" cxnId="{C560E275-82B5-4888-BF21-04268D93C01C}">
      <dgm:prSet/>
      <dgm:spPr/>
      <dgm:t>
        <a:bodyPr/>
        <a:lstStyle/>
        <a:p>
          <a:endParaRPr lang="en-US"/>
        </a:p>
      </dgm:t>
    </dgm:pt>
    <dgm:pt modelId="{8B623851-7CE8-4E33-A137-3C4E844020A0}" type="sibTrans" cxnId="{C560E275-82B5-4888-BF21-04268D93C01C}">
      <dgm:prSet/>
      <dgm:spPr/>
      <dgm:t>
        <a:bodyPr/>
        <a:lstStyle/>
        <a:p>
          <a:endParaRPr lang="en-US"/>
        </a:p>
      </dgm:t>
    </dgm:pt>
    <dgm:pt modelId="{FE07A754-FFB3-4DF2-B755-4A3815689329}">
      <dgm:prSet phldrT="[Text]" phldr="0" custT="1"/>
      <dgm:spPr/>
      <dgm:t>
        <a:bodyPr/>
        <a:lstStyle/>
        <a:p>
          <a:r>
            <a:rPr lang="en-US" sz="1400">
              <a:solidFill>
                <a:srgbClr val="00314C"/>
              </a:solidFill>
              <a:latin typeface="Verdana" panose="020B0604030504040204" pitchFamily="34" charset="0"/>
              <a:ea typeface="Verdana" panose="020B0604030504040204" pitchFamily="34" charset="0"/>
            </a:rPr>
            <a:t>Hypervolemia</a:t>
          </a:r>
        </a:p>
      </dgm:t>
    </dgm:pt>
    <dgm:pt modelId="{A38F55AD-265A-4642-ACFD-B8991EB866C9}" type="parTrans" cxnId="{0595841F-D24B-4F10-9A37-2B7F0E869435}">
      <dgm:prSet/>
      <dgm:spPr/>
      <dgm:t>
        <a:bodyPr/>
        <a:lstStyle/>
        <a:p>
          <a:endParaRPr lang="en-US"/>
        </a:p>
      </dgm:t>
    </dgm:pt>
    <dgm:pt modelId="{72D6FCE6-036D-43A4-91D0-38A90F2AD817}" type="sibTrans" cxnId="{0595841F-D24B-4F10-9A37-2B7F0E869435}">
      <dgm:prSet/>
      <dgm:spPr/>
      <dgm:t>
        <a:bodyPr/>
        <a:lstStyle/>
        <a:p>
          <a:endParaRPr lang="en-US"/>
        </a:p>
      </dgm:t>
    </dgm:pt>
    <dgm:pt modelId="{6749F8FB-D356-48E0-B1F7-8C674C1EF8CE}">
      <dgm:prSet phldrT="[Text]" phldr="0" custT="1"/>
      <dgm:spPr/>
      <dgm:t>
        <a:bodyPr/>
        <a:lstStyle/>
        <a:p>
          <a:r>
            <a:rPr lang="en-US" sz="1400">
              <a:solidFill>
                <a:srgbClr val="00314C"/>
              </a:solidFill>
              <a:latin typeface="Verdana" panose="020B0604030504040204" pitchFamily="34" charset="0"/>
              <a:ea typeface="Verdana" panose="020B0604030504040204" pitchFamily="34" charset="0"/>
            </a:rPr>
            <a:t>Hemodilution</a:t>
          </a:r>
        </a:p>
      </dgm:t>
    </dgm:pt>
    <dgm:pt modelId="{B04680C1-C4F9-48BC-B749-3E30BE28CD40}" type="parTrans" cxnId="{FC99A64F-06A9-4AC8-A83A-C0D6013C3EB7}">
      <dgm:prSet/>
      <dgm:spPr/>
      <dgm:t>
        <a:bodyPr/>
        <a:lstStyle/>
        <a:p>
          <a:endParaRPr lang="en-US"/>
        </a:p>
      </dgm:t>
    </dgm:pt>
    <dgm:pt modelId="{B0E86A6E-5154-423C-BEEF-FFD9D969500C}" type="sibTrans" cxnId="{FC99A64F-06A9-4AC8-A83A-C0D6013C3EB7}">
      <dgm:prSet/>
      <dgm:spPr/>
      <dgm:t>
        <a:bodyPr/>
        <a:lstStyle/>
        <a:p>
          <a:endParaRPr lang="en-US"/>
        </a:p>
      </dgm:t>
    </dgm:pt>
    <dgm:pt modelId="{3565E5E7-3C8B-4534-A6E6-F6D4CB3BA280}">
      <dgm:prSet phldrT="[Text]" phldr="0" custT="1"/>
      <dgm:spPr/>
      <dgm:t>
        <a:bodyPr/>
        <a:lstStyle/>
        <a:p>
          <a:r>
            <a:rPr lang="en-US" sz="1400">
              <a:solidFill>
                <a:srgbClr val="00314C"/>
              </a:solidFill>
              <a:latin typeface="Verdana" panose="020B0604030504040204" pitchFamily="34" charset="0"/>
              <a:ea typeface="Verdana" panose="020B0604030504040204" pitchFamily="34" charset="0"/>
            </a:rPr>
            <a:t>Induced Hypertension</a:t>
          </a:r>
        </a:p>
      </dgm:t>
    </dgm:pt>
    <dgm:pt modelId="{AEDEDA4E-54B3-4A97-A95F-12EA40F304CE}" type="parTrans" cxnId="{43EA6A11-797E-4BDB-A921-E62B8FEBD470}">
      <dgm:prSet/>
      <dgm:spPr/>
      <dgm:t>
        <a:bodyPr/>
        <a:lstStyle/>
        <a:p>
          <a:endParaRPr lang="en-US"/>
        </a:p>
      </dgm:t>
    </dgm:pt>
    <dgm:pt modelId="{2C62947C-C083-422A-A71A-9986F3DE6771}" type="sibTrans" cxnId="{43EA6A11-797E-4BDB-A921-E62B8FEBD470}">
      <dgm:prSet/>
      <dgm:spPr/>
      <dgm:t>
        <a:bodyPr/>
        <a:lstStyle/>
        <a:p>
          <a:endParaRPr lang="en-US"/>
        </a:p>
      </dgm:t>
    </dgm:pt>
    <dgm:pt modelId="{660B5DBD-EBA6-4CB8-B09E-AEF985F9B12E}">
      <dgm:prSet phldrT="[Text]" phldr="0" custT="1"/>
      <dgm:spPr/>
      <dgm:t>
        <a:bodyPr/>
        <a:lstStyle/>
        <a:p>
          <a:r>
            <a:rPr lang="en-US" sz="1200">
              <a:solidFill>
                <a:srgbClr val="00314C"/>
              </a:solidFill>
              <a:latin typeface="Verdana" panose="020B0604030504040204" pitchFamily="34" charset="0"/>
              <a:ea typeface="Verdana" panose="020B0604030504040204" pitchFamily="34" charset="0"/>
            </a:rPr>
            <a:t>No longer recommended as a standard mode of therapy in this setting. There is a lack of proven benefit and an increase in avoidable risks.</a:t>
          </a:r>
        </a:p>
      </dgm:t>
    </dgm:pt>
    <dgm:pt modelId="{FF9A721F-AFCF-4CA5-AA17-7430C9758763}" type="parTrans" cxnId="{8554F4D3-A681-4BCA-8ACF-5BDC6A322596}">
      <dgm:prSet/>
      <dgm:spPr/>
      <dgm:t>
        <a:bodyPr/>
        <a:lstStyle/>
        <a:p>
          <a:endParaRPr lang="en-US"/>
        </a:p>
      </dgm:t>
    </dgm:pt>
    <dgm:pt modelId="{925543EB-3BA4-418E-88A5-47929D5D24C0}" type="sibTrans" cxnId="{8554F4D3-A681-4BCA-8ACF-5BDC6A322596}">
      <dgm:prSet/>
      <dgm:spPr/>
      <dgm:t>
        <a:bodyPr/>
        <a:lstStyle/>
        <a:p>
          <a:endParaRPr lang="en-US"/>
        </a:p>
      </dgm:t>
    </dgm:pt>
    <dgm:pt modelId="{6B830E8B-28E2-4008-84D9-12BEAC9BC533}">
      <dgm:prSet phldrT="[Text]" phldr="0" custT="1"/>
      <dgm:spPr/>
      <dgm:t>
        <a:bodyPr/>
        <a:lstStyle/>
        <a:p>
          <a:r>
            <a:rPr lang="en-US" sz="1200">
              <a:solidFill>
                <a:srgbClr val="00314C"/>
              </a:solidFill>
              <a:latin typeface="Verdana" panose="020B0604030504040204" pitchFamily="34" charset="0"/>
              <a:ea typeface="Verdana" panose="020B0604030504040204" pitchFamily="34" charset="0"/>
            </a:rPr>
            <a:t>Reversible strategy initiated to increase a patient’s MAP to maintain/increase central perfusion pressure (CPP) to prevent restricted blood flow. First line agents include norepinephrine and phenylephrine.</a:t>
          </a:r>
        </a:p>
      </dgm:t>
    </dgm:pt>
    <dgm:pt modelId="{526F70FA-C051-48E8-9FA5-CD316C460195}" type="parTrans" cxnId="{17BD3C94-98E1-4D3F-8A3A-AE64F22B6D75}">
      <dgm:prSet/>
      <dgm:spPr/>
      <dgm:t>
        <a:bodyPr/>
        <a:lstStyle/>
        <a:p>
          <a:endParaRPr lang="en-US"/>
        </a:p>
      </dgm:t>
    </dgm:pt>
    <dgm:pt modelId="{9B16A2B6-5D34-4CDD-B559-2C48E789469C}" type="sibTrans" cxnId="{17BD3C94-98E1-4D3F-8A3A-AE64F22B6D75}">
      <dgm:prSet/>
      <dgm:spPr/>
      <dgm:t>
        <a:bodyPr/>
        <a:lstStyle/>
        <a:p>
          <a:endParaRPr lang="en-US"/>
        </a:p>
      </dgm:t>
    </dgm:pt>
    <dgm:pt modelId="{C277B3B2-5023-4385-9E4A-4254DA365118}">
      <dgm:prSet phldrT="[Text]" phldr="0" custT="1"/>
      <dgm:spPr/>
      <dgm:t>
        <a:bodyPr/>
        <a:lstStyle/>
        <a:p>
          <a:r>
            <a:rPr lang="en-US" sz="1200">
              <a:solidFill>
                <a:srgbClr val="00314C"/>
              </a:solidFill>
              <a:latin typeface="Verdana" panose="020B0604030504040204" pitchFamily="34" charset="0"/>
              <a:ea typeface="Verdana" panose="020B0604030504040204" pitchFamily="34" charset="0"/>
            </a:rPr>
            <a:t>Inducing hypervolemia by additional volume expansion is no longer recommended due to the lack of evidence demonstrating benefit, as well as the risk of pulmonary edema and cardiac dysfunction. </a:t>
          </a:r>
        </a:p>
      </dgm:t>
    </dgm:pt>
    <dgm:pt modelId="{FF7951AE-A29F-410D-A75C-683CE142BFD8}" type="parTrans" cxnId="{3725917B-7FE7-46DD-9AE3-2972584A8158}">
      <dgm:prSet/>
      <dgm:spPr/>
      <dgm:t>
        <a:bodyPr/>
        <a:lstStyle/>
        <a:p>
          <a:endParaRPr lang="en-US"/>
        </a:p>
      </dgm:t>
    </dgm:pt>
    <dgm:pt modelId="{DA56F2E6-1BB5-48B9-9CDB-5B94023D31B2}" type="sibTrans" cxnId="{3725917B-7FE7-46DD-9AE3-2972584A8158}">
      <dgm:prSet/>
      <dgm:spPr/>
      <dgm:t>
        <a:bodyPr/>
        <a:lstStyle/>
        <a:p>
          <a:endParaRPr lang="en-US"/>
        </a:p>
      </dgm:t>
    </dgm:pt>
    <dgm:pt modelId="{D9995F16-3EF3-4DB7-81A0-4D10670BF6C2}">
      <dgm:prSet phldrT="[Text]" phldr="0" custT="1"/>
      <dgm:spPr/>
      <dgm:t>
        <a:bodyPr/>
        <a:lstStyle/>
        <a:p>
          <a:r>
            <a:rPr lang="en-US" sz="1200">
              <a:solidFill>
                <a:srgbClr val="00314C"/>
              </a:solidFill>
              <a:latin typeface="Verdana" panose="020B0604030504040204" pitchFamily="34" charset="0"/>
              <a:ea typeface="Verdana" panose="020B0604030504040204" pitchFamily="34" charset="0"/>
            </a:rPr>
            <a:t>Hemodilution, the dilution of blood to decrease viscosity to allow for increased blood flow, is no longer recommended due to no proven benefit. </a:t>
          </a:r>
        </a:p>
      </dgm:t>
    </dgm:pt>
    <dgm:pt modelId="{294A9FE6-4EE5-452D-BA1C-78A80016FB1C}" type="parTrans" cxnId="{D072E5C5-3709-4C85-A2EC-1C1AC9BE0A54}">
      <dgm:prSet/>
      <dgm:spPr/>
      <dgm:t>
        <a:bodyPr/>
        <a:lstStyle/>
        <a:p>
          <a:endParaRPr lang="en-US"/>
        </a:p>
      </dgm:t>
    </dgm:pt>
    <dgm:pt modelId="{6A12F4E6-6434-40E0-9692-41B351CCF60F}" type="sibTrans" cxnId="{D072E5C5-3709-4C85-A2EC-1C1AC9BE0A54}">
      <dgm:prSet/>
      <dgm:spPr/>
      <dgm:t>
        <a:bodyPr/>
        <a:lstStyle/>
        <a:p>
          <a:endParaRPr lang="en-US"/>
        </a:p>
      </dgm:t>
    </dgm:pt>
    <dgm:pt modelId="{6C6BAFE9-1AE7-408E-8722-F5A4CE71A6ED}" type="pres">
      <dgm:prSet presAssocID="{E61C63F2-25D9-44CF-AADD-1BC1E743BF0C}" presName="vert0" presStyleCnt="0">
        <dgm:presLayoutVars>
          <dgm:dir/>
          <dgm:animOne val="branch"/>
          <dgm:animLvl val="lvl"/>
        </dgm:presLayoutVars>
      </dgm:prSet>
      <dgm:spPr/>
    </dgm:pt>
    <dgm:pt modelId="{4E98C575-B2EA-413A-A490-2324532040BF}" type="pres">
      <dgm:prSet presAssocID="{515418C5-29D5-43E1-904E-46474C907AAF}" presName="thickLine" presStyleLbl="alignNode1" presStyleIdx="0" presStyleCnt="4"/>
      <dgm:spPr/>
    </dgm:pt>
    <dgm:pt modelId="{25D9C5E4-13F5-4FE0-9986-FF932342956C}" type="pres">
      <dgm:prSet presAssocID="{515418C5-29D5-43E1-904E-46474C907AAF}" presName="horz1" presStyleCnt="0"/>
      <dgm:spPr/>
    </dgm:pt>
    <dgm:pt modelId="{A61ACC86-80B1-4EE3-AEEE-2A758F9B0978}" type="pres">
      <dgm:prSet presAssocID="{515418C5-29D5-43E1-904E-46474C907AAF}" presName="tx1" presStyleLbl="revTx" presStyleIdx="0" presStyleCnt="8"/>
      <dgm:spPr/>
    </dgm:pt>
    <dgm:pt modelId="{E57915F3-F539-4479-AE7F-0190A9068723}" type="pres">
      <dgm:prSet presAssocID="{515418C5-29D5-43E1-904E-46474C907AAF}" presName="vert1" presStyleCnt="0"/>
      <dgm:spPr/>
    </dgm:pt>
    <dgm:pt modelId="{01F75BD9-FF99-4EC7-8FDC-1761CFB77F76}" type="pres">
      <dgm:prSet presAssocID="{660B5DBD-EBA6-4CB8-B09E-AEF985F9B12E}" presName="vertSpace2a" presStyleCnt="0"/>
      <dgm:spPr/>
    </dgm:pt>
    <dgm:pt modelId="{8BBC7241-A544-4AE9-836D-CDC82ED33285}" type="pres">
      <dgm:prSet presAssocID="{660B5DBD-EBA6-4CB8-B09E-AEF985F9B12E}" presName="horz2" presStyleCnt="0"/>
      <dgm:spPr/>
    </dgm:pt>
    <dgm:pt modelId="{DFB28449-CB14-4127-BDA3-F56E5347A869}" type="pres">
      <dgm:prSet presAssocID="{660B5DBD-EBA6-4CB8-B09E-AEF985F9B12E}" presName="horzSpace2" presStyleCnt="0"/>
      <dgm:spPr/>
    </dgm:pt>
    <dgm:pt modelId="{CB3A15B2-01EA-4B4D-AD8C-4B255DF52730}" type="pres">
      <dgm:prSet presAssocID="{660B5DBD-EBA6-4CB8-B09E-AEF985F9B12E}" presName="tx2" presStyleLbl="revTx" presStyleIdx="1" presStyleCnt="8"/>
      <dgm:spPr/>
    </dgm:pt>
    <dgm:pt modelId="{CECA5FBD-B51E-41F8-8A7C-BE17CDC45A76}" type="pres">
      <dgm:prSet presAssocID="{660B5DBD-EBA6-4CB8-B09E-AEF985F9B12E}" presName="vert2" presStyleCnt="0"/>
      <dgm:spPr/>
    </dgm:pt>
    <dgm:pt modelId="{9A783B05-2EAE-49D3-8F19-6C7368E3F917}" type="pres">
      <dgm:prSet presAssocID="{660B5DBD-EBA6-4CB8-B09E-AEF985F9B12E}" presName="thinLine2b" presStyleLbl="callout" presStyleIdx="0" presStyleCnt="4"/>
      <dgm:spPr/>
    </dgm:pt>
    <dgm:pt modelId="{3A94F89C-C151-4E2A-A634-82F841CB9971}" type="pres">
      <dgm:prSet presAssocID="{660B5DBD-EBA6-4CB8-B09E-AEF985F9B12E}" presName="vertSpace2b" presStyleCnt="0"/>
      <dgm:spPr/>
    </dgm:pt>
    <dgm:pt modelId="{3953B4BD-93F6-42A0-970A-B944C38236EB}" type="pres">
      <dgm:prSet presAssocID="{3565E5E7-3C8B-4534-A6E6-F6D4CB3BA280}" presName="thickLine" presStyleLbl="alignNode1" presStyleIdx="1" presStyleCnt="4"/>
      <dgm:spPr/>
    </dgm:pt>
    <dgm:pt modelId="{207ECD61-D45B-48FD-8FA4-FCE23B922B99}" type="pres">
      <dgm:prSet presAssocID="{3565E5E7-3C8B-4534-A6E6-F6D4CB3BA280}" presName="horz1" presStyleCnt="0"/>
      <dgm:spPr/>
    </dgm:pt>
    <dgm:pt modelId="{8CD5D119-7EAD-4C54-B43C-CE402F0735A5}" type="pres">
      <dgm:prSet presAssocID="{3565E5E7-3C8B-4534-A6E6-F6D4CB3BA280}" presName="tx1" presStyleLbl="revTx" presStyleIdx="2" presStyleCnt="8"/>
      <dgm:spPr/>
    </dgm:pt>
    <dgm:pt modelId="{F30EDFA7-323D-4809-AE78-8F7C83918F4F}" type="pres">
      <dgm:prSet presAssocID="{3565E5E7-3C8B-4534-A6E6-F6D4CB3BA280}" presName="vert1" presStyleCnt="0"/>
      <dgm:spPr/>
    </dgm:pt>
    <dgm:pt modelId="{2B567E76-2800-4C12-9338-018E0A272410}" type="pres">
      <dgm:prSet presAssocID="{6B830E8B-28E2-4008-84D9-12BEAC9BC533}" presName="vertSpace2a" presStyleCnt="0"/>
      <dgm:spPr/>
    </dgm:pt>
    <dgm:pt modelId="{3A689CA3-200B-4E84-B36B-D48B457851D2}" type="pres">
      <dgm:prSet presAssocID="{6B830E8B-28E2-4008-84D9-12BEAC9BC533}" presName="horz2" presStyleCnt="0"/>
      <dgm:spPr/>
    </dgm:pt>
    <dgm:pt modelId="{3A6A51AE-49EE-4B32-A361-220463BB65B5}" type="pres">
      <dgm:prSet presAssocID="{6B830E8B-28E2-4008-84D9-12BEAC9BC533}" presName="horzSpace2" presStyleCnt="0"/>
      <dgm:spPr/>
    </dgm:pt>
    <dgm:pt modelId="{25B3DFCB-326B-4351-938E-D4D7536FD86E}" type="pres">
      <dgm:prSet presAssocID="{6B830E8B-28E2-4008-84D9-12BEAC9BC533}" presName="tx2" presStyleLbl="revTx" presStyleIdx="3" presStyleCnt="8"/>
      <dgm:spPr/>
    </dgm:pt>
    <dgm:pt modelId="{74511478-720D-4548-9100-9D5E1FB88736}" type="pres">
      <dgm:prSet presAssocID="{6B830E8B-28E2-4008-84D9-12BEAC9BC533}" presName="vert2" presStyleCnt="0"/>
      <dgm:spPr/>
    </dgm:pt>
    <dgm:pt modelId="{88077755-BD52-48DA-B4C9-FDC52DABE653}" type="pres">
      <dgm:prSet presAssocID="{6B830E8B-28E2-4008-84D9-12BEAC9BC533}" presName="thinLine2b" presStyleLbl="callout" presStyleIdx="1" presStyleCnt="4"/>
      <dgm:spPr/>
    </dgm:pt>
    <dgm:pt modelId="{5F1F6658-7210-47F3-86CB-FFD6FCC204B0}" type="pres">
      <dgm:prSet presAssocID="{6B830E8B-28E2-4008-84D9-12BEAC9BC533}" presName="vertSpace2b" presStyleCnt="0"/>
      <dgm:spPr/>
    </dgm:pt>
    <dgm:pt modelId="{8FB29C83-45E2-4992-A75F-B5C4F31C2F80}" type="pres">
      <dgm:prSet presAssocID="{FE07A754-FFB3-4DF2-B755-4A3815689329}" presName="thickLine" presStyleLbl="alignNode1" presStyleIdx="2" presStyleCnt="4"/>
      <dgm:spPr/>
    </dgm:pt>
    <dgm:pt modelId="{8A93A33F-D298-4744-A31F-3A68E2014FC8}" type="pres">
      <dgm:prSet presAssocID="{FE07A754-FFB3-4DF2-B755-4A3815689329}" presName="horz1" presStyleCnt="0"/>
      <dgm:spPr/>
    </dgm:pt>
    <dgm:pt modelId="{B6362E6C-8A36-457D-B68F-62A77476BAD8}" type="pres">
      <dgm:prSet presAssocID="{FE07A754-FFB3-4DF2-B755-4A3815689329}" presName="tx1" presStyleLbl="revTx" presStyleIdx="4" presStyleCnt="8"/>
      <dgm:spPr/>
    </dgm:pt>
    <dgm:pt modelId="{2907E9FC-BBA0-411C-BB73-5D8AC97D5A79}" type="pres">
      <dgm:prSet presAssocID="{FE07A754-FFB3-4DF2-B755-4A3815689329}" presName="vert1" presStyleCnt="0"/>
      <dgm:spPr/>
    </dgm:pt>
    <dgm:pt modelId="{DA16DAF3-F9BA-40C1-89C0-25CBF2F6D905}" type="pres">
      <dgm:prSet presAssocID="{C277B3B2-5023-4385-9E4A-4254DA365118}" presName="vertSpace2a" presStyleCnt="0"/>
      <dgm:spPr/>
    </dgm:pt>
    <dgm:pt modelId="{B5C77B65-E8DD-48C3-AB07-D207B34FD4FE}" type="pres">
      <dgm:prSet presAssocID="{C277B3B2-5023-4385-9E4A-4254DA365118}" presName="horz2" presStyleCnt="0"/>
      <dgm:spPr/>
    </dgm:pt>
    <dgm:pt modelId="{5EEE8CB7-7B47-4CAC-A82B-B74E156DA234}" type="pres">
      <dgm:prSet presAssocID="{C277B3B2-5023-4385-9E4A-4254DA365118}" presName="horzSpace2" presStyleCnt="0"/>
      <dgm:spPr/>
    </dgm:pt>
    <dgm:pt modelId="{93F0AC6D-DCE6-4102-8540-6B4CC09C6AF8}" type="pres">
      <dgm:prSet presAssocID="{C277B3B2-5023-4385-9E4A-4254DA365118}" presName="tx2" presStyleLbl="revTx" presStyleIdx="5" presStyleCnt="8"/>
      <dgm:spPr/>
    </dgm:pt>
    <dgm:pt modelId="{071B4414-EFF6-41E8-A2E9-5C153A4CC404}" type="pres">
      <dgm:prSet presAssocID="{C277B3B2-5023-4385-9E4A-4254DA365118}" presName="vert2" presStyleCnt="0"/>
      <dgm:spPr/>
    </dgm:pt>
    <dgm:pt modelId="{018FEC2B-B36C-4FA6-8C6F-A522ABE78CFD}" type="pres">
      <dgm:prSet presAssocID="{C277B3B2-5023-4385-9E4A-4254DA365118}" presName="thinLine2b" presStyleLbl="callout" presStyleIdx="2" presStyleCnt="4"/>
      <dgm:spPr/>
    </dgm:pt>
    <dgm:pt modelId="{E88F8AD0-9968-4AA3-A975-E7A317757698}" type="pres">
      <dgm:prSet presAssocID="{C277B3B2-5023-4385-9E4A-4254DA365118}" presName="vertSpace2b" presStyleCnt="0"/>
      <dgm:spPr/>
    </dgm:pt>
    <dgm:pt modelId="{FD456BEE-2B9F-4DF4-9F90-1F307FA1D60C}" type="pres">
      <dgm:prSet presAssocID="{6749F8FB-D356-48E0-B1F7-8C674C1EF8CE}" presName="thickLine" presStyleLbl="alignNode1" presStyleIdx="3" presStyleCnt="4"/>
      <dgm:spPr/>
    </dgm:pt>
    <dgm:pt modelId="{DD495D12-8398-4915-A4D5-FC1C3EF953AC}" type="pres">
      <dgm:prSet presAssocID="{6749F8FB-D356-48E0-B1F7-8C674C1EF8CE}" presName="horz1" presStyleCnt="0"/>
      <dgm:spPr/>
    </dgm:pt>
    <dgm:pt modelId="{9E33E3C8-5D1D-4C29-B621-07355C0FC1C3}" type="pres">
      <dgm:prSet presAssocID="{6749F8FB-D356-48E0-B1F7-8C674C1EF8CE}" presName="tx1" presStyleLbl="revTx" presStyleIdx="6" presStyleCnt="8"/>
      <dgm:spPr/>
    </dgm:pt>
    <dgm:pt modelId="{601C99F2-7735-4D04-8C61-C56F42963269}" type="pres">
      <dgm:prSet presAssocID="{6749F8FB-D356-48E0-B1F7-8C674C1EF8CE}" presName="vert1" presStyleCnt="0"/>
      <dgm:spPr/>
    </dgm:pt>
    <dgm:pt modelId="{A08BD359-827C-4309-AC9F-E2208F56A331}" type="pres">
      <dgm:prSet presAssocID="{D9995F16-3EF3-4DB7-81A0-4D10670BF6C2}" presName="vertSpace2a" presStyleCnt="0"/>
      <dgm:spPr/>
    </dgm:pt>
    <dgm:pt modelId="{54500FFA-C130-42AC-A392-2C5501EA4DCA}" type="pres">
      <dgm:prSet presAssocID="{D9995F16-3EF3-4DB7-81A0-4D10670BF6C2}" presName="horz2" presStyleCnt="0"/>
      <dgm:spPr/>
    </dgm:pt>
    <dgm:pt modelId="{0614330D-841B-432A-80C1-C135119D478D}" type="pres">
      <dgm:prSet presAssocID="{D9995F16-3EF3-4DB7-81A0-4D10670BF6C2}" presName="horzSpace2" presStyleCnt="0"/>
      <dgm:spPr/>
    </dgm:pt>
    <dgm:pt modelId="{823316E0-09AD-4D3F-9742-99219CFD1A0D}" type="pres">
      <dgm:prSet presAssocID="{D9995F16-3EF3-4DB7-81A0-4D10670BF6C2}" presName="tx2" presStyleLbl="revTx" presStyleIdx="7" presStyleCnt="8"/>
      <dgm:spPr/>
    </dgm:pt>
    <dgm:pt modelId="{BE4E0061-C959-4E23-BA64-2D7D0E6293BF}" type="pres">
      <dgm:prSet presAssocID="{D9995F16-3EF3-4DB7-81A0-4D10670BF6C2}" presName="vert2" presStyleCnt="0"/>
      <dgm:spPr/>
    </dgm:pt>
    <dgm:pt modelId="{1AFDC039-2050-48E6-AFE0-8E18434CA700}" type="pres">
      <dgm:prSet presAssocID="{D9995F16-3EF3-4DB7-81A0-4D10670BF6C2}" presName="thinLine2b" presStyleLbl="callout" presStyleIdx="3" presStyleCnt="4"/>
      <dgm:spPr/>
    </dgm:pt>
    <dgm:pt modelId="{668F4558-84C2-4A77-9532-B40161109540}" type="pres">
      <dgm:prSet presAssocID="{D9995F16-3EF3-4DB7-81A0-4D10670BF6C2}" presName="vertSpace2b" presStyleCnt="0"/>
      <dgm:spPr/>
    </dgm:pt>
  </dgm:ptLst>
  <dgm:cxnLst>
    <dgm:cxn modelId="{43EA6A11-797E-4BDB-A921-E62B8FEBD470}" srcId="{E61C63F2-25D9-44CF-AADD-1BC1E743BF0C}" destId="{3565E5E7-3C8B-4534-A6E6-F6D4CB3BA280}" srcOrd="1" destOrd="0" parTransId="{AEDEDA4E-54B3-4A97-A95F-12EA40F304CE}" sibTransId="{2C62947C-C083-422A-A71A-9986F3DE6771}"/>
    <dgm:cxn modelId="{82684F1C-C916-47AC-86F2-A874A4DBB249}" type="presOf" srcId="{D9995F16-3EF3-4DB7-81A0-4D10670BF6C2}" destId="{823316E0-09AD-4D3F-9742-99219CFD1A0D}" srcOrd="0" destOrd="0" presId="urn:microsoft.com/office/officeart/2008/layout/LinedList"/>
    <dgm:cxn modelId="{0595841F-D24B-4F10-9A37-2B7F0E869435}" srcId="{E61C63F2-25D9-44CF-AADD-1BC1E743BF0C}" destId="{FE07A754-FFB3-4DF2-B755-4A3815689329}" srcOrd="2" destOrd="0" parTransId="{A38F55AD-265A-4642-ACFD-B8991EB866C9}" sibTransId="{72D6FCE6-036D-43A4-91D0-38A90F2AD817}"/>
    <dgm:cxn modelId="{30038A1F-F8AA-47CF-A8CF-1C42D49DFB99}" type="presOf" srcId="{3565E5E7-3C8B-4534-A6E6-F6D4CB3BA280}" destId="{8CD5D119-7EAD-4C54-B43C-CE402F0735A5}" srcOrd="0" destOrd="0" presId="urn:microsoft.com/office/officeart/2008/layout/LinedList"/>
    <dgm:cxn modelId="{FC99A64F-06A9-4AC8-A83A-C0D6013C3EB7}" srcId="{E61C63F2-25D9-44CF-AADD-1BC1E743BF0C}" destId="{6749F8FB-D356-48E0-B1F7-8C674C1EF8CE}" srcOrd="3" destOrd="0" parTransId="{B04680C1-C4F9-48BC-B749-3E30BE28CD40}" sibTransId="{B0E86A6E-5154-423C-BEEF-FFD9D969500C}"/>
    <dgm:cxn modelId="{C560E275-82B5-4888-BF21-04268D93C01C}" srcId="{E61C63F2-25D9-44CF-AADD-1BC1E743BF0C}" destId="{515418C5-29D5-43E1-904E-46474C907AAF}" srcOrd="0" destOrd="0" parTransId="{8DD9F292-CC10-49EC-8CA1-EAB626397FC3}" sibTransId="{8B623851-7CE8-4E33-A137-3C4E844020A0}"/>
    <dgm:cxn modelId="{3725917B-7FE7-46DD-9AE3-2972584A8158}" srcId="{FE07A754-FFB3-4DF2-B755-4A3815689329}" destId="{C277B3B2-5023-4385-9E4A-4254DA365118}" srcOrd="0" destOrd="0" parTransId="{FF7951AE-A29F-410D-A75C-683CE142BFD8}" sibTransId="{DA56F2E6-1BB5-48B9-9CDB-5B94023D31B2}"/>
    <dgm:cxn modelId="{17BD3C94-98E1-4D3F-8A3A-AE64F22B6D75}" srcId="{3565E5E7-3C8B-4534-A6E6-F6D4CB3BA280}" destId="{6B830E8B-28E2-4008-84D9-12BEAC9BC533}" srcOrd="0" destOrd="0" parTransId="{526F70FA-C051-48E8-9FA5-CD316C460195}" sibTransId="{9B16A2B6-5D34-4CDD-B559-2C48E789469C}"/>
    <dgm:cxn modelId="{FD67FC96-2161-477E-BF5F-A27F3B1ADB83}" type="presOf" srcId="{660B5DBD-EBA6-4CB8-B09E-AEF985F9B12E}" destId="{CB3A15B2-01EA-4B4D-AD8C-4B255DF52730}" srcOrd="0" destOrd="0" presId="urn:microsoft.com/office/officeart/2008/layout/LinedList"/>
    <dgm:cxn modelId="{B47CBFA7-DEC0-4C09-99D1-6063252E7FD7}" type="presOf" srcId="{E61C63F2-25D9-44CF-AADD-1BC1E743BF0C}" destId="{6C6BAFE9-1AE7-408E-8722-F5A4CE71A6ED}" srcOrd="0" destOrd="0" presId="urn:microsoft.com/office/officeart/2008/layout/LinedList"/>
    <dgm:cxn modelId="{D072E5C5-3709-4C85-A2EC-1C1AC9BE0A54}" srcId="{6749F8FB-D356-48E0-B1F7-8C674C1EF8CE}" destId="{D9995F16-3EF3-4DB7-81A0-4D10670BF6C2}" srcOrd="0" destOrd="0" parTransId="{294A9FE6-4EE5-452D-BA1C-78A80016FB1C}" sibTransId="{6A12F4E6-6434-40E0-9692-41B351CCF60F}"/>
    <dgm:cxn modelId="{8554F4D3-A681-4BCA-8ACF-5BDC6A322596}" srcId="{515418C5-29D5-43E1-904E-46474C907AAF}" destId="{660B5DBD-EBA6-4CB8-B09E-AEF985F9B12E}" srcOrd="0" destOrd="0" parTransId="{FF9A721F-AFCF-4CA5-AA17-7430C9758763}" sibTransId="{925543EB-3BA4-418E-88A5-47929D5D24C0}"/>
    <dgm:cxn modelId="{3758ADD5-951F-488F-B0D6-75C7A8BFE702}" type="presOf" srcId="{6749F8FB-D356-48E0-B1F7-8C674C1EF8CE}" destId="{9E33E3C8-5D1D-4C29-B621-07355C0FC1C3}" srcOrd="0" destOrd="0" presId="urn:microsoft.com/office/officeart/2008/layout/LinedList"/>
    <dgm:cxn modelId="{7259F9E7-8612-4B26-9E61-97BC3A8B0334}" type="presOf" srcId="{C277B3B2-5023-4385-9E4A-4254DA365118}" destId="{93F0AC6D-DCE6-4102-8540-6B4CC09C6AF8}" srcOrd="0" destOrd="0" presId="urn:microsoft.com/office/officeart/2008/layout/LinedList"/>
    <dgm:cxn modelId="{BB429AEF-29FF-4B0C-AD90-F5599AF67166}" type="presOf" srcId="{6B830E8B-28E2-4008-84D9-12BEAC9BC533}" destId="{25B3DFCB-326B-4351-938E-D4D7536FD86E}" srcOrd="0" destOrd="0" presId="urn:microsoft.com/office/officeart/2008/layout/LinedList"/>
    <dgm:cxn modelId="{14F2FBF6-E5DD-4784-B6EC-5AB066D5699E}" type="presOf" srcId="{FE07A754-FFB3-4DF2-B755-4A3815689329}" destId="{B6362E6C-8A36-457D-B68F-62A77476BAD8}" srcOrd="0" destOrd="0" presId="urn:microsoft.com/office/officeart/2008/layout/LinedList"/>
    <dgm:cxn modelId="{F145E3F9-0D36-45A0-BAFC-12C8FA4D5D49}" type="presOf" srcId="{515418C5-29D5-43E1-904E-46474C907AAF}" destId="{A61ACC86-80B1-4EE3-AEEE-2A758F9B0978}" srcOrd="0" destOrd="0" presId="urn:microsoft.com/office/officeart/2008/layout/LinedList"/>
    <dgm:cxn modelId="{CEF20BCC-75F5-4C56-AD49-D4AA7D0D4753}" type="presParOf" srcId="{6C6BAFE9-1AE7-408E-8722-F5A4CE71A6ED}" destId="{4E98C575-B2EA-413A-A490-2324532040BF}" srcOrd="0" destOrd="0" presId="urn:microsoft.com/office/officeart/2008/layout/LinedList"/>
    <dgm:cxn modelId="{E1703CFF-2475-41D3-A145-E06C7373F74E}" type="presParOf" srcId="{6C6BAFE9-1AE7-408E-8722-F5A4CE71A6ED}" destId="{25D9C5E4-13F5-4FE0-9986-FF932342956C}" srcOrd="1" destOrd="0" presId="urn:microsoft.com/office/officeart/2008/layout/LinedList"/>
    <dgm:cxn modelId="{9CEE1AD5-60BA-4883-AD15-F84623B6F528}" type="presParOf" srcId="{25D9C5E4-13F5-4FE0-9986-FF932342956C}" destId="{A61ACC86-80B1-4EE3-AEEE-2A758F9B0978}" srcOrd="0" destOrd="0" presId="urn:microsoft.com/office/officeart/2008/layout/LinedList"/>
    <dgm:cxn modelId="{4D9AA3AA-BE5B-4C2E-BB3F-FE717A4D5068}" type="presParOf" srcId="{25D9C5E4-13F5-4FE0-9986-FF932342956C}" destId="{E57915F3-F539-4479-AE7F-0190A9068723}" srcOrd="1" destOrd="0" presId="urn:microsoft.com/office/officeart/2008/layout/LinedList"/>
    <dgm:cxn modelId="{2D4999A7-5938-4ADA-BFBE-5BFBBF21CFB8}" type="presParOf" srcId="{E57915F3-F539-4479-AE7F-0190A9068723}" destId="{01F75BD9-FF99-4EC7-8FDC-1761CFB77F76}" srcOrd="0" destOrd="0" presId="urn:microsoft.com/office/officeart/2008/layout/LinedList"/>
    <dgm:cxn modelId="{3E13D9F1-CBF4-4063-BC2F-9FD0A88465BF}" type="presParOf" srcId="{E57915F3-F539-4479-AE7F-0190A9068723}" destId="{8BBC7241-A544-4AE9-836D-CDC82ED33285}" srcOrd="1" destOrd="0" presId="urn:microsoft.com/office/officeart/2008/layout/LinedList"/>
    <dgm:cxn modelId="{1C798C3E-3060-4A36-913B-68CE91769E48}" type="presParOf" srcId="{8BBC7241-A544-4AE9-836D-CDC82ED33285}" destId="{DFB28449-CB14-4127-BDA3-F56E5347A869}" srcOrd="0" destOrd="0" presId="urn:microsoft.com/office/officeart/2008/layout/LinedList"/>
    <dgm:cxn modelId="{ACB09F6F-A226-4366-A942-D75FF22BEC96}" type="presParOf" srcId="{8BBC7241-A544-4AE9-836D-CDC82ED33285}" destId="{CB3A15B2-01EA-4B4D-AD8C-4B255DF52730}" srcOrd="1" destOrd="0" presId="urn:microsoft.com/office/officeart/2008/layout/LinedList"/>
    <dgm:cxn modelId="{41715119-66D9-41BC-A3A7-918F14C92480}" type="presParOf" srcId="{8BBC7241-A544-4AE9-836D-CDC82ED33285}" destId="{CECA5FBD-B51E-41F8-8A7C-BE17CDC45A76}" srcOrd="2" destOrd="0" presId="urn:microsoft.com/office/officeart/2008/layout/LinedList"/>
    <dgm:cxn modelId="{7171A006-0822-4ACF-9BA5-E9AB8AF1DDDF}" type="presParOf" srcId="{E57915F3-F539-4479-AE7F-0190A9068723}" destId="{9A783B05-2EAE-49D3-8F19-6C7368E3F917}" srcOrd="2" destOrd="0" presId="urn:microsoft.com/office/officeart/2008/layout/LinedList"/>
    <dgm:cxn modelId="{6B5C9F3F-58EB-4EF4-BF75-8CAA3E0E116F}" type="presParOf" srcId="{E57915F3-F539-4479-AE7F-0190A9068723}" destId="{3A94F89C-C151-4E2A-A634-82F841CB9971}" srcOrd="3" destOrd="0" presId="urn:microsoft.com/office/officeart/2008/layout/LinedList"/>
    <dgm:cxn modelId="{4B3CADDF-901E-4CDB-8823-0852EEAC997D}" type="presParOf" srcId="{6C6BAFE9-1AE7-408E-8722-F5A4CE71A6ED}" destId="{3953B4BD-93F6-42A0-970A-B944C38236EB}" srcOrd="2" destOrd="0" presId="urn:microsoft.com/office/officeart/2008/layout/LinedList"/>
    <dgm:cxn modelId="{08E877CA-CFE0-4965-9D37-A597C6A89995}" type="presParOf" srcId="{6C6BAFE9-1AE7-408E-8722-F5A4CE71A6ED}" destId="{207ECD61-D45B-48FD-8FA4-FCE23B922B99}" srcOrd="3" destOrd="0" presId="urn:microsoft.com/office/officeart/2008/layout/LinedList"/>
    <dgm:cxn modelId="{F1C487B1-408F-4429-ABEB-E13E11B9C683}" type="presParOf" srcId="{207ECD61-D45B-48FD-8FA4-FCE23B922B99}" destId="{8CD5D119-7EAD-4C54-B43C-CE402F0735A5}" srcOrd="0" destOrd="0" presId="urn:microsoft.com/office/officeart/2008/layout/LinedList"/>
    <dgm:cxn modelId="{55B19C71-9EEF-4D90-940A-6CF0C4507B54}" type="presParOf" srcId="{207ECD61-D45B-48FD-8FA4-FCE23B922B99}" destId="{F30EDFA7-323D-4809-AE78-8F7C83918F4F}" srcOrd="1" destOrd="0" presId="urn:microsoft.com/office/officeart/2008/layout/LinedList"/>
    <dgm:cxn modelId="{33BE015A-9E03-435D-B444-7623578A3C17}" type="presParOf" srcId="{F30EDFA7-323D-4809-AE78-8F7C83918F4F}" destId="{2B567E76-2800-4C12-9338-018E0A272410}" srcOrd="0" destOrd="0" presId="urn:microsoft.com/office/officeart/2008/layout/LinedList"/>
    <dgm:cxn modelId="{F2540D83-E229-48AE-B9B5-A95D1E7E21CF}" type="presParOf" srcId="{F30EDFA7-323D-4809-AE78-8F7C83918F4F}" destId="{3A689CA3-200B-4E84-B36B-D48B457851D2}" srcOrd="1" destOrd="0" presId="urn:microsoft.com/office/officeart/2008/layout/LinedList"/>
    <dgm:cxn modelId="{D2E2E3E9-F37A-464B-B498-1899BB17F91D}" type="presParOf" srcId="{3A689CA3-200B-4E84-B36B-D48B457851D2}" destId="{3A6A51AE-49EE-4B32-A361-220463BB65B5}" srcOrd="0" destOrd="0" presId="urn:microsoft.com/office/officeart/2008/layout/LinedList"/>
    <dgm:cxn modelId="{C47D37B6-16C0-4E71-979C-C06A3006B7AF}" type="presParOf" srcId="{3A689CA3-200B-4E84-B36B-D48B457851D2}" destId="{25B3DFCB-326B-4351-938E-D4D7536FD86E}" srcOrd="1" destOrd="0" presId="urn:microsoft.com/office/officeart/2008/layout/LinedList"/>
    <dgm:cxn modelId="{D0BBB08B-ABFB-4C98-AC30-14CE4944C02B}" type="presParOf" srcId="{3A689CA3-200B-4E84-B36B-D48B457851D2}" destId="{74511478-720D-4548-9100-9D5E1FB88736}" srcOrd="2" destOrd="0" presId="urn:microsoft.com/office/officeart/2008/layout/LinedList"/>
    <dgm:cxn modelId="{DA05E089-8160-46B6-9FDA-462BB4B2AE60}" type="presParOf" srcId="{F30EDFA7-323D-4809-AE78-8F7C83918F4F}" destId="{88077755-BD52-48DA-B4C9-FDC52DABE653}" srcOrd="2" destOrd="0" presId="urn:microsoft.com/office/officeart/2008/layout/LinedList"/>
    <dgm:cxn modelId="{11C0CABB-73E8-4B83-AF31-D4C3DE5E4F7A}" type="presParOf" srcId="{F30EDFA7-323D-4809-AE78-8F7C83918F4F}" destId="{5F1F6658-7210-47F3-86CB-FFD6FCC204B0}" srcOrd="3" destOrd="0" presId="urn:microsoft.com/office/officeart/2008/layout/LinedList"/>
    <dgm:cxn modelId="{426B4EBD-3F3F-4F8E-8B59-400D634ACEE5}" type="presParOf" srcId="{6C6BAFE9-1AE7-408E-8722-F5A4CE71A6ED}" destId="{8FB29C83-45E2-4992-A75F-B5C4F31C2F80}" srcOrd="4" destOrd="0" presId="urn:microsoft.com/office/officeart/2008/layout/LinedList"/>
    <dgm:cxn modelId="{50A6AEDD-DFB9-4F7F-B618-6129377BA1E6}" type="presParOf" srcId="{6C6BAFE9-1AE7-408E-8722-F5A4CE71A6ED}" destId="{8A93A33F-D298-4744-A31F-3A68E2014FC8}" srcOrd="5" destOrd="0" presId="urn:microsoft.com/office/officeart/2008/layout/LinedList"/>
    <dgm:cxn modelId="{94266523-F263-4F02-AAF5-A1ABADAA555C}" type="presParOf" srcId="{8A93A33F-D298-4744-A31F-3A68E2014FC8}" destId="{B6362E6C-8A36-457D-B68F-62A77476BAD8}" srcOrd="0" destOrd="0" presId="urn:microsoft.com/office/officeart/2008/layout/LinedList"/>
    <dgm:cxn modelId="{B2BFDA06-BEB2-4AA7-9E61-AFEFC243330D}" type="presParOf" srcId="{8A93A33F-D298-4744-A31F-3A68E2014FC8}" destId="{2907E9FC-BBA0-411C-BB73-5D8AC97D5A79}" srcOrd="1" destOrd="0" presId="urn:microsoft.com/office/officeart/2008/layout/LinedList"/>
    <dgm:cxn modelId="{028F877B-905B-4FB6-89E2-7D1E5426610F}" type="presParOf" srcId="{2907E9FC-BBA0-411C-BB73-5D8AC97D5A79}" destId="{DA16DAF3-F9BA-40C1-89C0-25CBF2F6D905}" srcOrd="0" destOrd="0" presId="urn:microsoft.com/office/officeart/2008/layout/LinedList"/>
    <dgm:cxn modelId="{E4DBB839-1555-487E-BFCF-B21D1DBFE4B0}" type="presParOf" srcId="{2907E9FC-BBA0-411C-BB73-5D8AC97D5A79}" destId="{B5C77B65-E8DD-48C3-AB07-D207B34FD4FE}" srcOrd="1" destOrd="0" presId="urn:microsoft.com/office/officeart/2008/layout/LinedList"/>
    <dgm:cxn modelId="{8F7F2472-80BF-47CB-96FF-C85C41DCF8C9}" type="presParOf" srcId="{B5C77B65-E8DD-48C3-AB07-D207B34FD4FE}" destId="{5EEE8CB7-7B47-4CAC-A82B-B74E156DA234}" srcOrd="0" destOrd="0" presId="urn:microsoft.com/office/officeart/2008/layout/LinedList"/>
    <dgm:cxn modelId="{6074741F-63C1-4BF4-BD00-9AB8B44D1E7A}" type="presParOf" srcId="{B5C77B65-E8DD-48C3-AB07-D207B34FD4FE}" destId="{93F0AC6D-DCE6-4102-8540-6B4CC09C6AF8}" srcOrd="1" destOrd="0" presId="urn:microsoft.com/office/officeart/2008/layout/LinedList"/>
    <dgm:cxn modelId="{71B809E6-6FA3-41F3-81CB-8B4EF592065D}" type="presParOf" srcId="{B5C77B65-E8DD-48C3-AB07-D207B34FD4FE}" destId="{071B4414-EFF6-41E8-A2E9-5C153A4CC404}" srcOrd="2" destOrd="0" presId="urn:microsoft.com/office/officeart/2008/layout/LinedList"/>
    <dgm:cxn modelId="{0D7DCC04-285C-4A52-9FD8-9B2006FC0787}" type="presParOf" srcId="{2907E9FC-BBA0-411C-BB73-5D8AC97D5A79}" destId="{018FEC2B-B36C-4FA6-8C6F-A522ABE78CFD}" srcOrd="2" destOrd="0" presId="urn:microsoft.com/office/officeart/2008/layout/LinedList"/>
    <dgm:cxn modelId="{BAB0D9C6-2172-4F14-8F96-38C02F993F94}" type="presParOf" srcId="{2907E9FC-BBA0-411C-BB73-5D8AC97D5A79}" destId="{E88F8AD0-9968-4AA3-A975-E7A317757698}" srcOrd="3" destOrd="0" presId="urn:microsoft.com/office/officeart/2008/layout/LinedList"/>
    <dgm:cxn modelId="{A019CE35-AACD-44D0-9C47-12148F99B097}" type="presParOf" srcId="{6C6BAFE9-1AE7-408E-8722-F5A4CE71A6ED}" destId="{FD456BEE-2B9F-4DF4-9F90-1F307FA1D60C}" srcOrd="6" destOrd="0" presId="urn:microsoft.com/office/officeart/2008/layout/LinedList"/>
    <dgm:cxn modelId="{E11825CF-61AF-4820-BCFA-66A8129ED09B}" type="presParOf" srcId="{6C6BAFE9-1AE7-408E-8722-F5A4CE71A6ED}" destId="{DD495D12-8398-4915-A4D5-FC1C3EF953AC}" srcOrd="7" destOrd="0" presId="urn:microsoft.com/office/officeart/2008/layout/LinedList"/>
    <dgm:cxn modelId="{22788B21-FAB9-4A50-8183-A1A121F35A9F}" type="presParOf" srcId="{DD495D12-8398-4915-A4D5-FC1C3EF953AC}" destId="{9E33E3C8-5D1D-4C29-B621-07355C0FC1C3}" srcOrd="0" destOrd="0" presId="urn:microsoft.com/office/officeart/2008/layout/LinedList"/>
    <dgm:cxn modelId="{5B08414E-B1D0-4AC7-9898-84D6C8DE4F94}" type="presParOf" srcId="{DD495D12-8398-4915-A4D5-FC1C3EF953AC}" destId="{601C99F2-7735-4D04-8C61-C56F42963269}" srcOrd="1" destOrd="0" presId="urn:microsoft.com/office/officeart/2008/layout/LinedList"/>
    <dgm:cxn modelId="{37273C1F-2490-4D83-942C-A9E1FE7F20A7}" type="presParOf" srcId="{601C99F2-7735-4D04-8C61-C56F42963269}" destId="{A08BD359-827C-4309-AC9F-E2208F56A331}" srcOrd="0" destOrd="0" presId="urn:microsoft.com/office/officeart/2008/layout/LinedList"/>
    <dgm:cxn modelId="{3DBF25BB-C784-40F8-BE00-D3D287CACC37}" type="presParOf" srcId="{601C99F2-7735-4D04-8C61-C56F42963269}" destId="{54500FFA-C130-42AC-A392-2C5501EA4DCA}" srcOrd="1" destOrd="0" presId="urn:microsoft.com/office/officeart/2008/layout/LinedList"/>
    <dgm:cxn modelId="{099FF016-C08C-459F-B466-8C3741ABCE2C}" type="presParOf" srcId="{54500FFA-C130-42AC-A392-2C5501EA4DCA}" destId="{0614330D-841B-432A-80C1-C135119D478D}" srcOrd="0" destOrd="0" presId="urn:microsoft.com/office/officeart/2008/layout/LinedList"/>
    <dgm:cxn modelId="{C75E537A-F4CF-4B6C-9658-6FEDEFED12D3}" type="presParOf" srcId="{54500FFA-C130-42AC-A392-2C5501EA4DCA}" destId="{823316E0-09AD-4D3F-9742-99219CFD1A0D}" srcOrd="1" destOrd="0" presId="urn:microsoft.com/office/officeart/2008/layout/LinedList"/>
    <dgm:cxn modelId="{32212EC8-B560-4AC2-BF00-F8386A8E9662}" type="presParOf" srcId="{54500FFA-C130-42AC-A392-2C5501EA4DCA}" destId="{BE4E0061-C959-4E23-BA64-2D7D0E6293BF}" srcOrd="2" destOrd="0" presId="urn:microsoft.com/office/officeart/2008/layout/LinedList"/>
    <dgm:cxn modelId="{A407FAD8-D5B1-4258-9340-0645DCC70F03}" type="presParOf" srcId="{601C99F2-7735-4D04-8C61-C56F42963269}" destId="{1AFDC039-2050-48E6-AFE0-8E18434CA700}" srcOrd="2" destOrd="0" presId="urn:microsoft.com/office/officeart/2008/layout/LinedList"/>
    <dgm:cxn modelId="{4000218D-30B5-47E3-A7A7-7E1AFB4E35ED}" type="presParOf" srcId="{601C99F2-7735-4D04-8C61-C56F42963269}" destId="{668F4558-84C2-4A77-9532-B40161109540}" srcOrd="3"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E6E265E-46F2-4456-8F22-5DE4F2E1F3BB}"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4BAAB44B-4C99-4E27-80E1-9327CE0BFA7A}">
      <dgm:prSet phldrT="[Text]" phldr="0" custT="1"/>
      <dgm:spPr/>
      <dgm:t>
        <a:bodyPr/>
        <a:lstStyle/>
        <a:p>
          <a:r>
            <a:rPr lang="en-US" sz="1300">
              <a:latin typeface="Verdana" panose="020B0604030504040204" pitchFamily="34" charset="0"/>
              <a:ea typeface="Verdana" panose="020B0604030504040204" pitchFamily="34" charset="0"/>
            </a:rPr>
            <a:t>Nimodipine</a:t>
          </a:r>
        </a:p>
      </dgm:t>
    </dgm:pt>
    <dgm:pt modelId="{3E0AA1EC-252D-4A05-B0CC-5C7CABA6C49B}" type="parTrans" cxnId="{D04C1BEB-4C9B-4675-A320-F4FADDC77DAB}">
      <dgm:prSet/>
      <dgm:spPr/>
      <dgm:t>
        <a:bodyPr/>
        <a:lstStyle/>
        <a:p>
          <a:endParaRPr lang="en-US"/>
        </a:p>
      </dgm:t>
    </dgm:pt>
    <dgm:pt modelId="{FA8CC4C9-0528-432B-A448-0B2BC760A455}" type="sibTrans" cxnId="{D04C1BEB-4C9B-4675-A320-F4FADDC77DAB}">
      <dgm:prSet/>
      <dgm:spPr/>
      <dgm:t>
        <a:bodyPr/>
        <a:lstStyle/>
        <a:p>
          <a:endParaRPr lang="en-US"/>
        </a:p>
      </dgm:t>
    </dgm:pt>
    <dgm:pt modelId="{9E254E9B-5AE1-4F6C-83CD-5760215354F8}">
      <dgm:prSet phldrT="[Text]" phldr="0" custT="1"/>
      <dgm:spPr/>
      <dgm:t>
        <a:bodyPr/>
        <a:lstStyle/>
        <a:p>
          <a:r>
            <a:rPr lang="en-US" sz="1300">
              <a:latin typeface="Verdana" panose="020B0604030504040204" pitchFamily="34" charset="0"/>
              <a:ea typeface="Verdana" panose="020B0604030504040204" pitchFamily="34" charset="0"/>
            </a:rPr>
            <a:t>Maintain Euvolemia</a:t>
          </a:r>
        </a:p>
      </dgm:t>
    </dgm:pt>
    <dgm:pt modelId="{AFCF6896-2E0E-49FA-9DA5-74947F04AAF7}" type="parTrans" cxnId="{0AD82F65-DB23-43EB-970A-31C94E9FB995}">
      <dgm:prSet/>
      <dgm:spPr/>
      <dgm:t>
        <a:bodyPr/>
        <a:lstStyle/>
        <a:p>
          <a:endParaRPr lang="en-US"/>
        </a:p>
      </dgm:t>
    </dgm:pt>
    <dgm:pt modelId="{78D3CD86-D197-4D3B-B36C-3E406C58F193}" type="sibTrans" cxnId="{0AD82F65-DB23-43EB-970A-31C94E9FB995}">
      <dgm:prSet/>
      <dgm:spPr/>
      <dgm:t>
        <a:bodyPr/>
        <a:lstStyle/>
        <a:p>
          <a:endParaRPr lang="en-US"/>
        </a:p>
      </dgm:t>
    </dgm:pt>
    <dgm:pt modelId="{F4F69CE2-A131-4FAF-91F9-B26E46BFA7CE}">
      <dgm:prSet phldrT="[Text]" phldr="0" custT="1"/>
      <dgm:spPr/>
      <dgm:t>
        <a:bodyPr/>
        <a:lstStyle/>
        <a:p>
          <a:r>
            <a:rPr lang="en-US" sz="1300">
              <a:latin typeface="Verdana" panose="020B0604030504040204" pitchFamily="34" charset="0"/>
              <a:ea typeface="Verdana" panose="020B0604030504040204" pitchFamily="34" charset="0"/>
            </a:rPr>
            <a:t>Induced Hypertension</a:t>
          </a:r>
        </a:p>
      </dgm:t>
    </dgm:pt>
    <dgm:pt modelId="{D6E973C1-D734-4A63-A4B6-2AC1B427732F}" type="parTrans" cxnId="{2E4A1F83-6908-4E1F-8C30-11EB9B1D24C4}">
      <dgm:prSet/>
      <dgm:spPr/>
      <dgm:t>
        <a:bodyPr/>
        <a:lstStyle/>
        <a:p>
          <a:endParaRPr lang="en-US"/>
        </a:p>
      </dgm:t>
    </dgm:pt>
    <dgm:pt modelId="{210813DA-0D25-4755-93B7-71B19F7988DD}" type="sibTrans" cxnId="{2E4A1F83-6908-4E1F-8C30-11EB9B1D24C4}">
      <dgm:prSet/>
      <dgm:spPr/>
      <dgm:t>
        <a:bodyPr/>
        <a:lstStyle/>
        <a:p>
          <a:endParaRPr lang="en-US"/>
        </a:p>
      </dgm:t>
    </dgm:pt>
    <dgm:pt modelId="{272CF94F-B620-407A-B381-C5956E302F7E}">
      <dgm:prSet phldrT="[Text]" phldr="0" custT="1"/>
      <dgm:spPr/>
      <dgm:t>
        <a:bodyPr/>
        <a:lstStyle/>
        <a:p>
          <a:r>
            <a:rPr lang="en-US" sz="1300">
              <a:latin typeface="Verdana" panose="020B0604030504040204" pitchFamily="34" charset="0"/>
              <a:ea typeface="Verdana" panose="020B0604030504040204" pitchFamily="34" charset="0"/>
            </a:rPr>
            <a:t>Cerebral Angioplasty and/or intra-arterial vasodilator therapy</a:t>
          </a:r>
        </a:p>
      </dgm:t>
    </dgm:pt>
    <dgm:pt modelId="{9D178091-C661-4599-AD00-775E6276FC4A}" type="parTrans" cxnId="{7F8A9D33-B245-4B86-B9CB-B1017877535D}">
      <dgm:prSet/>
      <dgm:spPr/>
      <dgm:t>
        <a:bodyPr/>
        <a:lstStyle/>
        <a:p>
          <a:endParaRPr lang="en-US"/>
        </a:p>
      </dgm:t>
    </dgm:pt>
    <dgm:pt modelId="{894AD5A1-AD45-4A8A-8B9E-2A00B6F191AF}" type="sibTrans" cxnId="{7F8A9D33-B245-4B86-B9CB-B1017877535D}">
      <dgm:prSet/>
      <dgm:spPr/>
      <dgm:t>
        <a:bodyPr/>
        <a:lstStyle/>
        <a:p>
          <a:endParaRPr lang="en-US"/>
        </a:p>
      </dgm:t>
    </dgm:pt>
    <dgm:pt modelId="{EA64D9C8-8799-496B-A111-A76F4A4933C3}" type="pres">
      <dgm:prSet presAssocID="{7E6E265E-46F2-4456-8F22-5DE4F2E1F3BB}" presName="diagram" presStyleCnt="0">
        <dgm:presLayoutVars>
          <dgm:dir/>
          <dgm:resizeHandles val="exact"/>
        </dgm:presLayoutVars>
      </dgm:prSet>
      <dgm:spPr/>
    </dgm:pt>
    <dgm:pt modelId="{2B3D2425-B89B-48C9-A89A-4E53F8E556D1}" type="pres">
      <dgm:prSet presAssocID="{4BAAB44B-4C99-4E27-80E1-9327CE0BFA7A}" presName="node" presStyleLbl="node1" presStyleIdx="0" presStyleCnt="4">
        <dgm:presLayoutVars>
          <dgm:bulletEnabled val="1"/>
        </dgm:presLayoutVars>
      </dgm:prSet>
      <dgm:spPr/>
    </dgm:pt>
    <dgm:pt modelId="{985B86C8-32E7-41E6-B434-E9E029B68D6E}" type="pres">
      <dgm:prSet presAssocID="{FA8CC4C9-0528-432B-A448-0B2BC760A455}" presName="sibTrans" presStyleCnt="0"/>
      <dgm:spPr/>
    </dgm:pt>
    <dgm:pt modelId="{F5CC51A6-16D7-46DB-868E-B42AA4550A08}" type="pres">
      <dgm:prSet presAssocID="{9E254E9B-5AE1-4F6C-83CD-5760215354F8}" presName="node" presStyleLbl="node1" presStyleIdx="1" presStyleCnt="4">
        <dgm:presLayoutVars>
          <dgm:bulletEnabled val="1"/>
        </dgm:presLayoutVars>
      </dgm:prSet>
      <dgm:spPr/>
    </dgm:pt>
    <dgm:pt modelId="{E699DCCC-3105-4121-A88A-5CA3C4D8FCBF}" type="pres">
      <dgm:prSet presAssocID="{78D3CD86-D197-4D3B-B36C-3E406C58F193}" presName="sibTrans" presStyleCnt="0"/>
      <dgm:spPr/>
    </dgm:pt>
    <dgm:pt modelId="{4F2A66BF-A377-4610-AF51-897C7D7404DF}" type="pres">
      <dgm:prSet presAssocID="{F4F69CE2-A131-4FAF-91F9-B26E46BFA7CE}" presName="node" presStyleLbl="node1" presStyleIdx="2" presStyleCnt="4">
        <dgm:presLayoutVars>
          <dgm:bulletEnabled val="1"/>
        </dgm:presLayoutVars>
      </dgm:prSet>
      <dgm:spPr/>
    </dgm:pt>
    <dgm:pt modelId="{73E778FE-661E-4DF8-A226-0AC7BD657E43}" type="pres">
      <dgm:prSet presAssocID="{210813DA-0D25-4755-93B7-71B19F7988DD}" presName="sibTrans" presStyleCnt="0"/>
      <dgm:spPr/>
    </dgm:pt>
    <dgm:pt modelId="{6A88AA2F-8C1C-44CB-95D9-7CCF74A35871}" type="pres">
      <dgm:prSet presAssocID="{272CF94F-B620-407A-B381-C5956E302F7E}" presName="node" presStyleLbl="node1" presStyleIdx="3" presStyleCnt="4">
        <dgm:presLayoutVars>
          <dgm:bulletEnabled val="1"/>
        </dgm:presLayoutVars>
      </dgm:prSet>
      <dgm:spPr/>
    </dgm:pt>
  </dgm:ptLst>
  <dgm:cxnLst>
    <dgm:cxn modelId="{7F8A9D33-B245-4B86-B9CB-B1017877535D}" srcId="{7E6E265E-46F2-4456-8F22-5DE4F2E1F3BB}" destId="{272CF94F-B620-407A-B381-C5956E302F7E}" srcOrd="3" destOrd="0" parTransId="{9D178091-C661-4599-AD00-775E6276FC4A}" sibTransId="{894AD5A1-AD45-4A8A-8B9E-2A00B6F191AF}"/>
    <dgm:cxn modelId="{AFE3CF3C-ECFD-4E87-8303-380CC3B04114}" type="presOf" srcId="{272CF94F-B620-407A-B381-C5956E302F7E}" destId="{6A88AA2F-8C1C-44CB-95D9-7CCF74A35871}" srcOrd="0" destOrd="0" presId="urn:microsoft.com/office/officeart/2005/8/layout/default"/>
    <dgm:cxn modelId="{0AD82F65-DB23-43EB-970A-31C94E9FB995}" srcId="{7E6E265E-46F2-4456-8F22-5DE4F2E1F3BB}" destId="{9E254E9B-5AE1-4F6C-83CD-5760215354F8}" srcOrd="1" destOrd="0" parTransId="{AFCF6896-2E0E-49FA-9DA5-74947F04AAF7}" sibTransId="{78D3CD86-D197-4D3B-B36C-3E406C58F193}"/>
    <dgm:cxn modelId="{2E4A1F83-6908-4E1F-8C30-11EB9B1D24C4}" srcId="{7E6E265E-46F2-4456-8F22-5DE4F2E1F3BB}" destId="{F4F69CE2-A131-4FAF-91F9-B26E46BFA7CE}" srcOrd="2" destOrd="0" parTransId="{D6E973C1-D734-4A63-A4B6-2AC1B427732F}" sibTransId="{210813DA-0D25-4755-93B7-71B19F7988DD}"/>
    <dgm:cxn modelId="{75A3F1B6-4764-4D97-ACCC-9687C5F05D0F}" type="presOf" srcId="{F4F69CE2-A131-4FAF-91F9-B26E46BFA7CE}" destId="{4F2A66BF-A377-4610-AF51-897C7D7404DF}" srcOrd="0" destOrd="0" presId="urn:microsoft.com/office/officeart/2005/8/layout/default"/>
    <dgm:cxn modelId="{7728F2CF-6AD1-4405-8891-78AFEB515795}" type="presOf" srcId="{7E6E265E-46F2-4456-8F22-5DE4F2E1F3BB}" destId="{EA64D9C8-8799-496B-A111-A76F4A4933C3}" srcOrd="0" destOrd="0" presId="urn:microsoft.com/office/officeart/2005/8/layout/default"/>
    <dgm:cxn modelId="{B2F8CAEA-623C-4316-8643-BA7019D2DF3D}" type="presOf" srcId="{9E254E9B-5AE1-4F6C-83CD-5760215354F8}" destId="{F5CC51A6-16D7-46DB-868E-B42AA4550A08}" srcOrd="0" destOrd="0" presId="urn:microsoft.com/office/officeart/2005/8/layout/default"/>
    <dgm:cxn modelId="{D04C1BEB-4C9B-4675-A320-F4FADDC77DAB}" srcId="{7E6E265E-46F2-4456-8F22-5DE4F2E1F3BB}" destId="{4BAAB44B-4C99-4E27-80E1-9327CE0BFA7A}" srcOrd="0" destOrd="0" parTransId="{3E0AA1EC-252D-4A05-B0CC-5C7CABA6C49B}" sibTransId="{FA8CC4C9-0528-432B-A448-0B2BC760A455}"/>
    <dgm:cxn modelId="{3C20FBF3-6997-4F56-B389-55A5A124E1FC}" type="presOf" srcId="{4BAAB44B-4C99-4E27-80E1-9327CE0BFA7A}" destId="{2B3D2425-B89B-48C9-A89A-4E53F8E556D1}" srcOrd="0" destOrd="0" presId="urn:microsoft.com/office/officeart/2005/8/layout/default"/>
    <dgm:cxn modelId="{3B98CB71-D116-47BF-8764-869A925FF2EF}" type="presParOf" srcId="{EA64D9C8-8799-496B-A111-A76F4A4933C3}" destId="{2B3D2425-B89B-48C9-A89A-4E53F8E556D1}" srcOrd="0" destOrd="0" presId="urn:microsoft.com/office/officeart/2005/8/layout/default"/>
    <dgm:cxn modelId="{04ACD7B7-2DD5-4B16-993B-7503AC6B9DFA}" type="presParOf" srcId="{EA64D9C8-8799-496B-A111-A76F4A4933C3}" destId="{985B86C8-32E7-41E6-B434-E9E029B68D6E}" srcOrd="1" destOrd="0" presId="urn:microsoft.com/office/officeart/2005/8/layout/default"/>
    <dgm:cxn modelId="{F6FA7A88-B023-463D-9C5B-03B871B955E6}" type="presParOf" srcId="{EA64D9C8-8799-496B-A111-A76F4A4933C3}" destId="{F5CC51A6-16D7-46DB-868E-B42AA4550A08}" srcOrd="2" destOrd="0" presId="urn:microsoft.com/office/officeart/2005/8/layout/default"/>
    <dgm:cxn modelId="{270364D5-6BE3-4A88-9380-4439E31EE304}" type="presParOf" srcId="{EA64D9C8-8799-496B-A111-A76F4A4933C3}" destId="{E699DCCC-3105-4121-A88A-5CA3C4D8FCBF}" srcOrd="3" destOrd="0" presId="urn:microsoft.com/office/officeart/2005/8/layout/default"/>
    <dgm:cxn modelId="{638CC89D-0B81-4844-BA71-87AA49F8AA94}" type="presParOf" srcId="{EA64D9C8-8799-496B-A111-A76F4A4933C3}" destId="{4F2A66BF-A377-4610-AF51-897C7D7404DF}" srcOrd="4" destOrd="0" presId="urn:microsoft.com/office/officeart/2005/8/layout/default"/>
    <dgm:cxn modelId="{0EB2BFBB-6C77-40B3-83EC-10E9625D0D81}" type="presParOf" srcId="{EA64D9C8-8799-496B-A111-A76F4A4933C3}" destId="{73E778FE-661E-4DF8-A226-0AC7BD657E43}" srcOrd="5" destOrd="0" presId="urn:microsoft.com/office/officeart/2005/8/layout/default"/>
    <dgm:cxn modelId="{3BFFFBB7-425A-4CA7-8FEF-23D7DCAD936F}" type="presParOf" srcId="{EA64D9C8-8799-496B-A111-A76F4A4933C3}" destId="{6A88AA2F-8C1C-44CB-95D9-7CCF74A3587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8393DA8-8971-46A6-8775-94503E9FD074}" type="doc">
      <dgm:prSet loTypeId="urn:microsoft.com/office/officeart/2005/8/layout/vProcess5" loCatId="process" qsTypeId="urn:microsoft.com/office/officeart/2005/8/quickstyle/simple1" qsCatId="simple" csTypeId="urn:microsoft.com/office/officeart/2005/8/colors/accent0_1" csCatId="mainScheme" phldr="1"/>
      <dgm:spPr/>
      <dgm:t>
        <a:bodyPr/>
        <a:lstStyle/>
        <a:p>
          <a:endParaRPr lang="en-US"/>
        </a:p>
      </dgm:t>
    </dgm:pt>
    <dgm:pt modelId="{393EEA9E-4F17-4415-93D4-EA823BAEDAF1}">
      <dgm:prSet phldrT="[Text]" custT="1"/>
      <dgm:spPr/>
      <dgm:t>
        <a:bodyPr/>
        <a:lstStyle/>
        <a:p>
          <a:pPr algn="l"/>
          <a:r>
            <a:rPr lang="en-US" sz="1100">
              <a:solidFill>
                <a:srgbClr val="00314C"/>
              </a:solidFill>
              <a:latin typeface="Verdana" panose="020B0604030504040204" pitchFamily="34" charset="0"/>
              <a:ea typeface="Verdana" panose="020B0604030504040204" pitchFamily="34" charset="0"/>
            </a:rPr>
            <a:t>Reversible strategy initiated to increase a patient’s MAP to maintain/increase central perfusion pressure (CPP) to prevent restricted blood flow. </a:t>
          </a:r>
        </a:p>
      </dgm:t>
    </dgm:pt>
    <dgm:pt modelId="{88318C28-3E5E-40BF-AC9C-357C4C0D85ED}" type="parTrans" cxnId="{B8DD13B6-0D83-44A0-84FD-2E3AB21A4A84}">
      <dgm:prSet/>
      <dgm:spPr/>
      <dgm:t>
        <a:bodyPr/>
        <a:lstStyle/>
        <a:p>
          <a:endParaRPr lang="en-US"/>
        </a:p>
      </dgm:t>
    </dgm:pt>
    <dgm:pt modelId="{78C8E851-E086-4530-ACA1-2553D8AB75D0}" type="sibTrans" cxnId="{B8DD13B6-0D83-44A0-84FD-2E3AB21A4A84}">
      <dgm:prSet/>
      <dgm:spPr/>
      <dgm:t>
        <a:bodyPr/>
        <a:lstStyle/>
        <a:p>
          <a:endParaRPr lang="en-US"/>
        </a:p>
      </dgm:t>
    </dgm:pt>
    <dgm:pt modelId="{7AAE4C9B-7374-4BD2-98E6-264161064C22}">
      <dgm:prSet phldrT="[Text]" custT="1"/>
      <dgm:spPr/>
      <dgm:t>
        <a:bodyPr/>
        <a:lstStyle/>
        <a:p>
          <a:pPr algn="l"/>
          <a:r>
            <a:rPr lang="en-US" sz="1100">
              <a:solidFill>
                <a:srgbClr val="00314C"/>
              </a:solidFill>
              <a:latin typeface="Verdana" panose="020B0604030504040204" pitchFamily="34" charset="0"/>
              <a:ea typeface="Verdana" panose="020B0604030504040204" pitchFamily="34" charset="0"/>
            </a:rPr>
            <a:t>Carries many risks and requires tight control to avoid life-threatening adverse effects such as cerebral ischemia, myocardial infarction, rupture of another unsecured aneurysm, etc.</a:t>
          </a:r>
        </a:p>
      </dgm:t>
    </dgm:pt>
    <dgm:pt modelId="{8E4A2683-9C9D-40A8-80DD-0C4D8679593C}" type="parTrans" cxnId="{F7A4C6B9-C7E9-4B2A-91D7-4BD6505C0F1E}">
      <dgm:prSet/>
      <dgm:spPr/>
      <dgm:t>
        <a:bodyPr/>
        <a:lstStyle/>
        <a:p>
          <a:endParaRPr lang="en-US"/>
        </a:p>
      </dgm:t>
    </dgm:pt>
    <dgm:pt modelId="{EFCE4A30-7665-4450-8582-C985B3CBD641}" type="sibTrans" cxnId="{F7A4C6B9-C7E9-4B2A-91D7-4BD6505C0F1E}">
      <dgm:prSet/>
      <dgm:spPr/>
      <dgm:t>
        <a:bodyPr/>
        <a:lstStyle/>
        <a:p>
          <a:endParaRPr lang="en-US"/>
        </a:p>
      </dgm:t>
    </dgm:pt>
    <dgm:pt modelId="{49D14DF1-A9FD-43CC-9708-DF30E1CEFA42}">
      <dgm:prSet phldrT="[Text]" custT="1"/>
      <dgm:spPr/>
      <dgm:t>
        <a:bodyPr/>
        <a:lstStyle/>
        <a:p>
          <a:pPr algn="l"/>
          <a:r>
            <a:rPr lang="en-US" sz="1100">
              <a:solidFill>
                <a:srgbClr val="00314C"/>
              </a:solidFill>
              <a:latin typeface="Verdana" panose="020B0604030504040204" pitchFamily="34" charset="0"/>
              <a:ea typeface="Verdana" panose="020B0604030504040204" pitchFamily="34" charset="0"/>
            </a:rPr>
            <a:t>Guidelines currently recommend induced hypertension in combination with euvolemia for patients with DCI or symptomatic vasospasm.</a:t>
          </a:r>
        </a:p>
      </dgm:t>
    </dgm:pt>
    <dgm:pt modelId="{9FE4AE08-BFE6-4A8C-95EC-4C68B9AAF748}" type="parTrans" cxnId="{F8893719-F203-405F-A61D-13535E4021AD}">
      <dgm:prSet/>
      <dgm:spPr/>
      <dgm:t>
        <a:bodyPr/>
        <a:lstStyle/>
        <a:p>
          <a:endParaRPr lang="en-US"/>
        </a:p>
      </dgm:t>
    </dgm:pt>
    <dgm:pt modelId="{1BD6FAD2-D6D6-445C-81BC-94BA51D66B00}" type="sibTrans" cxnId="{F8893719-F203-405F-A61D-13535E4021AD}">
      <dgm:prSet/>
      <dgm:spPr/>
      <dgm:t>
        <a:bodyPr/>
        <a:lstStyle/>
        <a:p>
          <a:endParaRPr lang="en-US"/>
        </a:p>
      </dgm:t>
    </dgm:pt>
    <dgm:pt modelId="{C2D114CF-D9A3-497D-BB35-B62778639D19}" type="pres">
      <dgm:prSet presAssocID="{C8393DA8-8971-46A6-8775-94503E9FD074}" presName="outerComposite" presStyleCnt="0">
        <dgm:presLayoutVars>
          <dgm:chMax val="5"/>
          <dgm:dir/>
          <dgm:resizeHandles val="exact"/>
        </dgm:presLayoutVars>
      </dgm:prSet>
      <dgm:spPr/>
    </dgm:pt>
    <dgm:pt modelId="{045E37FF-9299-42D3-93E1-3E9A4CFFD868}" type="pres">
      <dgm:prSet presAssocID="{C8393DA8-8971-46A6-8775-94503E9FD074}" presName="dummyMaxCanvas" presStyleCnt="0">
        <dgm:presLayoutVars/>
      </dgm:prSet>
      <dgm:spPr/>
    </dgm:pt>
    <dgm:pt modelId="{EAAFC525-91EB-48E1-9264-A18603A1B0C3}" type="pres">
      <dgm:prSet presAssocID="{C8393DA8-8971-46A6-8775-94503E9FD074}" presName="ThreeNodes_1" presStyleLbl="node1" presStyleIdx="0" presStyleCnt="3">
        <dgm:presLayoutVars>
          <dgm:bulletEnabled val="1"/>
        </dgm:presLayoutVars>
      </dgm:prSet>
      <dgm:spPr/>
    </dgm:pt>
    <dgm:pt modelId="{5572D411-32E8-427D-AA6A-6E8278A00710}" type="pres">
      <dgm:prSet presAssocID="{C8393DA8-8971-46A6-8775-94503E9FD074}" presName="ThreeNodes_2" presStyleLbl="node1" presStyleIdx="1" presStyleCnt="3">
        <dgm:presLayoutVars>
          <dgm:bulletEnabled val="1"/>
        </dgm:presLayoutVars>
      </dgm:prSet>
      <dgm:spPr/>
    </dgm:pt>
    <dgm:pt modelId="{F0711BBC-669A-419E-AB6F-49F672BFBC63}" type="pres">
      <dgm:prSet presAssocID="{C8393DA8-8971-46A6-8775-94503E9FD074}" presName="ThreeNodes_3" presStyleLbl="node1" presStyleIdx="2" presStyleCnt="3">
        <dgm:presLayoutVars>
          <dgm:bulletEnabled val="1"/>
        </dgm:presLayoutVars>
      </dgm:prSet>
      <dgm:spPr/>
    </dgm:pt>
    <dgm:pt modelId="{E41A2E19-73D5-41F9-B851-48E9FE384A4D}" type="pres">
      <dgm:prSet presAssocID="{C8393DA8-8971-46A6-8775-94503E9FD074}" presName="ThreeConn_1-2" presStyleLbl="fgAccFollowNode1" presStyleIdx="0" presStyleCnt="2">
        <dgm:presLayoutVars>
          <dgm:bulletEnabled val="1"/>
        </dgm:presLayoutVars>
      </dgm:prSet>
      <dgm:spPr/>
    </dgm:pt>
    <dgm:pt modelId="{7795F701-B1AA-44FF-9AE8-91987CF364F0}" type="pres">
      <dgm:prSet presAssocID="{C8393DA8-8971-46A6-8775-94503E9FD074}" presName="ThreeConn_2-3" presStyleLbl="fgAccFollowNode1" presStyleIdx="1" presStyleCnt="2">
        <dgm:presLayoutVars>
          <dgm:bulletEnabled val="1"/>
        </dgm:presLayoutVars>
      </dgm:prSet>
      <dgm:spPr/>
    </dgm:pt>
    <dgm:pt modelId="{E3AD545D-075E-4815-B64A-9D788E82BF52}" type="pres">
      <dgm:prSet presAssocID="{C8393DA8-8971-46A6-8775-94503E9FD074}" presName="ThreeNodes_1_text" presStyleLbl="node1" presStyleIdx="2" presStyleCnt="3">
        <dgm:presLayoutVars>
          <dgm:bulletEnabled val="1"/>
        </dgm:presLayoutVars>
      </dgm:prSet>
      <dgm:spPr/>
    </dgm:pt>
    <dgm:pt modelId="{B871BA35-D7CF-4420-81C1-231F522BD07C}" type="pres">
      <dgm:prSet presAssocID="{C8393DA8-8971-46A6-8775-94503E9FD074}" presName="ThreeNodes_2_text" presStyleLbl="node1" presStyleIdx="2" presStyleCnt="3">
        <dgm:presLayoutVars>
          <dgm:bulletEnabled val="1"/>
        </dgm:presLayoutVars>
      </dgm:prSet>
      <dgm:spPr/>
    </dgm:pt>
    <dgm:pt modelId="{53C7C2F4-C21B-4C6F-9B57-EA4B29201A51}" type="pres">
      <dgm:prSet presAssocID="{C8393DA8-8971-46A6-8775-94503E9FD074}" presName="ThreeNodes_3_text" presStyleLbl="node1" presStyleIdx="2" presStyleCnt="3">
        <dgm:presLayoutVars>
          <dgm:bulletEnabled val="1"/>
        </dgm:presLayoutVars>
      </dgm:prSet>
      <dgm:spPr/>
    </dgm:pt>
  </dgm:ptLst>
  <dgm:cxnLst>
    <dgm:cxn modelId="{F8893719-F203-405F-A61D-13535E4021AD}" srcId="{C8393DA8-8971-46A6-8775-94503E9FD074}" destId="{49D14DF1-A9FD-43CC-9708-DF30E1CEFA42}" srcOrd="2" destOrd="0" parTransId="{9FE4AE08-BFE6-4A8C-95EC-4C68B9AAF748}" sibTransId="{1BD6FAD2-D6D6-445C-81BC-94BA51D66B00}"/>
    <dgm:cxn modelId="{9A41C41B-0C12-4027-838C-96E42A18E2D5}" type="presOf" srcId="{7AAE4C9B-7374-4BD2-98E6-264161064C22}" destId="{5572D411-32E8-427D-AA6A-6E8278A00710}" srcOrd="0" destOrd="0" presId="urn:microsoft.com/office/officeart/2005/8/layout/vProcess5"/>
    <dgm:cxn modelId="{D5D8F338-9272-47F6-B72E-81CA8545E73D}" type="presOf" srcId="{EFCE4A30-7665-4450-8582-C985B3CBD641}" destId="{7795F701-B1AA-44FF-9AE8-91987CF364F0}" srcOrd="0" destOrd="0" presId="urn:microsoft.com/office/officeart/2005/8/layout/vProcess5"/>
    <dgm:cxn modelId="{34AEC164-CF1B-4C99-B600-C4AE2EAFFF6D}" type="presOf" srcId="{7AAE4C9B-7374-4BD2-98E6-264161064C22}" destId="{B871BA35-D7CF-4420-81C1-231F522BD07C}" srcOrd="1" destOrd="0" presId="urn:microsoft.com/office/officeart/2005/8/layout/vProcess5"/>
    <dgm:cxn modelId="{7441E654-919A-46E2-9C4C-0BD43E11A14E}" type="presOf" srcId="{393EEA9E-4F17-4415-93D4-EA823BAEDAF1}" destId="{EAAFC525-91EB-48E1-9264-A18603A1B0C3}" srcOrd="0" destOrd="0" presId="urn:microsoft.com/office/officeart/2005/8/layout/vProcess5"/>
    <dgm:cxn modelId="{6A841F80-DFCA-4527-974D-04E1CD36C74D}" type="presOf" srcId="{393EEA9E-4F17-4415-93D4-EA823BAEDAF1}" destId="{E3AD545D-075E-4815-B64A-9D788E82BF52}" srcOrd="1" destOrd="0" presId="urn:microsoft.com/office/officeart/2005/8/layout/vProcess5"/>
    <dgm:cxn modelId="{B8DD13B6-0D83-44A0-84FD-2E3AB21A4A84}" srcId="{C8393DA8-8971-46A6-8775-94503E9FD074}" destId="{393EEA9E-4F17-4415-93D4-EA823BAEDAF1}" srcOrd="0" destOrd="0" parTransId="{88318C28-3E5E-40BF-AC9C-357C4C0D85ED}" sibTransId="{78C8E851-E086-4530-ACA1-2553D8AB75D0}"/>
    <dgm:cxn modelId="{F7A4C6B9-C7E9-4B2A-91D7-4BD6505C0F1E}" srcId="{C8393DA8-8971-46A6-8775-94503E9FD074}" destId="{7AAE4C9B-7374-4BD2-98E6-264161064C22}" srcOrd="1" destOrd="0" parTransId="{8E4A2683-9C9D-40A8-80DD-0C4D8679593C}" sibTransId="{EFCE4A30-7665-4450-8582-C985B3CBD641}"/>
    <dgm:cxn modelId="{78EB93CF-C0A0-4789-87EB-34405F14A78D}" type="presOf" srcId="{78C8E851-E086-4530-ACA1-2553D8AB75D0}" destId="{E41A2E19-73D5-41F9-B851-48E9FE384A4D}" srcOrd="0" destOrd="0" presId="urn:microsoft.com/office/officeart/2005/8/layout/vProcess5"/>
    <dgm:cxn modelId="{6A5886E9-BDAB-4277-8C64-1E447E6801FF}" type="presOf" srcId="{49D14DF1-A9FD-43CC-9708-DF30E1CEFA42}" destId="{F0711BBC-669A-419E-AB6F-49F672BFBC63}" srcOrd="0" destOrd="0" presId="urn:microsoft.com/office/officeart/2005/8/layout/vProcess5"/>
    <dgm:cxn modelId="{010F1CEF-8BCA-4CB4-A820-B679C827CA1B}" type="presOf" srcId="{49D14DF1-A9FD-43CC-9708-DF30E1CEFA42}" destId="{53C7C2F4-C21B-4C6F-9B57-EA4B29201A51}" srcOrd="1" destOrd="0" presId="urn:microsoft.com/office/officeart/2005/8/layout/vProcess5"/>
    <dgm:cxn modelId="{A479D1F2-4866-481A-8757-CDE1F39ED660}" type="presOf" srcId="{C8393DA8-8971-46A6-8775-94503E9FD074}" destId="{C2D114CF-D9A3-497D-BB35-B62778639D19}" srcOrd="0" destOrd="0" presId="urn:microsoft.com/office/officeart/2005/8/layout/vProcess5"/>
    <dgm:cxn modelId="{2AF891F8-F2C9-4F0F-B460-5185813F45AF}" type="presParOf" srcId="{C2D114CF-D9A3-497D-BB35-B62778639D19}" destId="{045E37FF-9299-42D3-93E1-3E9A4CFFD868}" srcOrd="0" destOrd="0" presId="urn:microsoft.com/office/officeart/2005/8/layout/vProcess5"/>
    <dgm:cxn modelId="{3F46B539-1BB4-4F46-9A91-EA865B4850E9}" type="presParOf" srcId="{C2D114CF-D9A3-497D-BB35-B62778639D19}" destId="{EAAFC525-91EB-48E1-9264-A18603A1B0C3}" srcOrd="1" destOrd="0" presId="urn:microsoft.com/office/officeart/2005/8/layout/vProcess5"/>
    <dgm:cxn modelId="{DE099E33-F248-48FB-950A-B27460303CD1}" type="presParOf" srcId="{C2D114CF-D9A3-497D-BB35-B62778639D19}" destId="{5572D411-32E8-427D-AA6A-6E8278A00710}" srcOrd="2" destOrd="0" presId="urn:microsoft.com/office/officeart/2005/8/layout/vProcess5"/>
    <dgm:cxn modelId="{EC5F91D0-E4CC-4B0D-ABFE-7C054236D1FB}" type="presParOf" srcId="{C2D114CF-D9A3-497D-BB35-B62778639D19}" destId="{F0711BBC-669A-419E-AB6F-49F672BFBC63}" srcOrd="3" destOrd="0" presId="urn:microsoft.com/office/officeart/2005/8/layout/vProcess5"/>
    <dgm:cxn modelId="{D26041A2-18A7-4592-A217-2261372F643C}" type="presParOf" srcId="{C2D114CF-D9A3-497D-BB35-B62778639D19}" destId="{E41A2E19-73D5-41F9-B851-48E9FE384A4D}" srcOrd="4" destOrd="0" presId="urn:microsoft.com/office/officeart/2005/8/layout/vProcess5"/>
    <dgm:cxn modelId="{451C6344-9183-4E4C-AB94-C7CF745110B4}" type="presParOf" srcId="{C2D114CF-D9A3-497D-BB35-B62778639D19}" destId="{7795F701-B1AA-44FF-9AE8-91987CF364F0}" srcOrd="5" destOrd="0" presId="urn:microsoft.com/office/officeart/2005/8/layout/vProcess5"/>
    <dgm:cxn modelId="{1D7132E0-85D1-4A35-8337-8398A16D6803}" type="presParOf" srcId="{C2D114CF-D9A3-497D-BB35-B62778639D19}" destId="{E3AD545D-075E-4815-B64A-9D788E82BF52}" srcOrd="6" destOrd="0" presId="urn:microsoft.com/office/officeart/2005/8/layout/vProcess5"/>
    <dgm:cxn modelId="{EA9F0BA7-1B28-430C-94A8-1F76CDCF99D6}" type="presParOf" srcId="{C2D114CF-D9A3-497D-BB35-B62778639D19}" destId="{B871BA35-D7CF-4420-81C1-231F522BD07C}" srcOrd="7" destOrd="0" presId="urn:microsoft.com/office/officeart/2005/8/layout/vProcess5"/>
    <dgm:cxn modelId="{914B85B0-DE06-4DC7-B585-87C25150DDFC}" type="presParOf" srcId="{C2D114CF-D9A3-497D-BB35-B62778639D19}" destId="{53C7C2F4-C21B-4C6F-9B57-EA4B29201A51}"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FAA2019-2A76-4E57-81EE-8995708D56D1}" type="doc">
      <dgm:prSet loTypeId="urn:microsoft.com/office/officeart/2005/8/layout/list1" loCatId="list" qsTypeId="urn:microsoft.com/office/officeart/2005/8/quickstyle/simple1" qsCatId="simple" csTypeId="urn:microsoft.com/office/officeart/2005/8/colors/accent1_3" csCatId="accent1" phldr="1"/>
      <dgm:spPr/>
      <dgm:t>
        <a:bodyPr/>
        <a:lstStyle/>
        <a:p>
          <a:endParaRPr lang="en-US"/>
        </a:p>
      </dgm:t>
    </dgm:pt>
    <dgm:pt modelId="{B218B318-EDFF-4FCF-844D-67E6E8C081B8}">
      <dgm:prSet phldrT="[Text]" phldr="0" custT="1"/>
      <dgm:spPr/>
      <dgm:t>
        <a:bodyPr/>
        <a:lstStyle/>
        <a:p>
          <a:r>
            <a:rPr lang="en-US" sz="1100">
              <a:latin typeface="Verdana"/>
              <a:ea typeface="Verdana"/>
            </a:rPr>
            <a:t>Hemodynamic Management with Induced Hypertension</a:t>
          </a:r>
        </a:p>
      </dgm:t>
    </dgm:pt>
    <dgm:pt modelId="{DB79AA08-D6CF-4DCE-B8AE-879E016B859C}" type="parTrans" cxnId="{627E8A5F-3B91-468C-A6E3-A476491D0887}">
      <dgm:prSet/>
      <dgm:spPr/>
      <dgm:t>
        <a:bodyPr/>
        <a:lstStyle/>
        <a:p>
          <a:endParaRPr lang="en-US"/>
        </a:p>
      </dgm:t>
    </dgm:pt>
    <dgm:pt modelId="{4FEA6E0A-5EB7-4E72-AC11-D86F6B3477B7}" type="sibTrans" cxnId="{627E8A5F-3B91-468C-A6E3-A476491D0887}">
      <dgm:prSet/>
      <dgm:spPr/>
      <dgm:t>
        <a:bodyPr/>
        <a:lstStyle/>
        <a:p>
          <a:endParaRPr lang="en-US"/>
        </a:p>
      </dgm:t>
    </dgm:pt>
    <dgm:pt modelId="{AA0B4009-3D4D-40D9-B01A-D6155E10F3E3}">
      <dgm:prSet phldrT="[Text]" phldr="0" custT="1"/>
      <dgm:spPr/>
      <dgm:t>
        <a:bodyPr/>
        <a:lstStyle/>
        <a:p>
          <a:r>
            <a:rPr lang="en-US" sz="1100">
              <a:latin typeface="Verdana"/>
              <a:ea typeface="Verdana"/>
            </a:rPr>
            <a:t>Possible Agents:</a:t>
          </a:r>
        </a:p>
      </dgm:t>
    </dgm:pt>
    <dgm:pt modelId="{BE95AED8-F23C-4366-9289-CAA5A3441695}" type="parTrans" cxnId="{DC81D4F8-334C-48A7-BCED-54686E2ACA49}">
      <dgm:prSet/>
      <dgm:spPr/>
      <dgm:t>
        <a:bodyPr/>
        <a:lstStyle/>
        <a:p>
          <a:endParaRPr lang="en-US"/>
        </a:p>
      </dgm:t>
    </dgm:pt>
    <dgm:pt modelId="{788EC09E-EC0A-4EB0-B7A6-9C537E5F0D59}" type="sibTrans" cxnId="{DC81D4F8-334C-48A7-BCED-54686E2ACA49}">
      <dgm:prSet/>
      <dgm:spPr/>
      <dgm:t>
        <a:bodyPr/>
        <a:lstStyle/>
        <a:p>
          <a:endParaRPr lang="en-US"/>
        </a:p>
      </dgm:t>
    </dgm:pt>
    <dgm:pt modelId="{93202642-1671-40D9-B226-349E04F605AF}">
      <dgm:prSet phldrT="[Text]" phldr="0" custT="1"/>
      <dgm:spPr/>
      <dgm:t>
        <a:bodyPr/>
        <a:lstStyle/>
        <a:p>
          <a:r>
            <a:rPr lang="en-US" sz="1100">
              <a:latin typeface="Verdana"/>
              <a:ea typeface="Verdana"/>
            </a:rPr>
            <a:t>De-escalation of Hypertensive Agents:</a:t>
          </a:r>
        </a:p>
      </dgm:t>
    </dgm:pt>
    <dgm:pt modelId="{CB9388B0-9F24-46A2-B5A7-99B378A97559}" type="parTrans" cxnId="{FFB94184-8016-42A1-B8F5-00E71F284D67}">
      <dgm:prSet/>
      <dgm:spPr/>
      <dgm:t>
        <a:bodyPr/>
        <a:lstStyle/>
        <a:p>
          <a:endParaRPr lang="en-US"/>
        </a:p>
      </dgm:t>
    </dgm:pt>
    <dgm:pt modelId="{883AF5AC-6656-4985-A5DC-2E3043A9BAE1}" type="sibTrans" cxnId="{FFB94184-8016-42A1-B8F5-00E71F284D67}">
      <dgm:prSet/>
      <dgm:spPr/>
      <dgm:t>
        <a:bodyPr/>
        <a:lstStyle/>
        <a:p>
          <a:endParaRPr lang="en-US"/>
        </a:p>
      </dgm:t>
    </dgm:pt>
    <dgm:pt modelId="{2B5B454C-6F21-4945-B594-F3CEB5E9B469}">
      <dgm:prSet phldrT="[Text]" phldr="0" custT="1"/>
      <dgm:spPr/>
      <dgm:t>
        <a:bodyPr/>
        <a:lstStyle/>
        <a:p>
          <a:r>
            <a:rPr lang="en-US" sz="1000">
              <a:solidFill>
                <a:srgbClr val="00314C"/>
              </a:solidFill>
              <a:latin typeface="Verdana"/>
              <a:ea typeface="Verdana"/>
            </a:rPr>
            <a:t>Ruptured vs unruptured aneurysm</a:t>
          </a:r>
        </a:p>
      </dgm:t>
    </dgm:pt>
    <dgm:pt modelId="{14B7F329-F227-4A65-9953-11717DCAFE74}" type="parTrans" cxnId="{6B418D31-E7A3-472D-BA2C-700BF6FAC69E}">
      <dgm:prSet/>
      <dgm:spPr/>
      <dgm:t>
        <a:bodyPr/>
        <a:lstStyle/>
        <a:p>
          <a:endParaRPr lang="en-US"/>
        </a:p>
      </dgm:t>
    </dgm:pt>
    <dgm:pt modelId="{0FA22547-7D8E-45E3-8ACB-E494F655CE97}" type="sibTrans" cxnId="{6B418D31-E7A3-472D-BA2C-700BF6FAC69E}">
      <dgm:prSet/>
      <dgm:spPr/>
      <dgm:t>
        <a:bodyPr/>
        <a:lstStyle/>
        <a:p>
          <a:endParaRPr lang="en-US"/>
        </a:p>
      </dgm:t>
    </dgm:pt>
    <dgm:pt modelId="{4F952E15-031F-41A5-8EA0-FF14EFFB3AAC}">
      <dgm:prSet phldrT="[Text]" phldr="0" custT="1"/>
      <dgm:spPr/>
      <dgm:t>
        <a:bodyPr/>
        <a:lstStyle/>
        <a:p>
          <a:r>
            <a:rPr lang="en-US" sz="1100">
              <a:solidFill>
                <a:srgbClr val="00314C"/>
              </a:solidFill>
              <a:latin typeface="Verdana"/>
              <a:ea typeface="Verdana"/>
            </a:rPr>
            <a:t>Norepinephrine</a:t>
          </a:r>
        </a:p>
      </dgm:t>
    </dgm:pt>
    <dgm:pt modelId="{C33FF9A4-0D57-4FE5-A630-29CC9C6C1C49}" type="parTrans" cxnId="{9504CBE0-E3E4-4553-8AEA-47F9B9E51685}">
      <dgm:prSet/>
      <dgm:spPr/>
      <dgm:t>
        <a:bodyPr/>
        <a:lstStyle/>
        <a:p>
          <a:endParaRPr lang="en-US"/>
        </a:p>
      </dgm:t>
    </dgm:pt>
    <dgm:pt modelId="{72D1D9E9-3826-41C6-B4CF-575FEE5635CC}" type="sibTrans" cxnId="{9504CBE0-E3E4-4553-8AEA-47F9B9E51685}">
      <dgm:prSet/>
      <dgm:spPr/>
      <dgm:t>
        <a:bodyPr/>
        <a:lstStyle/>
        <a:p>
          <a:endParaRPr lang="en-US"/>
        </a:p>
      </dgm:t>
    </dgm:pt>
    <dgm:pt modelId="{DC7F5200-A690-4F9F-97F7-FBA88CA0274E}">
      <dgm:prSet phldrT="[Text]" phldr="0" custT="1"/>
      <dgm:spPr/>
      <dgm:t>
        <a:bodyPr/>
        <a:lstStyle/>
        <a:p>
          <a:r>
            <a:rPr lang="en-US" sz="1100">
              <a:solidFill>
                <a:srgbClr val="00314C"/>
              </a:solidFill>
              <a:latin typeface="Verdana"/>
              <a:ea typeface="Verdana"/>
            </a:rPr>
            <a:t>Phenylephrine</a:t>
          </a:r>
        </a:p>
      </dgm:t>
    </dgm:pt>
    <dgm:pt modelId="{AEEAE489-A21B-428F-A15A-B8B4B5C21DBB}" type="parTrans" cxnId="{89CB69A3-4058-4CA0-B713-29EC6A51B75E}">
      <dgm:prSet/>
      <dgm:spPr/>
      <dgm:t>
        <a:bodyPr/>
        <a:lstStyle/>
        <a:p>
          <a:endParaRPr lang="en-US"/>
        </a:p>
      </dgm:t>
    </dgm:pt>
    <dgm:pt modelId="{E2CE22D6-DA31-4416-84DE-DAA5FCB585E2}" type="sibTrans" cxnId="{89CB69A3-4058-4CA0-B713-29EC6A51B75E}">
      <dgm:prSet/>
      <dgm:spPr/>
      <dgm:t>
        <a:bodyPr/>
        <a:lstStyle/>
        <a:p>
          <a:endParaRPr lang="en-US"/>
        </a:p>
      </dgm:t>
    </dgm:pt>
    <dgm:pt modelId="{8ECD4C2E-58FD-4D07-BA66-36A816D0B868}">
      <dgm:prSet phldrT="[Text]" phldr="0" custT="1"/>
      <dgm:spPr/>
      <dgm:t>
        <a:bodyPr/>
        <a:lstStyle/>
        <a:p>
          <a:r>
            <a:rPr lang="en-US" sz="1100">
              <a:solidFill>
                <a:srgbClr val="00314C"/>
              </a:solidFill>
              <a:latin typeface="Verdana"/>
              <a:ea typeface="Verdana"/>
            </a:rPr>
            <a:t>Dopamine</a:t>
          </a:r>
        </a:p>
      </dgm:t>
    </dgm:pt>
    <dgm:pt modelId="{9DF6449A-4124-4E54-A869-942DA92E38C2}" type="parTrans" cxnId="{614A66E4-3E4E-4A58-AD05-0BC593AE906F}">
      <dgm:prSet/>
      <dgm:spPr/>
      <dgm:t>
        <a:bodyPr/>
        <a:lstStyle/>
        <a:p>
          <a:endParaRPr lang="en-US"/>
        </a:p>
      </dgm:t>
    </dgm:pt>
    <dgm:pt modelId="{798486B8-B7D0-4ADF-8C00-2900D2C5F694}" type="sibTrans" cxnId="{614A66E4-3E4E-4A58-AD05-0BC593AE906F}">
      <dgm:prSet/>
      <dgm:spPr/>
      <dgm:t>
        <a:bodyPr/>
        <a:lstStyle/>
        <a:p>
          <a:endParaRPr lang="en-US"/>
        </a:p>
      </dgm:t>
    </dgm:pt>
    <dgm:pt modelId="{7368C3BB-84A8-43E5-B91E-B25434B88A0E}">
      <dgm:prSet phldrT="[Text]" phldr="0" custT="1"/>
      <dgm:spPr/>
      <dgm:t>
        <a:bodyPr/>
        <a:lstStyle/>
        <a:p>
          <a:r>
            <a:rPr lang="en-US" sz="1100">
              <a:solidFill>
                <a:srgbClr val="00314C"/>
              </a:solidFill>
              <a:latin typeface="Verdana"/>
              <a:ea typeface="Verdana"/>
            </a:rPr>
            <a:t>Vasopressin</a:t>
          </a:r>
        </a:p>
      </dgm:t>
    </dgm:pt>
    <dgm:pt modelId="{3786E2A8-DEE9-4F86-AD9A-8F6677695F90}" type="parTrans" cxnId="{C9541F2B-19EA-4CBD-A588-ACBD37E5AC10}">
      <dgm:prSet/>
      <dgm:spPr/>
      <dgm:t>
        <a:bodyPr/>
        <a:lstStyle/>
        <a:p>
          <a:endParaRPr lang="en-US"/>
        </a:p>
      </dgm:t>
    </dgm:pt>
    <dgm:pt modelId="{153BEE3D-AD6A-4446-B08F-84B0BCB22644}" type="sibTrans" cxnId="{C9541F2B-19EA-4CBD-A588-ACBD37E5AC10}">
      <dgm:prSet/>
      <dgm:spPr/>
      <dgm:t>
        <a:bodyPr/>
        <a:lstStyle/>
        <a:p>
          <a:endParaRPr lang="en-US"/>
        </a:p>
      </dgm:t>
    </dgm:pt>
    <dgm:pt modelId="{5B2DDBB9-B809-442A-9BB6-BDC57AFDEEAB}">
      <dgm:prSet phldrT="[Text]" phldr="0" custT="1"/>
      <dgm:spPr/>
      <dgm:t>
        <a:bodyPr/>
        <a:lstStyle/>
        <a:p>
          <a:r>
            <a:rPr lang="en-US" sz="1100">
              <a:solidFill>
                <a:srgbClr val="00314C"/>
              </a:solidFill>
              <a:latin typeface="Verdana"/>
              <a:ea typeface="Verdana"/>
            </a:rPr>
            <a:t>Norepinephrine + Dobutamine</a:t>
          </a:r>
        </a:p>
      </dgm:t>
    </dgm:pt>
    <dgm:pt modelId="{511B0B8E-E5D6-4DF8-9966-8DE335919E7C}" type="parTrans" cxnId="{E323DD2A-E738-4108-99E9-AF90C448D32E}">
      <dgm:prSet/>
      <dgm:spPr/>
      <dgm:t>
        <a:bodyPr/>
        <a:lstStyle/>
        <a:p>
          <a:endParaRPr lang="en-US"/>
        </a:p>
      </dgm:t>
    </dgm:pt>
    <dgm:pt modelId="{89863361-6B6E-4D09-A2B5-F27E57E1F09F}" type="sibTrans" cxnId="{E323DD2A-E738-4108-99E9-AF90C448D32E}">
      <dgm:prSet/>
      <dgm:spPr/>
      <dgm:t>
        <a:bodyPr/>
        <a:lstStyle/>
        <a:p>
          <a:endParaRPr lang="en-US"/>
        </a:p>
      </dgm:t>
    </dgm:pt>
    <dgm:pt modelId="{941700C4-711E-4ECF-81F4-60907F73EBBB}">
      <dgm:prSet phldrT="[Text]" phldr="0" custT="1"/>
      <dgm:spPr/>
      <dgm:t>
        <a:bodyPr/>
        <a:lstStyle/>
        <a:p>
          <a:r>
            <a:rPr lang="en-US" sz="1100">
              <a:solidFill>
                <a:srgbClr val="00314C"/>
              </a:solidFill>
              <a:latin typeface="Verdana"/>
              <a:ea typeface="Verdana"/>
            </a:rPr>
            <a:t>Norepinephrine + Dopamine</a:t>
          </a:r>
        </a:p>
      </dgm:t>
    </dgm:pt>
    <dgm:pt modelId="{EBE03B77-BAC0-47CC-A581-4F3232D7E10F}" type="parTrans" cxnId="{03996F49-2AC7-4640-967A-5FC5FA195D0B}">
      <dgm:prSet/>
      <dgm:spPr/>
      <dgm:t>
        <a:bodyPr/>
        <a:lstStyle/>
        <a:p>
          <a:endParaRPr lang="en-US"/>
        </a:p>
      </dgm:t>
    </dgm:pt>
    <dgm:pt modelId="{E15AC2AE-433A-4115-B1FF-ACD43FBA8878}" type="sibTrans" cxnId="{03996F49-2AC7-4640-967A-5FC5FA195D0B}">
      <dgm:prSet/>
      <dgm:spPr/>
      <dgm:t>
        <a:bodyPr/>
        <a:lstStyle/>
        <a:p>
          <a:endParaRPr lang="en-US"/>
        </a:p>
      </dgm:t>
    </dgm:pt>
    <dgm:pt modelId="{B3EB1E94-5A85-4743-84C3-926FE41B9862}">
      <dgm:prSet phldrT="[Text]" phldr="0" custT="1"/>
      <dgm:spPr/>
      <dgm:t>
        <a:bodyPr/>
        <a:lstStyle/>
        <a:p>
          <a:r>
            <a:rPr lang="en-US" sz="1100">
              <a:solidFill>
                <a:srgbClr val="00314C"/>
              </a:solidFill>
              <a:latin typeface="Verdana"/>
              <a:ea typeface="Verdana"/>
            </a:rPr>
            <a:t>Lacking clear de-escalation protocol</a:t>
          </a:r>
        </a:p>
      </dgm:t>
    </dgm:pt>
    <dgm:pt modelId="{082AD5E4-AA16-4B2B-8F54-F3F039349436}" type="parTrans" cxnId="{BFDDBCF0-D7A3-4EE9-B433-E37E601DAFB6}">
      <dgm:prSet/>
      <dgm:spPr/>
      <dgm:t>
        <a:bodyPr/>
        <a:lstStyle/>
        <a:p>
          <a:endParaRPr lang="en-US"/>
        </a:p>
      </dgm:t>
    </dgm:pt>
    <dgm:pt modelId="{A5C0A9C9-230C-4392-A2C6-C47288C9379B}" type="sibTrans" cxnId="{BFDDBCF0-D7A3-4EE9-B433-E37E601DAFB6}">
      <dgm:prSet/>
      <dgm:spPr/>
      <dgm:t>
        <a:bodyPr/>
        <a:lstStyle/>
        <a:p>
          <a:endParaRPr lang="en-US"/>
        </a:p>
      </dgm:t>
    </dgm:pt>
    <dgm:pt modelId="{C69A44D6-F998-4E5D-85A0-881353B97511}">
      <dgm:prSet phldrT="[Text]" phldr="0" custT="1"/>
      <dgm:spPr/>
      <dgm:t>
        <a:bodyPr/>
        <a:lstStyle/>
        <a:p>
          <a:r>
            <a:rPr lang="en-US" sz="1100">
              <a:solidFill>
                <a:srgbClr val="00314C"/>
              </a:solidFill>
              <a:latin typeface="Verdana"/>
              <a:ea typeface="Verdana"/>
            </a:rPr>
            <a:t>Consider de-escalation in a step wise fashion after a 24–48-hour period of sustained neurological condition</a:t>
          </a:r>
        </a:p>
      </dgm:t>
    </dgm:pt>
    <dgm:pt modelId="{A6900A01-E2AA-46E4-8996-2ADBB737C6C9}" type="parTrans" cxnId="{4B5725B9-54F3-4931-A5F7-F51054E2E4F1}">
      <dgm:prSet/>
      <dgm:spPr/>
      <dgm:t>
        <a:bodyPr/>
        <a:lstStyle/>
        <a:p>
          <a:endParaRPr lang="en-US"/>
        </a:p>
      </dgm:t>
    </dgm:pt>
    <dgm:pt modelId="{C8C629E8-C8C6-4320-B394-81B4786DC751}" type="sibTrans" cxnId="{4B5725B9-54F3-4931-A5F7-F51054E2E4F1}">
      <dgm:prSet/>
      <dgm:spPr/>
      <dgm:t>
        <a:bodyPr/>
        <a:lstStyle/>
        <a:p>
          <a:endParaRPr lang="en-US"/>
        </a:p>
      </dgm:t>
    </dgm:pt>
    <dgm:pt modelId="{9A867271-2F51-4BB3-9A2F-5F05A2A3CC36}">
      <dgm:prSet phldrT="[Text]" phldr="0" custT="1"/>
      <dgm:spPr/>
      <dgm:t>
        <a:bodyPr/>
        <a:lstStyle/>
        <a:p>
          <a:r>
            <a:rPr lang="en-US" sz="1100">
              <a:solidFill>
                <a:srgbClr val="00314C"/>
              </a:solidFill>
              <a:latin typeface="Verdana"/>
              <a:ea typeface="Verdana"/>
            </a:rPr>
            <a:t>Monitor for cerebral ischemia reoccurrence</a:t>
          </a:r>
        </a:p>
      </dgm:t>
    </dgm:pt>
    <dgm:pt modelId="{285C2FE5-BF3E-466E-BB28-BEA5FA964383}" type="parTrans" cxnId="{8BB9CF88-866F-489C-B839-68F6B34D8EDF}">
      <dgm:prSet/>
      <dgm:spPr/>
      <dgm:t>
        <a:bodyPr/>
        <a:lstStyle/>
        <a:p>
          <a:endParaRPr lang="en-US"/>
        </a:p>
      </dgm:t>
    </dgm:pt>
    <dgm:pt modelId="{7D473C4F-25FC-4131-AF7D-996377DE8F47}" type="sibTrans" cxnId="{8BB9CF88-866F-489C-B839-68F6B34D8EDF}">
      <dgm:prSet/>
      <dgm:spPr/>
      <dgm:t>
        <a:bodyPr/>
        <a:lstStyle/>
        <a:p>
          <a:endParaRPr lang="en-US"/>
        </a:p>
      </dgm:t>
    </dgm:pt>
    <dgm:pt modelId="{AD4E2201-F051-4DF3-8952-93CC9DD8200E}">
      <dgm:prSet phldrT="[Text]" phldr="0" custT="1"/>
      <dgm:spPr/>
      <dgm:t>
        <a:bodyPr/>
        <a:lstStyle/>
        <a:p>
          <a:r>
            <a:rPr lang="en-US" sz="1000">
              <a:solidFill>
                <a:srgbClr val="00314C"/>
              </a:solidFill>
              <a:latin typeface="Verdana"/>
              <a:ea typeface="Verdana"/>
            </a:rPr>
            <a:t>AHA/ACS &amp; NCS recommend SBP &lt;160 mmHg or MAP &lt;110 mmHg</a:t>
          </a:r>
        </a:p>
      </dgm:t>
    </dgm:pt>
    <dgm:pt modelId="{B92078A2-5A88-42AD-A219-EAFA70D57243}" type="parTrans" cxnId="{07722C4C-BF89-422D-A19F-93366A017E4D}">
      <dgm:prSet/>
      <dgm:spPr/>
      <dgm:t>
        <a:bodyPr/>
        <a:lstStyle/>
        <a:p>
          <a:endParaRPr lang="en-US"/>
        </a:p>
      </dgm:t>
    </dgm:pt>
    <dgm:pt modelId="{589BB03D-9F66-493E-8339-A9500D71FF8F}" type="sibTrans" cxnId="{07722C4C-BF89-422D-A19F-93366A017E4D}">
      <dgm:prSet/>
      <dgm:spPr/>
      <dgm:t>
        <a:bodyPr/>
        <a:lstStyle/>
        <a:p>
          <a:endParaRPr lang="en-US"/>
        </a:p>
      </dgm:t>
    </dgm:pt>
    <dgm:pt modelId="{FEC5415E-ECEC-40BF-A5AA-101A530C777A}">
      <dgm:prSet phldrT="[Text]" phldr="0" custT="1"/>
      <dgm:spPr/>
      <dgm:t>
        <a:bodyPr/>
        <a:lstStyle/>
        <a:p>
          <a:r>
            <a:rPr lang="en-US" sz="1000">
              <a:solidFill>
                <a:srgbClr val="00314C"/>
              </a:solidFill>
              <a:latin typeface="Verdana"/>
              <a:ea typeface="Verdana"/>
            </a:rPr>
            <a:t>European stroke organization recommends SBP&lt;180 mmHg until neurosurgical intervention</a:t>
          </a:r>
        </a:p>
      </dgm:t>
    </dgm:pt>
    <dgm:pt modelId="{FF524C93-7F5E-418D-9529-7D8830E96700}" type="parTrans" cxnId="{CA3D5EF2-B0E2-4BF5-A41C-54D392333A23}">
      <dgm:prSet/>
      <dgm:spPr/>
      <dgm:t>
        <a:bodyPr/>
        <a:lstStyle/>
        <a:p>
          <a:endParaRPr lang="en-US"/>
        </a:p>
      </dgm:t>
    </dgm:pt>
    <dgm:pt modelId="{66E0937F-D2FA-40BF-A424-EC6AD9712A9B}" type="sibTrans" cxnId="{CA3D5EF2-B0E2-4BF5-A41C-54D392333A23}">
      <dgm:prSet/>
      <dgm:spPr/>
      <dgm:t>
        <a:bodyPr/>
        <a:lstStyle/>
        <a:p>
          <a:endParaRPr lang="en-US"/>
        </a:p>
      </dgm:t>
    </dgm:pt>
    <dgm:pt modelId="{D117F16B-F1DD-4A19-B487-EAA44783A326}">
      <dgm:prSet phldrT="[Text]" phldr="0" custT="1"/>
      <dgm:spPr/>
      <dgm:t>
        <a:bodyPr/>
        <a:lstStyle/>
        <a:p>
          <a:r>
            <a:rPr lang="en-US" sz="1000">
              <a:solidFill>
                <a:srgbClr val="00314C"/>
              </a:solidFill>
              <a:latin typeface="Verdana"/>
              <a:ea typeface="Verdana"/>
            </a:rPr>
            <a:t>In the 24-hour period post aneurysm rupture, short-acting antihypertensive agents are recommended to reduce re-bleeding and stroke risk</a:t>
          </a:r>
        </a:p>
      </dgm:t>
    </dgm:pt>
    <dgm:pt modelId="{6F703E6E-E550-41E7-8AD1-D92CC29E6398}" type="parTrans" cxnId="{6B05E9D5-C116-4015-AF2A-38FA2250EB84}">
      <dgm:prSet/>
      <dgm:spPr/>
      <dgm:t>
        <a:bodyPr/>
        <a:lstStyle/>
        <a:p>
          <a:endParaRPr lang="en-US"/>
        </a:p>
      </dgm:t>
    </dgm:pt>
    <dgm:pt modelId="{7EB24A8C-164D-4339-A61B-0DC92EB20F8F}" type="sibTrans" cxnId="{6B05E9D5-C116-4015-AF2A-38FA2250EB84}">
      <dgm:prSet/>
      <dgm:spPr/>
      <dgm:t>
        <a:bodyPr/>
        <a:lstStyle/>
        <a:p>
          <a:endParaRPr lang="en-US"/>
        </a:p>
      </dgm:t>
    </dgm:pt>
    <dgm:pt modelId="{FC57FF80-1FD7-4338-A805-B664FE65FFD1}" type="pres">
      <dgm:prSet presAssocID="{7FAA2019-2A76-4E57-81EE-8995708D56D1}" presName="linear" presStyleCnt="0">
        <dgm:presLayoutVars>
          <dgm:dir/>
          <dgm:animLvl val="lvl"/>
          <dgm:resizeHandles val="exact"/>
        </dgm:presLayoutVars>
      </dgm:prSet>
      <dgm:spPr/>
    </dgm:pt>
    <dgm:pt modelId="{31531FB6-F9C1-4CC5-96B5-DBFFDE2D9E28}" type="pres">
      <dgm:prSet presAssocID="{B218B318-EDFF-4FCF-844D-67E6E8C081B8}" presName="parentLin" presStyleCnt="0"/>
      <dgm:spPr/>
    </dgm:pt>
    <dgm:pt modelId="{F8CACA65-5AA6-44F1-8D07-1A94A6DF257D}" type="pres">
      <dgm:prSet presAssocID="{B218B318-EDFF-4FCF-844D-67E6E8C081B8}" presName="parentLeftMargin" presStyleLbl="node1" presStyleIdx="0" presStyleCnt="3"/>
      <dgm:spPr/>
    </dgm:pt>
    <dgm:pt modelId="{39C8F717-A7F8-4A4B-8066-8BE79FAA3AE4}" type="pres">
      <dgm:prSet presAssocID="{B218B318-EDFF-4FCF-844D-67E6E8C081B8}" presName="parentText" presStyleLbl="node1" presStyleIdx="0" presStyleCnt="3">
        <dgm:presLayoutVars>
          <dgm:chMax val="0"/>
          <dgm:bulletEnabled val="1"/>
        </dgm:presLayoutVars>
      </dgm:prSet>
      <dgm:spPr/>
    </dgm:pt>
    <dgm:pt modelId="{8761CB8B-3F26-4F8D-BEAA-118DE0FC787E}" type="pres">
      <dgm:prSet presAssocID="{B218B318-EDFF-4FCF-844D-67E6E8C081B8}" presName="negativeSpace" presStyleCnt="0"/>
      <dgm:spPr/>
    </dgm:pt>
    <dgm:pt modelId="{16C8941E-68CF-4447-B21E-CFEDBE0D33BB}" type="pres">
      <dgm:prSet presAssocID="{B218B318-EDFF-4FCF-844D-67E6E8C081B8}" presName="childText" presStyleLbl="conFgAcc1" presStyleIdx="0" presStyleCnt="3">
        <dgm:presLayoutVars>
          <dgm:bulletEnabled val="1"/>
        </dgm:presLayoutVars>
      </dgm:prSet>
      <dgm:spPr/>
    </dgm:pt>
    <dgm:pt modelId="{9DB6A26A-349B-4DA5-BA45-50C527B6A2E9}" type="pres">
      <dgm:prSet presAssocID="{4FEA6E0A-5EB7-4E72-AC11-D86F6B3477B7}" presName="spaceBetweenRectangles" presStyleCnt="0"/>
      <dgm:spPr/>
    </dgm:pt>
    <dgm:pt modelId="{8B999A82-0318-4F31-92A5-523EA0114D44}" type="pres">
      <dgm:prSet presAssocID="{AA0B4009-3D4D-40D9-B01A-D6155E10F3E3}" presName="parentLin" presStyleCnt="0"/>
      <dgm:spPr/>
    </dgm:pt>
    <dgm:pt modelId="{62EC2161-F9B6-4D77-9DBD-0CD1282268B4}" type="pres">
      <dgm:prSet presAssocID="{AA0B4009-3D4D-40D9-B01A-D6155E10F3E3}" presName="parentLeftMargin" presStyleLbl="node1" presStyleIdx="0" presStyleCnt="3"/>
      <dgm:spPr/>
    </dgm:pt>
    <dgm:pt modelId="{F96D2A09-7A82-4B97-B221-D070A78A480A}" type="pres">
      <dgm:prSet presAssocID="{AA0B4009-3D4D-40D9-B01A-D6155E10F3E3}" presName="parentText" presStyleLbl="node1" presStyleIdx="1" presStyleCnt="3">
        <dgm:presLayoutVars>
          <dgm:chMax val="0"/>
          <dgm:bulletEnabled val="1"/>
        </dgm:presLayoutVars>
      </dgm:prSet>
      <dgm:spPr/>
    </dgm:pt>
    <dgm:pt modelId="{93D08B7F-61D5-4ECB-A32C-3C73BC8A98CD}" type="pres">
      <dgm:prSet presAssocID="{AA0B4009-3D4D-40D9-B01A-D6155E10F3E3}" presName="negativeSpace" presStyleCnt="0"/>
      <dgm:spPr/>
    </dgm:pt>
    <dgm:pt modelId="{DC8C2354-3B15-409A-9341-6C9AA839A869}" type="pres">
      <dgm:prSet presAssocID="{AA0B4009-3D4D-40D9-B01A-D6155E10F3E3}" presName="childText" presStyleLbl="conFgAcc1" presStyleIdx="1" presStyleCnt="3">
        <dgm:presLayoutVars>
          <dgm:bulletEnabled val="1"/>
        </dgm:presLayoutVars>
      </dgm:prSet>
      <dgm:spPr/>
    </dgm:pt>
    <dgm:pt modelId="{3D0EA60C-74FF-49DE-84FE-B8FE5F90EC11}" type="pres">
      <dgm:prSet presAssocID="{788EC09E-EC0A-4EB0-B7A6-9C537E5F0D59}" presName="spaceBetweenRectangles" presStyleCnt="0"/>
      <dgm:spPr/>
    </dgm:pt>
    <dgm:pt modelId="{08339E35-5CFE-494D-B2E3-F36F67B08DBA}" type="pres">
      <dgm:prSet presAssocID="{93202642-1671-40D9-B226-349E04F605AF}" presName="parentLin" presStyleCnt="0"/>
      <dgm:spPr/>
    </dgm:pt>
    <dgm:pt modelId="{D20F73FE-F3A2-47F6-98D0-554FF6436ECF}" type="pres">
      <dgm:prSet presAssocID="{93202642-1671-40D9-B226-349E04F605AF}" presName="parentLeftMargin" presStyleLbl="node1" presStyleIdx="1" presStyleCnt="3"/>
      <dgm:spPr/>
    </dgm:pt>
    <dgm:pt modelId="{15BC7A7E-526F-48D4-A7C1-30BEA601070A}" type="pres">
      <dgm:prSet presAssocID="{93202642-1671-40D9-B226-349E04F605AF}" presName="parentText" presStyleLbl="node1" presStyleIdx="2" presStyleCnt="3">
        <dgm:presLayoutVars>
          <dgm:chMax val="0"/>
          <dgm:bulletEnabled val="1"/>
        </dgm:presLayoutVars>
      </dgm:prSet>
      <dgm:spPr/>
    </dgm:pt>
    <dgm:pt modelId="{88C354A9-3658-4B0E-8817-D58943082B9F}" type="pres">
      <dgm:prSet presAssocID="{93202642-1671-40D9-B226-349E04F605AF}" presName="negativeSpace" presStyleCnt="0"/>
      <dgm:spPr/>
    </dgm:pt>
    <dgm:pt modelId="{D323A524-ACAD-461E-B968-8C5D1BA3560B}" type="pres">
      <dgm:prSet presAssocID="{93202642-1671-40D9-B226-349E04F605AF}" presName="childText" presStyleLbl="conFgAcc1" presStyleIdx="2" presStyleCnt="3">
        <dgm:presLayoutVars>
          <dgm:bulletEnabled val="1"/>
        </dgm:presLayoutVars>
      </dgm:prSet>
      <dgm:spPr/>
    </dgm:pt>
  </dgm:ptLst>
  <dgm:cxnLst>
    <dgm:cxn modelId="{8C6A7804-9443-42B5-A879-16815F44BB8F}" type="presOf" srcId="{B218B318-EDFF-4FCF-844D-67E6E8C081B8}" destId="{F8CACA65-5AA6-44F1-8D07-1A94A6DF257D}" srcOrd="0" destOrd="0" presId="urn:microsoft.com/office/officeart/2005/8/layout/list1"/>
    <dgm:cxn modelId="{A25E4312-D965-4286-8DAE-17CD6232D487}" type="presOf" srcId="{AA0B4009-3D4D-40D9-B01A-D6155E10F3E3}" destId="{62EC2161-F9B6-4D77-9DBD-0CD1282268B4}" srcOrd="0" destOrd="0" presId="urn:microsoft.com/office/officeart/2005/8/layout/list1"/>
    <dgm:cxn modelId="{E323DD2A-E738-4108-99E9-AF90C448D32E}" srcId="{AA0B4009-3D4D-40D9-B01A-D6155E10F3E3}" destId="{5B2DDBB9-B809-442A-9BB6-BDC57AFDEEAB}" srcOrd="4" destOrd="0" parTransId="{511B0B8E-E5D6-4DF8-9966-8DE335919E7C}" sibTransId="{89863361-6B6E-4D09-A2B5-F27E57E1F09F}"/>
    <dgm:cxn modelId="{C9541F2B-19EA-4CBD-A588-ACBD37E5AC10}" srcId="{AA0B4009-3D4D-40D9-B01A-D6155E10F3E3}" destId="{7368C3BB-84A8-43E5-B91E-B25434B88A0E}" srcOrd="3" destOrd="0" parTransId="{3786E2A8-DEE9-4F86-AD9A-8F6677695F90}" sibTransId="{153BEE3D-AD6A-4446-B08F-84B0BCB22644}"/>
    <dgm:cxn modelId="{FD0F7B2D-434C-43E2-98E1-1D1F021718AA}" type="presOf" srcId="{7368C3BB-84A8-43E5-B91E-B25434B88A0E}" destId="{DC8C2354-3B15-409A-9341-6C9AA839A869}" srcOrd="0" destOrd="3" presId="urn:microsoft.com/office/officeart/2005/8/layout/list1"/>
    <dgm:cxn modelId="{6B418D31-E7A3-472D-BA2C-700BF6FAC69E}" srcId="{B218B318-EDFF-4FCF-844D-67E6E8C081B8}" destId="{2B5B454C-6F21-4945-B594-F3CEB5E9B469}" srcOrd="0" destOrd="0" parTransId="{14B7F329-F227-4A65-9953-11717DCAFE74}" sibTransId="{0FA22547-7D8E-45E3-8ACB-E494F655CE97}"/>
    <dgm:cxn modelId="{BEFE2E34-69ED-4523-A7E2-A6F15E19F756}" type="presOf" srcId="{B218B318-EDFF-4FCF-844D-67E6E8C081B8}" destId="{39C8F717-A7F8-4A4B-8066-8BE79FAA3AE4}" srcOrd="1" destOrd="0" presId="urn:microsoft.com/office/officeart/2005/8/layout/list1"/>
    <dgm:cxn modelId="{627E8A5F-3B91-468C-A6E3-A476491D0887}" srcId="{7FAA2019-2A76-4E57-81EE-8995708D56D1}" destId="{B218B318-EDFF-4FCF-844D-67E6E8C081B8}" srcOrd="0" destOrd="0" parTransId="{DB79AA08-D6CF-4DCE-B8AE-879E016B859C}" sibTransId="{4FEA6E0A-5EB7-4E72-AC11-D86F6B3477B7}"/>
    <dgm:cxn modelId="{B67B6144-23B3-4D05-AF51-4802E5556B5E}" type="presOf" srcId="{C69A44D6-F998-4E5D-85A0-881353B97511}" destId="{D323A524-ACAD-461E-B968-8C5D1BA3560B}" srcOrd="0" destOrd="1" presId="urn:microsoft.com/office/officeart/2005/8/layout/list1"/>
    <dgm:cxn modelId="{E22E8A64-8C1D-4F73-8B67-E293C60F7CB1}" type="presOf" srcId="{FEC5415E-ECEC-40BF-A5AA-101A530C777A}" destId="{16C8941E-68CF-4447-B21E-CFEDBE0D33BB}" srcOrd="0" destOrd="2" presId="urn:microsoft.com/office/officeart/2005/8/layout/list1"/>
    <dgm:cxn modelId="{1BF3BE66-A7B8-4792-97C5-338E6F582901}" type="presOf" srcId="{AA0B4009-3D4D-40D9-B01A-D6155E10F3E3}" destId="{F96D2A09-7A82-4B97-B221-D070A78A480A}" srcOrd="1" destOrd="0" presId="urn:microsoft.com/office/officeart/2005/8/layout/list1"/>
    <dgm:cxn modelId="{E5C9F346-B393-4AC3-9AD8-AC4B53E2FD68}" type="presOf" srcId="{93202642-1671-40D9-B226-349E04F605AF}" destId="{15BC7A7E-526F-48D4-A7C1-30BEA601070A}" srcOrd="1" destOrd="0" presId="urn:microsoft.com/office/officeart/2005/8/layout/list1"/>
    <dgm:cxn modelId="{03996F49-2AC7-4640-967A-5FC5FA195D0B}" srcId="{AA0B4009-3D4D-40D9-B01A-D6155E10F3E3}" destId="{941700C4-711E-4ECF-81F4-60907F73EBBB}" srcOrd="5" destOrd="0" parTransId="{EBE03B77-BAC0-47CC-A581-4F3232D7E10F}" sibTransId="{E15AC2AE-433A-4115-B1FF-ACD43FBA8878}"/>
    <dgm:cxn modelId="{07722C4C-BF89-422D-A19F-93366A017E4D}" srcId="{B218B318-EDFF-4FCF-844D-67E6E8C081B8}" destId="{AD4E2201-F051-4DF3-8952-93CC9DD8200E}" srcOrd="1" destOrd="0" parTransId="{B92078A2-5A88-42AD-A219-EAFA70D57243}" sibTransId="{589BB03D-9F66-493E-8339-A9500D71FF8F}"/>
    <dgm:cxn modelId="{A5EDC252-ECC9-4299-BFE7-796742AD2195}" type="presOf" srcId="{2B5B454C-6F21-4945-B594-F3CEB5E9B469}" destId="{16C8941E-68CF-4447-B21E-CFEDBE0D33BB}" srcOrd="0" destOrd="0" presId="urn:microsoft.com/office/officeart/2005/8/layout/list1"/>
    <dgm:cxn modelId="{7943F280-AA71-4DBA-ACBC-8E442A91D0F9}" type="presOf" srcId="{4F952E15-031F-41A5-8EA0-FF14EFFB3AAC}" destId="{DC8C2354-3B15-409A-9341-6C9AA839A869}" srcOrd="0" destOrd="0" presId="urn:microsoft.com/office/officeart/2005/8/layout/list1"/>
    <dgm:cxn modelId="{FFB94184-8016-42A1-B8F5-00E71F284D67}" srcId="{7FAA2019-2A76-4E57-81EE-8995708D56D1}" destId="{93202642-1671-40D9-B226-349E04F605AF}" srcOrd="2" destOrd="0" parTransId="{CB9388B0-9F24-46A2-B5A7-99B378A97559}" sibTransId="{883AF5AC-6656-4985-A5DC-2E3043A9BAE1}"/>
    <dgm:cxn modelId="{8ED22D85-D773-4429-B995-7D53FF9005A1}" type="presOf" srcId="{9A867271-2F51-4BB3-9A2F-5F05A2A3CC36}" destId="{D323A524-ACAD-461E-B968-8C5D1BA3560B}" srcOrd="0" destOrd="2" presId="urn:microsoft.com/office/officeart/2005/8/layout/list1"/>
    <dgm:cxn modelId="{EA2B8287-DC05-4217-A2A8-E8CAD68FA21F}" type="presOf" srcId="{B3EB1E94-5A85-4743-84C3-926FE41B9862}" destId="{D323A524-ACAD-461E-B968-8C5D1BA3560B}" srcOrd="0" destOrd="0" presId="urn:microsoft.com/office/officeart/2005/8/layout/list1"/>
    <dgm:cxn modelId="{8BB9CF88-866F-489C-B839-68F6B34D8EDF}" srcId="{93202642-1671-40D9-B226-349E04F605AF}" destId="{9A867271-2F51-4BB3-9A2F-5F05A2A3CC36}" srcOrd="2" destOrd="0" parTransId="{285C2FE5-BF3E-466E-BB28-BEA5FA964383}" sibTransId="{7D473C4F-25FC-4131-AF7D-996377DE8F47}"/>
    <dgm:cxn modelId="{7747B38C-0406-49FC-A8F7-65C01935C392}" type="presOf" srcId="{D117F16B-F1DD-4A19-B487-EAA44783A326}" destId="{16C8941E-68CF-4447-B21E-CFEDBE0D33BB}" srcOrd="0" destOrd="3" presId="urn:microsoft.com/office/officeart/2005/8/layout/list1"/>
    <dgm:cxn modelId="{89CB69A3-4058-4CA0-B713-29EC6A51B75E}" srcId="{AA0B4009-3D4D-40D9-B01A-D6155E10F3E3}" destId="{DC7F5200-A690-4F9F-97F7-FBA88CA0274E}" srcOrd="1" destOrd="0" parTransId="{AEEAE489-A21B-428F-A15A-B8B4B5C21DBB}" sibTransId="{E2CE22D6-DA31-4416-84DE-DAA5FCB585E2}"/>
    <dgm:cxn modelId="{C221ADA3-3A05-4EC2-9EB7-7D9AA304C944}" type="presOf" srcId="{941700C4-711E-4ECF-81F4-60907F73EBBB}" destId="{DC8C2354-3B15-409A-9341-6C9AA839A869}" srcOrd="0" destOrd="5" presId="urn:microsoft.com/office/officeart/2005/8/layout/list1"/>
    <dgm:cxn modelId="{8DA2C2B6-E922-4F37-B38B-E186A08EE494}" type="presOf" srcId="{93202642-1671-40D9-B226-349E04F605AF}" destId="{D20F73FE-F3A2-47F6-98D0-554FF6436ECF}" srcOrd="0" destOrd="0" presId="urn:microsoft.com/office/officeart/2005/8/layout/list1"/>
    <dgm:cxn modelId="{4B5725B9-54F3-4931-A5F7-F51054E2E4F1}" srcId="{93202642-1671-40D9-B226-349E04F605AF}" destId="{C69A44D6-F998-4E5D-85A0-881353B97511}" srcOrd="1" destOrd="0" parTransId="{A6900A01-E2AA-46E4-8996-2ADBB737C6C9}" sibTransId="{C8C629E8-C8C6-4320-B394-81B4786DC751}"/>
    <dgm:cxn modelId="{0AB66AC9-1FED-4448-9BF0-3CBD42199497}" type="presOf" srcId="{AD4E2201-F051-4DF3-8952-93CC9DD8200E}" destId="{16C8941E-68CF-4447-B21E-CFEDBE0D33BB}" srcOrd="0" destOrd="1" presId="urn:microsoft.com/office/officeart/2005/8/layout/list1"/>
    <dgm:cxn modelId="{AF503DCD-69EB-4030-AE18-D0CED223E8CE}" type="presOf" srcId="{8ECD4C2E-58FD-4D07-BA66-36A816D0B868}" destId="{DC8C2354-3B15-409A-9341-6C9AA839A869}" srcOrd="0" destOrd="2" presId="urn:microsoft.com/office/officeart/2005/8/layout/list1"/>
    <dgm:cxn modelId="{6B05E9D5-C116-4015-AF2A-38FA2250EB84}" srcId="{B218B318-EDFF-4FCF-844D-67E6E8C081B8}" destId="{D117F16B-F1DD-4A19-B487-EAA44783A326}" srcOrd="3" destOrd="0" parTransId="{6F703E6E-E550-41E7-8AD1-D92CC29E6398}" sibTransId="{7EB24A8C-164D-4339-A61B-0DC92EB20F8F}"/>
    <dgm:cxn modelId="{8846A6D7-DD0D-4767-88C5-B4D84D93CBE7}" type="presOf" srcId="{5B2DDBB9-B809-442A-9BB6-BDC57AFDEEAB}" destId="{DC8C2354-3B15-409A-9341-6C9AA839A869}" srcOrd="0" destOrd="4" presId="urn:microsoft.com/office/officeart/2005/8/layout/list1"/>
    <dgm:cxn modelId="{9504CBE0-E3E4-4553-8AEA-47F9B9E51685}" srcId="{AA0B4009-3D4D-40D9-B01A-D6155E10F3E3}" destId="{4F952E15-031F-41A5-8EA0-FF14EFFB3AAC}" srcOrd="0" destOrd="0" parTransId="{C33FF9A4-0D57-4FE5-A630-29CC9C6C1C49}" sibTransId="{72D1D9E9-3826-41C6-B4CF-575FEE5635CC}"/>
    <dgm:cxn modelId="{614A66E4-3E4E-4A58-AD05-0BC593AE906F}" srcId="{AA0B4009-3D4D-40D9-B01A-D6155E10F3E3}" destId="{8ECD4C2E-58FD-4D07-BA66-36A816D0B868}" srcOrd="2" destOrd="0" parTransId="{9DF6449A-4124-4E54-A869-942DA92E38C2}" sibTransId="{798486B8-B7D0-4ADF-8C00-2900D2C5F694}"/>
    <dgm:cxn modelId="{CD7C70EF-DAD4-4D22-A69E-9EB158BE613D}" type="presOf" srcId="{7FAA2019-2A76-4E57-81EE-8995708D56D1}" destId="{FC57FF80-1FD7-4338-A805-B664FE65FFD1}" srcOrd="0" destOrd="0" presId="urn:microsoft.com/office/officeart/2005/8/layout/list1"/>
    <dgm:cxn modelId="{BFDDBCF0-D7A3-4EE9-B433-E37E601DAFB6}" srcId="{93202642-1671-40D9-B226-349E04F605AF}" destId="{B3EB1E94-5A85-4743-84C3-926FE41B9862}" srcOrd="0" destOrd="0" parTransId="{082AD5E4-AA16-4B2B-8F54-F3F039349436}" sibTransId="{A5C0A9C9-230C-4392-A2C6-C47288C9379B}"/>
    <dgm:cxn modelId="{CA3D5EF2-B0E2-4BF5-A41C-54D392333A23}" srcId="{B218B318-EDFF-4FCF-844D-67E6E8C081B8}" destId="{FEC5415E-ECEC-40BF-A5AA-101A530C777A}" srcOrd="2" destOrd="0" parTransId="{FF524C93-7F5E-418D-9529-7D8830E96700}" sibTransId="{66E0937F-D2FA-40BF-A424-EC6AD9712A9B}"/>
    <dgm:cxn modelId="{DC81D4F8-334C-48A7-BCED-54686E2ACA49}" srcId="{7FAA2019-2A76-4E57-81EE-8995708D56D1}" destId="{AA0B4009-3D4D-40D9-B01A-D6155E10F3E3}" srcOrd="1" destOrd="0" parTransId="{BE95AED8-F23C-4366-9289-CAA5A3441695}" sibTransId="{788EC09E-EC0A-4EB0-B7A6-9C537E5F0D59}"/>
    <dgm:cxn modelId="{EFE4CFFF-D6AD-4883-BE18-CEA446F39BE8}" type="presOf" srcId="{DC7F5200-A690-4F9F-97F7-FBA88CA0274E}" destId="{DC8C2354-3B15-409A-9341-6C9AA839A869}" srcOrd="0" destOrd="1" presId="urn:microsoft.com/office/officeart/2005/8/layout/list1"/>
    <dgm:cxn modelId="{D3A6FBB2-9B16-4747-A81E-1E3C95D57CD9}" type="presParOf" srcId="{FC57FF80-1FD7-4338-A805-B664FE65FFD1}" destId="{31531FB6-F9C1-4CC5-96B5-DBFFDE2D9E28}" srcOrd="0" destOrd="0" presId="urn:microsoft.com/office/officeart/2005/8/layout/list1"/>
    <dgm:cxn modelId="{9EAA2034-9E2D-4CC6-B7C2-B27A2DD3FD7F}" type="presParOf" srcId="{31531FB6-F9C1-4CC5-96B5-DBFFDE2D9E28}" destId="{F8CACA65-5AA6-44F1-8D07-1A94A6DF257D}" srcOrd="0" destOrd="0" presId="urn:microsoft.com/office/officeart/2005/8/layout/list1"/>
    <dgm:cxn modelId="{F2B51852-841D-450A-9929-EB3A648E9397}" type="presParOf" srcId="{31531FB6-F9C1-4CC5-96B5-DBFFDE2D9E28}" destId="{39C8F717-A7F8-4A4B-8066-8BE79FAA3AE4}" srcOrd="1" destOrd="0" presId="urn:microsoft.com/office/officeart/2005/8/layout/list1"/>
    <dgm:cxn modelId="{E87AEC3F-1640-44DE-93C2-AB3C7C509F55}" type="presParOf" srcId="{FC57FF80-1FD7-4338-A805-B664FE65FFD1}" destId="{8761CB8B-3F26-4F8D-BEAA-118DE0FC787E}" srcOrd="1" destOrd="0" presId="urn:microsoft.com/office/officeart/2005/8/layout/list1"/>
    <dgm:cxn modelId="{3D59F506-11BF-4CB6-B6C0-32148F29E121}" type="presParOf" srcId="{FC57FF80-1FD7-4338-A805-B664FE65FFD1}" destId="{16C8941E-68CF-4447-B21E-CFEDBE0D33BB}" srcOrd="2" destOrd="0" presId="urn:microsoft.com/office/officeart/2005/8/layout/list1"/>
    <dgm:cxn modelId="{61832B6E-035E-4DD2-A92A-C490B8D14EEB}" type="presParOf" srcId="{FC57FF80-1FD7-4338-A805-B664FE65FFD1}" destId="{9DB6A26A-349B-4DA5-BA45-50C527B6A2E9}" srcOrd="3" destOrd="0" presId="urn:microsoft.com/office/officeart/2005/8/layout/list1"/>
    <dgm:cxn modelId="{E0CC6640-6E29-4802-8DEF-E13BBD43F965}" type="presParOf" srcId="{FC57FF80-1FD7-4338-A805-B664FE65FFD1}" destId="{8B999A82-0318-4F31-92A5-523EA0114D44}" srcOrd="4" destOrd="0" presId="urn:microsoft.com/office/officeart/2005/8/layout/list1"/>
    <dgm:cxn modelId="{391F2F4C-4C78-429C-AAEB-43A1A9D4CC90}" type="presParOf" srcId="{8B999A82-0318-4F31-92A5-523EA0114D44}" destId="{62EC2161-F9B6-4D77-9DBD-0CD1282268B4}" srcOrd="0" destOrd="0" presId="urn:microsoft.com/office/officeart/2005/8/layout/list1"/>
    <dgm:cxn modelId="{80324CEA-CC83-40EB-B263-9083EECB40BA}" type="presParOf" srcId="{8B999A82-0318-4F31-92A5-523EA0114D44}" destId="{F96D2A09-7A82-4B97-B221-D070A78A480A}" srcOrd="1" destOrd="0" presId="urn:microsoft.com/office/officeart/2005/8/layout/list1"/>
    <dgm:cxn modelId="{AAA7A794-13CF-4EEB-8625-7B6844B95FEF}" type="presParOf" srcId="{FC57FF80-1FD7-4338-A805-B664FE65FFD1}" destId="{93D08B7F-61D5-4ECB-A32C-3C73BC8A98CD}" srcOrd="5" destOrd="0" presId="urn:microsoft.com/office/officeart/2005/8/layout/list1"/>
    <dgm:cxn modelId="{F3D66009-ABB8-4738-A2C9-1FF2A05F6FA0}" type="presParOf" srcId="{FC57FF80-1FD7-4338-A805-B664FE65FFD1}" destId="{DC8C2354-3B15-409A-9341-6C9AA839A869}" srcOrd="6" destOrd="0" presId="urn:microsoft.com/office/officeart/2005/8/layout/list1"/>
    <dgm:cxn modelId="{49C5255B-006F-4885-8011-C8665BCF58D1}" type="presParOf" srcId="{FC57FF80-1FD7-4338-A805-B664FE65FFD1}" destId="{3D0EA60C-74FF-49DE-84FE-B8FE5F90EC11}" srcOrd="7" destOrd="0" presId="urn:microsoft.com/office/officeart/2005/8/layout/list1"/>
    <dgm:cxn modelId="{997D55B7-06A7-4AC9-B2E1-C75181137563}" type="presParOf" srcId="{FC57FF80-1FD7-4338-A805-B664FE65FFD1}" destId="{08339E35-5CFE-494D-B2E3-F36F67B08DBA}" srcOrd="8" destOrd="0" presId="urn:microsoft.com/office/officeart/2005/8/layout/list1"/>
    <dgm:cxn modelId="{A5604D2D-1A8B-4368-B252-5B79DF97943F}" type="presParOf" srcId="{08339E35-5CFE-494D-B2E3-F36F67B08DBA}" destId="{D20F73FE-F3A2-47F6-98D0-554FF6436ECF}" srcOrd="0" destOrd="0" presId="urn:microsoft.com/office/officeart/2005/8/layout/list1"/>
    <dgm:cxn modelId="{C841DDA8-6981-4F61-83B5-21DCAFCA755E}" type="presParOf" srcId="{08339E35-5CFE-494D-B2E3-F36F67B08DBA}" destId="{15BC7A7E-526F-48D4-A7C1-30BEA601070A}" srcOrd="1" destOrd="0" presId="urn:microsoft.com/office/officeart/2005/8/layout/list1"/>
    <dgm:cxn modelId="{0033F596-A2BA-44D4-8EAC-C3ACBB3A2477}" type="presParOf" srcId="{FC57FF80-1FD7-4338-A805-B664FE65FFD1}" destId="{88C354A9-3658-4B0E-8817-D58943082B9F}" srcOrd="9" destOrd="0" presId="urn:microsoft.com/office/officeart/2005/8/layout/list1"/>
    <dgm:cxn modelId="{92E161FE-AD2D-405F-A963-9C304B23F0BB}" type="presParOf" srcId="{FC57FF80-1FD7-4338-A805-B664FE65FFD1}" destId="{D323A524-ACAD-461E-B968-8C5D1BA3560B}"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E6E265E-46F2-4456-8F22-5DE4F2E1F3BB}"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4BAAB44B-4C99-4E27-80E1-9327CE0BFA7A}">
      <dgm:prSet phldrT="[Text]" phldr="0" custT="1"/>
      <dgm:spPr/>
      <dgm:t>
        <a:bodyPr/>
        <a:lstStyle/>
        <a:p>
          <a:r>
            <a:rPr lang="en-US" sz="1300">
              <a:latin typeface="Verdana" panose="020B0604030504040204" pitchFamily="34" charset="0"/>
              <a:ea typeface="Verdana" panose="020B0604030504040204" pitchFamily="34" charset="0"/>
            </a:rPr>
            <a:t>Nimodipine</a:t>
          </a:r>
        </a:p>
      </dgm:t>
    </dgm:pt>
    <dgm:pt modelId="{3E0AA1EC-252D-4A05-B0CC-5C7CABA6C49B}" type="parTrans" cxnId="{D04C1BEB-4C9B-4675-A320-F4FADDC77DAB}">
      <dgm:prSet/>
      <dgm:spPr/>
      <dgm:t>
        <a:bodyPr/>
        <a:lstStyle/>
        <a:p>
          <a:endParaRPr lang="en-US"/>
        </a:p>
      </dgm:t>
    </dgm:pt>
    <dgm:pt modelId="{FA8CC4C9-0528-432B-A448-0B2BC760A455}" type="sibTrans" cxnId="{D04C1BEB-4C9B-4675-A320-F4FADDC77DAB}">
      <dgm:prSet/>
      <dgm:spPr/>
      <dgm:t>
        <a:bodyPr/>
        <a:lstStyle/>
        <a:p>
          <a:endParaRPr lang="en-US"/>
        </a:p>
      </dgm:t>
    </dgm:pt>
    <dgm:pt modelId="{9E254E9B-5AE1-4F6C-83CD-5760215354F8}">
      <dgm:prSet phldrT="[Text]" phldr="0" custT="1"/>
      <dgm:spPr/>
      <dgm:t>
        <a:bodyPr/>
        <a:lstStyle/>
        <a:p>
          <a:r>
            <a:rPr lang="en-US" sz="1300">
              <a:latin typeface="Verdana" panose="020B0604030504040204" pitchFamily="34" charset="0"/>
              <a:ea typeface="Verdana" panose="020B0604030504040204" pitchFamily="34" charset="0"/>
            </a:rPr>
            <a:t>Maintain Euvolemia</a:t>
          </a:r>
        </a:p>
      </dgm:t>
    </dgm:pt>
    <dgm:pt modelId="{AFCF6896-2E0E-49FA-9DA5-74947F04AAF7}" type="parTrans" cxnId="{0AD82F65-DB23-43EB-970A-31C94E9FB995}">
      <dgm:prSet/>
      <dgm:spPr/>
      <dgm:t>
        <a:bodyPr/>
        <a:lstStyle/>
        <a:p>
          <a:endParaRPr lang="en-US"/>
        </a:p>
      </dgm:t>
    </dgm:pt>
    <dgm:pt modelId="{78D3CD86-D197-4D3B-B36C-3E406C58F193}" type="sibTrans" cxnId="{0AD82F65-DB23-43EB-970A-31C94E9FB995}">
      <dgm:prSet/>
      <dgm:spPr/>
      <dgm:t>
        <a:bodyPr/>
        <a:lstStyle/>
        <a:p>
          <a:endParaRPr lang="en-US"/>
        </a:p>
      </dgm:t>
    </dgm:pt>
    <dgm:pt modelId="{F4F69CE2-A131-4FAF-91F9-B26E46BFA7CE}">
      <dgm:prSet phldrT="[Text]" phldr="0" custT="1"/>
      <dgm:spPr/>
      <dgm:t>
        <a:bodyPr/>
        <a:lstStyle/>
        <a:p>
          <a:r>
            <a:rPr lang="en-US" sz="1300">
              <a:latin typeface="Verdana" panose="020B0604030504040204" pitchFamily="34" charset="0"/>
              <a:ea typeface="Verdana" panose="020B0604030504040204" pitchFamily="34" charset="0"/>
            </a:rPr>
            <a:t>Induced Hypertension</a:t>
          </a:r>
        </a:p>
      </dgm:t>
    </dgm:pt>
    <dgm:pt modelId="{D6E973C1-D734-4A63-A4B6-2AC1B427732F}" type="parTrans" cxnId="{2E4A1F83-6908-4E1F-8C30-11EB9B1D24C4}">
      <dgm:prSet/>
      <dgm:spPr/>
      <dgm:t>
        <a:bodyPr/>
        <a:lstStyle/>
        <a:p>
          <a:endParaRPr lang="en-US"/>
        </a:p>
      </dgm:t>
    </dgm:pt>
    <dgm:pt modelId="{210813DA-0D25-4755-93B7-71B19F7988DD}" type="sibTrans" cxnId="{2E4A1F83-6908-4E1F-8C30-11EB9B1D24C4}">
      <dgm:prSet/>
      <dgm:spPr/>
      <dgm:t>
        <a:bodyPr/>
        <a:lstStyle/>
        <a:p>
          <a:endParaRPr lang="en-US"/>
        </a:p>
      </dgm:t>
    </dgm:pt>
    <dgm:pt modelId="{272CF94F-B620-407A-B381-C5956E302F7E}">
      <dgm:prSet phldrT="[Text]" phldr="0" custT="1"/>
      <dgm:spPr/>
      <dgm:t>
        <a:bodyPr/>
        <a:lstStyle/>
        <a:p>
          <a:r>
            <a:rPr lang="en-US" sz="1300">
              <a:latin typeface="Verdana" panose="020B0604030504040204" pitchFamily="34" charset="0"/>
              <a:ea typeface="Verdana" panose="020B0604030504040204" pitchFamily="34" charset="0"/>
            </a:rPr>
            <a:t>Cerebral Angioplasty and/or intra-arterial vasodilator therapy</a:t>
          </a:r>
        </a:p>
      </dgm:t>
    </dgm:pt>
    <dgm:pt modelId="{9D178091-C661-4599-AD00-775E6276FC4A}" type="parTrans" cxnId="{7F8A9D33-B245-4B86-B9CB-B1017877535D}">
      <dgm:prSet/>
      <dgm:spPr/>
      <dgm:t>
        <a:bodyPr/>
        <a:lstStyle/>
        <a:p>
          <a:endParaRPr lang="en-US"/>
        </a:p>
      </dgm:t>
    </dgm:pt>
    <dgm:pt modelId="{894AD5A1-AD45-4A8A-8B9E-2A00B6F191AF}" type="sibTrans" cxnId="{7F8A9D33-B245-4B86-B9CB-B1017877535D}">
      <dgm:prSet/>
      <dgm:spPr/>
      <dgm:t>
        <a:bodyPr/>
        <a:lstStyle/>
        <a:p>
          <a:endParaRPr lang="en-US"/>
        </a:p>
      </dgm:t>
    </dgm:pt>
    <dgm:pt modelId="{EA64D9C8-8799-496B-A111-A76F4A4933C3}" type="pres">
      <dgm:prSet presAssocID="{7E6E265E-46F2-4456-8F22-5DE4F2E1F3BB}" presName="diagram" presStyleCnt="0">
        <dgm:presLayoutVars>
          <dgm:dir/>
          <dgm:resizeHandles val="exact"/>
        </dgm:presLayoutVars>
      </dgm:prSet>
      <dgm:spPr/>
    </dgm:pt>
    <dgm:pt modelId="{2B3D2425-B89B-48C9-A89A-4E53F8E556D1}" type="pres">
      <dgm:prSet presAssocID="{4BAAB44B-4C99-4E27-80E1-9327CE0BFA7A}" presName="node" presStyleLbl="node1" presStyleIdx="0" presStyleCnt="4">
        <dgm:presLayoutVars>
          <dgm:bulletEnabled val="1"/>
        </dgm:presLayoutVars>
      </dgm:prSet>
      <dgm:spPr/>
    </dgm:pt>
    <dgm:pt modelId="{985B86C8-32E7-41E6-B434-E9E029B68D6E}" type="pres">
      <dgm:prSet presAssocID="{FA8CC4C9-0528-432B-A448-0B2BC760A455}" presName="sibTrans" presStyleCnt="0"/>
      <dgm:spPr/>
    </dgm:pt>
    <dgm:pt modelId="{F5CC51A6-16D7-46DB-868E-B42AA4550A08}" type="pres">
      <dgm:prSet presAssocID="{9E254E9B-5AE1-4F6C-83CD-5760215354F8}" presName="node" presStyleLbl="node1" presStyleIdx="1" presStyleCnt="4">
        <dgm:presLayoutVars>
          <dgm:bulletEnabled val="1"/>
        </dgm:presLayoutVars>
      </dgm:prSet>
      <dgm:spPr/>
    </dgm:pt>
    <dgm:pt modelId="{E699DCCC-3105-4121-A88A-5CA3C4D8FCBF}" type="pres">
      <dgm:prSet presAssocID="{78D3CD86-D197-4D3B-B36C-3E406C58F193}" presName="sibTrans" presStyleCnt="0"/>
      <dgm:spPr/>
    </dgm:pt>
    <dgm:pt modelId="{4F2A66BF-A377-4610-AF51-897C7D7404DF}" type="pres">
      <dgm:prSet presAssocID="{F4F69CE2-A131-4FAF-91F9-B26E46BFA7CE}" presName="node" presStyleLbl="node1" presStyleIdx="2" presStyleCnt="4">
        <dgm:presLayoutVars>
          <dgm:bulletEnabled val="1"/>
        </dgm:presLayoutVars>
      </dgm:prSet>
      <dgm:spPr/>
    </dgm:pt>
    <dgm:pt modelId="{73E778FE-661E-4DF8-A226-0AC7BD657E43}" type="pres">
      <dgm:prSet presAssocID="{210813DA-0D25-4755-93B7-71B19F7988DD}" presName="sibTrans" presStyleCnt="0"/>
      <dgm:spPr/>
    </dgm:pt>
    <dgm:pt modelId="{6A88AA2F-8C1C-44CB-95D9-7CCF74A35871}" type="pres">
      <dgm:prSet presAssocID="{272CF94F-B620-407A-B381-C5956E302F7E}" presName="node" presStyleLbl="node1" presStyleIdx="3" presStyleCnt="4">
        <dgm:presLayoutVars>
          <dgm:bulletEnabled val="1"/>
        </dgm:presLayoutVars>
      </dgm:prSet>
      <dgm:spPr/>
    </dgm:pt>
  </dgm:ptLst>
  <dgm:cxnLst>
    <dgm:cxn modelId="{7F8A9D33-B245-4B86-B9CB-B1017877535D}" srcId="{7E6E265E-46F2-4456-8F22-5DE4F2E1F3BB}" destId="{272CF94F-B620-407A-B381-C5956E302F7E}" srcOrd="3" destOrd="0" parTransId="{9D178091-C661-4599-AD00-775E6276FC4A}" sibTransId="{894AD5A1-AD45-4A8A-8B9E-2A00B6F191AF}"/>
    <dgm:cxn modelId="{AFE3CF3C-ECFD-4E87-8303-380CC3B04114}" type="presOf" srcId="{272CF94F-B620-407A-B381-C5956E302F7E}" destId="{6A88AA2F-8C1C-44CB-95D9-7CCF74A35871}" srcOrd="0" destOrd="0" presId="urn:microsoft.com/office/officeart/2005/8/layout/default"/>
    <dgm:cxn modelId="{0AD82F65-DB23-43EB-970A-31C94E9FB995}" srcId="{7E6E265E-46F2-4456-8F22-5DE4F2E1F3BB}" destId="{9E254E9B-5AE1-4F6C-83CD-5760215354F8}" srcOrd="1" destOrd="0" parTransId="{AFCF6896-2E0E-49FA-9DA5-74947F04AAF7}" sibTransId="{78D3CD86-D197-4D3B-B36C-3E406C58F193}"/>
    <dgm:cxn modelId="{2E4A1F83-6908-4E1F-8C30-11EB9B1D24C4}" srcId="{7E6E265E-46F2-4456-8F22-5DE4F2E1F3BB}" destId="{F4F69CE2-A131-4FAF-91F9-B26E46BFA7CE}" srcOrd="2" destOrd="0" parTransId="{D6E973C1-D734-4A63-A4B6-2AC1B427732F}" sibTransId="{210813DA-0D25-4755-93B7-71B19F7988DD}"/>
    <dgm:cxn modelId="{75A3F1B6-4764-4D97-ACCC-9687C5F05D0F}" type="presOf" srcId="{F4F69CE2-A131-4FAF-91F9-B26E46BFA7CE}" destId="{4F2A66BF-A377-4610-AF51-897C7D7404DF}" srcOrd="0" destOrd="0" presId="urn:microsoft.com/office/officeart/2005/8/layout/default"/>
    <dgm:cxn modelId="{7728F2CF-6AD1-4405-8891-78AFEB515795}" type="presOf" srcId="{7E6E265E-46F2-4456-8F22-5DE4F2E1F3BB}" destId="{EA64D9C8-8799-496B-A111-A76F4A4933C3}" srcOrd="0" destOrd="0" presId="urn:microsoft.com/office/officeart/2005/8/layout/default"/>
    <dgm:cxn modelId="{B2F8CAEA-623C-4316-8643-BA7019D2DF3D}" type="presOf" srcId="{9E254E9B-5AE1-4F6C-83CD-5760215354F8}" destId="{F5CC51A6-16D7-46DB-868E-B42AA4550A08}" srcOrd="0" destOrd="0" presId="urn:microsoft.com/office/officeart/2005/8/layout/default"/>
    <dgm:cxn modelId="{D04C1BEB-4C9B-4675-A320-F4FADDC77DAB}" srcId="{7E6E265E-46F2-4456-8F22-5DE4F2E1F3BB}" destId="{4BAAB44B-4C99-4E27-80E1-9327CE0BFA7A}" srcOrd="0" destOrd="0" parTransId="{3E0AA1EC-252D-4A05-B0CC-5C7CABA6C49B}" sibTransId="{FA8CC4C9-0528-432B-A448-0B2BC760A455}"/>
    <dgm:cxn modelId="{3C20FBF3-6997-4F56-B389-55A5A124E1FC}" type="presOf" srcId="{4BAAB44B-4C99-4E27-80E1-9327CE0BFA7A}" destId="{2B3D2425-B89B-48C9-A89A-4E53F8E556D1}" srcOrd="0" destOrd="0" presId="urn:microsoft.com/office/officeart/2005/8/layout/default"/>
    <dgm:cxn modelId="{3B98CB71-D116-47BF-8764-869A925FF2EF}" type="presParOf" srcId="{EA64D9C8-8799-496B-A111-A76F4A4933C3}" destId="{2B3D2425-B89B-48C9-A89A-4E53F8E556D1}" srcOrd="0" destOrd="0" presId="urn:microsoft.com/office/officeart/2005/8/layout/default"/>
    <dgm:cxn modelId="{04ACD7B7-2DD5-4B16-993B-7503AC6B9DFA}" type="presParOf" srcId="{EA64D9C8-8799-496B-A111-A76F4A4933C3}" destId="{985B86C8-32E7-41E6-B434-E9E029B68D6E}" srcOrd="1" destOrd="0" presId="urn:microsoft.com/office/officeart/2005/8/layout/default"/>
    <dgm:cxn modelId="{F6FA7A88-B023-463D-9C5B-03B871B955E6}" type="presParOf" srcId="{EA64D9C8-8799-496B-A111-A76F4A4933C3}" destId="{F5CC51A6-16D7-46DB-868E-B42AA4550A08}" srcOrd="2" destOrd="0" presId="urn:microsoft.com/office/officeart/2005/8/layout/default"/>
    <dgm:cxn modelId="{270364D5-6BE3-4A88-9380-4439E31EE304}" type="presParOf" srcId="{EA64D9C8-8799-496B-A111-A76F4A4933C3}" destId="{E699DCCC-3105-4121-A88A-5CA3C4D8FCBF}" srcOrd="3" destOrd="0" presId="urn:microsoft.com/office/officeart/2005/8/layout/default"/>
    <dgm:cxn modelId="{638CC89D-0B81-4844-BA71-87AA49F8AA94}" type="presParOf" srcId="{EA64D9C8-8799-496B-A111-A76F4A4933C3}" destId="{4F2A66BF-A377-4610-AF51-897C7D7404DF}" srcOrd="4" destOrd="0" presId="urn:microsoft.com/office/officeart/2005/8/layout/default"/>
    <dgm:cxn modelId="{0EB2BFBB-6C77-40B3-83EC-10E9625D0D81}" type="presParOf" srcId="{EA64D9C8-8799-496B-A111-A76F4A4933C3}" destId="{73E778FE-661E-4DF8-A226-0AC7BD657E43}" srcOrd="5" destOrd="0" presId="urn:microsoft.com/office/officeart/2005/8/layout/default"/>
    <dgm:cxn modelId="{3BFFFBB7-425A-4CA7-8FEF-23D7DCAD936F}" type="presParOf" srcId="{EA64D9C8-8799-496B-A111-A76F4A4933C3}" destId="{6A88AA2F-8C1C-44CB-95D9-7CCF74A3587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070AAA-1CE3-45AD-8200-433720C1266D}"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n-US"/>
        </a:p>
      </dgm:t>
    </dgm:pt>
    <dgm:pt modelId="{A4F27D06-4925-4C34-AFB1-96596EE77938}">
      <dgm:prSet phldrT="[Text]" phldr="0" custT="1"/>
      <dgm:spPr/>
      <dgm:t>
        <a:bodyPr/>
        <a:lstStyle/>
        <a:p>
          <a:pPr rtl="0"/>
          <a:r>
            <a:rPr lang="en-US" sz="1000">
              <a:latin typeface="Verdana"/>
              <a:ea typeface="Verdana"/>
            </a:rPr>
            <a:t>Definition</a:t>
          </a:r>
        </a:p>
      </dgm:t>
    </dgm:pt>
    <dgm:pt modelId="{E0A1050B-B65B-49FD-B7E7-23C709F4A3EE}" type="parTrans" cxnId="{24E3F24D-4437-4FE0-BDBE-FE7B8234C977}">
      <dgm:prSet/>
      <dgm:spPr/>
      <dgm:t>
        <a:bodyPr/>
        <a:lstStyle/>
        <a:p>
          <a:endParaRPr lang="en-US"/>
        </a:p>
      </dgm:t>
    </dgm:pt>
    <dgm:pt modelId="{023C7826-2BCB-4E1A-A3E5-83E4C3783292}" type="sibTrans" cxnId="{24E3F24D-4437-4FE0-BDBE-FE7B8234C977}">
      <dgm:prSet/>
      <dgm:spPr/>
      <dgm:t>
        <a:bodyPr/>
        <a:lstStyle/>
        <a:p>
          <a:endParaRPr lang="en-US"/>
        </a:p>
      </dgm:t>
    </dgm:pt>
    <dgm:pt modelId="{CF04E897-AA52-471B-BBD5-0CE77E2BC7EF}">
      <dgm:prSet phldrT="[Text]" phldr="0" custT="1"/>
      <dgm:spPr/>
      <dgm:t>
        <a:bodyPr/>
        <a:lstStyle/>
        <a:p>
          <a:r>
            <a:rPr lang="en-US" sz="1000">
              <a:latin typeface="Verdana"/>
              <a:ea typeface="Verdana"/>
            </a:rPr>
            <a:t>Types</a:t>
          </a:r>
        </a:p>
      </dgm:t>
    </dgm:pt>
    <dgm:pt modelId="{3710B5B9-FA9E-409B-8D05-D751687CA8BD}" type="parTrans" cxnId="{2ADE94E2-0183-447B-A9B2-C8027D8BEDA8}">
      <dgm:prSet/>
      <dgm:spPr/>
      <dgm:t>
        <a:bodyPr/>
        <a:lstStyle/>
        <a:p>
          <a:endParaRPr lang="en-US"/>
        </a:p>
      </dgm:t>
    </dgm:pt>
    <dgm:pt modelId="{B08FE73A-B90A-4537-8FEE-69F911068A7E}" type="sibTrans" cxnId="{2ADE94E2-0183-447B-A9B2-C8027D8BEDA8}">
      <dgm:prSet/>
      <dgm:spPr/>
      <dgm:t>
        <a:bodyPr/>
        <a:lstStyle/>
        <a:p>
          <a:endParaRPr lang="en-US"/>
        </a:p>
      </dgm:t>
    </dgm:pt>
    <dgm:pt modelId="{CBF6FFF6-3AC2-4A36-B35B-684C42E0B917}">
      <dgm:prSet phldrT="[Text]" phldr="0" custT="1"/>
      <dgm:spPr/>
      <dgm:t>
        <a:bodyPr/>
        <a:lstStyle/>
        <a:p>
          <a:r>
            <a:rPr lang="en-US" sz="1000">
              <a:latin typeface="Verdana"/>
              <a:ea typeface="Verdana"/>
            </a:rPr>
            <a:t>Risk Factors</a:t>
          </a:r>
        </a:p>
      </dgm:t>
    </dgm:pt>
    <dgm:pt modelId="{49A09F1D-6ECF-49BC-9B36-0257870B98F8}" type="parTrans" cxnId="{2CBF1C4A-52BA-4711-8F7B-F23F4C3A47FF}">
      <dgm:prSet/>
      <dgm:spPr/>
      <dgm:t>
        <a:bodyPr/>
        <a:lstStyle/>
        <a:p>
          <a:endParaRPr lang="en-US"/>
        </a:p>
      </dgm:t>
    </dgm:pt>
    <dgm:pt modelId="{D981232F-E404-4D13-8727-E909BED6C1F8}" type="sibTrans" cxnId="{2CBF1C4A-52BA-4711-8F7B-F23F4C3A47FF}">
      <dgm:prSet/>
      <dgm:spPr/>
      <dgm:t>
        <a:bodyPr/>
        <a:lstStyle/>
        <a:p>
          <a:endParaRPr lang="en-US"/>
        </a:p>
      </dgm:t>
    </dgm:pt>
    <dgm:pt modelId="{6F3E7787-1E5A-4F06-8F26-1DD112E0BB11}">
      <dgm:prSet phldrT="[Text]" phldr="0" custT="1"/>
      <dgm:spPr/>
      <dgm:t>
        <a:bodyPr/>
        <a:lstStyle/>
        <a:p>
          <a:r>
            <a:rPr lang="en-US" sz="1000">
              <a:latin typeface="Verdana"/>
              <a:ea typeface="Verdana"/>
            </a:rPr>
            <a:t>Prevalence</a:t>
          </a:r>
        </a:p>
      </dgm:t>
    </dgm:pt>
    <dgm:pt modelId="{12618CAB-C660-4004-B8F4-CDE50FECC281}" type="parTrans" cxnId="{EA1BC07E-BF51-45ED-A864-1F74200147BD}">
      <dgm:prSet/>
      <dgm:spPr/>
      <dgm:t>
        <a:bodyPr/>
        <a:lstStyle/>
        <a:p>
          <a:endParaRPr lang="en-US"/>
        </a:p>
      </dgm:t>
    </dgm:pt>
    <dgm:pt modelId="{F3BABE54-0756-45B5-A38F-29DD9D414A03}" type="sibTrans" cxnId="{EA1BC07E-BF51-45ED-A864-1F74200147BD}">
      <dgm:prSet/>
      <dgm:spPr/>
      <dgm:t>
        <a:bodyPr/>
        <a:lstStyle/>
        <a:p>
          <a:endParaRPr lang="en-US"/>
        </a:p>
      </dgm:t>
    </dgm:pt>
    <dgm:pt modelId="{8CB0EE09-73F9-4C6D-89E9-414B4522EE40}">
      <dgm:prSet phldrT="[Text]" phldr="0" custT="1"/>
      <dgm:spPr/>
      <dgm:t>
        <a:bodyPr/>
        <a:lstStyle/>
        <a:p>
          <a:r>
            <a:rPr lang="en-US" sz="800">
              <a:latin typeface="Verdana"/>
              <a:ea typeface="Verdana"/>
            </a:rPr>
            <a:t>700,000 new cases of SAH and 350,000 associated deaths noted in 2021</a:t>
          </a:r>
        </a:p>
      </dgm:t>
    </dgm:pt>
    <dgm:pt modelId="{30C7229A-42BC-4E25-9BA4-31E8D17D3D39}" type="parTrans" cxnId="{4087EB1E-5888-470F-AA95-F9E110C10347}">
      <dgm:prSet/>
      <dgm:spPr/>
      <dgm:t>
        <a:bodyPr/>
        <a:lstStyle/>
        <a:p>
          <a:endParaRPr lang="en-US"/>
        </a:p>
      </dgm:t>
    </dgm:pt>
    <dgm:pt modelId="{97E47E7B-BDA9-4A15-923D-1AB33DD3FB20}" type="sibTrans" cxnId="{4087EB1E-5888-470F-AA95-F9E110C10347}">
      <dgm:prSet/>
      <dgm:spPr/>
      <dgm:t>
        <a:bodyPr/>
        <a:lstStyle/>
        <a:p>
          <a:endParaRPr lang="en-US"/>
        </a:p>
      </dgm:t>
    </dgm:pt>
    <dgm:pt modelId="{629BEFDE-85F0-4CB9-8A5B-1AFCB5C95629}">
      <dgm:prSet phldrT="[Text]" phldr="0" custT="1"/>
      <dgm:spPr/>
      <dgm:t>
        <a:bodyPr/>
        <a:lstStyle/>
        <a:p>
          <a:r>
            <a:rPr lang="en-US" sz="800">
              <a:latin typeface="Verdana"/>
              <a:ea typeface="Verdana"/>
            </a:rPr>
            <a:t>Aneurysmal rupture is the cause of 75-80% of non-traumatic SAH cases</a:t>
          </a:r>
        </a:p>
      </dgm:t>
    </dgm:pt>
    <dgm:pt modelId="{A4EE143C-F2E3-4775-A7D7-1AD9C27E3F4A}" type="parTrans" cxnId="{81BBF873-038C-432B-B679-691FA41BF0A3}">
      <dgm:prSet/>
      <dgm:spPr/>
      <dgm:t>
        <a:bodyPr/>
        <a:lstStyle/>
        <a:p>
          <a:endParaRPr lang="en-US"/>
        </a:p>
      </dgm:t>
    </dgm:pt>
    <dgm:pt modelId="{070D9B25-345D-4508-9546-7EF5A9FB6E75}" type="sibTrans" cxnId="{81BBF873-038C-432B-B679-691FA41BF0A3}">
      <dgm:prSet/>
      <dgm:spPr/>
      <dgm:t>
        <a:bodyPr/>
        <a:lstStyle/>
        <a:p>
          <a:endParaRPr lang="en-US"/>
        </a:p>
      </dgm:t>
    </dgm:pt>
    <dgm:pt modelId="{9B9FC670-3564-4E3E-8AF8-4C822A98C7C5}">
      <dgm:prSet phldrT="[Text]" phldr="0" custT="1"/>
      <dgm:spPr/>
      <dgm:t>
        <a:bodyPr/>
        <a:lstStyle/>
        <a:p>
          <a:r>
            <a:rPr lang="en-US" sz="800">
              <a:latin typeface="Verdana"/>
              <a:ea typeface="Verdana"/>
            </a:rPr>
            <a:t>Traumatic: bleeding secondary to head trauma</a:t>
          </a:r>
        </a:p>
      </dgm:t>
    </dgm:pt>
    <dgm:pt modelId="{051B69D7-DD2E-4B23-AE48-9039DDF7C313}" type="parTrans" cxnId="{CDDBB23D-D054-447C-B724-CA783C0B146A}">
      <dgm:prSet/>
      <dgm:spPr/>
      <dgm:t>
        <a:bodyPr/>
        <a:lstStyle/>
        <a:p>
          <a:endParaRPr lang="en-US"/>
        </a:p>
      </dgm:t>
    </dgm:pt>
    <dgm:pt modelId="{4E0F50E4-62FE-4889-887B-89D26D79ADA3}" type="sibTrans" cxnId="{CDDBB23D-D054-447C-B724-CA783C0B146A}">
      <dgm:prSet/>
      <dgm:spPr/>
      <dgm:t>
        <a:bodyPr/>
        <a:lstStyle/>
        <a:p>
          <a:endParaRPr lang="en-US"/>
        </a:p>
      </dgm:t>
    </dgm:pt>
    <dgm:pt modelId="{0137D0E8-9770-43E7-B2B2-FA4AF3919A5D}">
      <dgm:prSet phldrT="[Text]" phldr="0" custT="1"/>
      <dgm:spPr/>
      <dgm:t>
        <a:bodyPr/>
        <a:lstStyle/>
        <a:p>
          <a:r>
            <a:rPr lang="en-US" sz="800">
              <a:latin typeface="Verdana"/>
              <a:ea typeface="Verdana"/>
            </a:rPr>
            <a:t>Non-traumatic: aneurysm rupture</a:t>
          </a:r>
        </a:p>
      </dgm:t>
    </dgm:pt>
    <dgm:pt modelId="{14636F81-7321-4EFA-B853-05E3D3C42F68}" type="parTrans" cxnId="{8FD7A2C9-6FDA-42E3-86CC-AF8F78CCCB01}">
      <dgm:prSet/>
      <dgm:spPr/>
      <dgm:t>
        <a:bodyPr/>
        <a:lstStyle/>
        <a:p>
          <a:endParaRPr lang="en-US"/>
        </a:p>
      </dgm:t>
    </dgm:pt>
    <dgm:pt modelId="{8150A222-B9ED-451E-A2D2-26EE463CF8E7}" type="sibTrans" cxnId="{8FD7A2C9-6FDA-42E3-86CC-AF8F78CCCB01}">
      <dgm:prSet/>
      <dgm:spPr/>
      <dgm:t>
        <a:bodyPr/>
        <a:lstStyle/>
        <a:p>
          <a:endParaRPr lang="en-US"/>
        </a:p>
      </dgm:t>
    </dgm:pt>
    <dgm:pt modelId="{A93DAA18-EAC7-45E4-A2C0-EA9EB59E1EC7}">
      <dgm:prSet phldrT="[Text]" phldr="0" custT="1"/>
      <dgm:spPr/>
      <dgm:t>
        <a:bodyPr/>
        <a:lstStyle/>
        <a:p>
          <a:r>
            <a:rPr lang="en-US" sz="800">
              <a:latin typeface="Verdana"/>
              <a:ea typeface="Verdana"/>
            </a:rPr>
            <a:t>Non-modifiable: 50-60 years old, female, family history</a:t>
          </a:r>
        </a:p>
      </dgm:t>
    </dgm:pt>
    <dgm:pt modelId="{2D8017FE-04DA-4D5A-8A5D-E69EED6CDF0D}" type="parTrans" cxnId="{A0C1ECC7-1D92-4A34-A833-1FDEC23FEC2C}">
      <dgm:prSet/>
      <dgm:spPr/>
      <dgm:t>
        <a:bodyPr/>
        <a:lstStyle/>
        <a:p>
          <a:endParaRPr lang="en-US"/>
        </a:p>
      </dgm:t>
    </dgm:pt>
    <dgm:pt modelId="{22CE1DEF-F9F2-4D6C-BC17-2D482EF40F0E}" type="sibTrans" cxnId="{A0C1ECC7-1D92-4A34-A833-1FDEC23FEC2C}">
      <dgm:prSet/>
      <dgm:spPr/>
      <dgm:t>
        <a:bodyPr/>
        <a:lstStyle/>
        <a:p>
          <a:endParaRPr lang="en-US"/>
        </a:p>
      </dgm:t>
    </dgm:pt>
    <dgm:pt modelId="{7126470A-4F72-4EDE-9B9F-BDC61E97F2E3}">
      <dgm:prSet phldrT="[Text]" phldr="0" custT="1"/>
      <dgm:spPr/>
      <dgm:t>
        <a:bodyPr/>
        <a:lstStyle/>
        <a:p>
          <a:r>
            <a:rPr lang="en-US" sz="800">
              <a:latin typeface="Verdana"/>
              <a:ea typeface="Verdana"/>
            </a:rPr>
            <a:t>Modifiable: hypertension, chronic alcohol use, illicit drug use, tobacco smoker</a:t>
          </a:r>
        </a:p>
      </dgm:t>
    </dgm:pt>
    <dgm:pt modelId="{1D34B470-330A-41D8-A861-904EB7501B50}" type="parTrans" cxnId="{15CB0140-E051-4684-975A-733E283DCDFA}">
      <dgm:prSet/>
      <dgm:spPr/>
      <dgm:t>
        <a:bodyPr/>
        <a:lstStyle/>
        <a:p>
          <a:endParaRPr lang="en-US"/>
        </a:p>
      </dgm:t>
    </dgm:pt>
    <dgm:pt modelId="{1AF83774-8A7A-417D-B3AA-C4C9552929E8}" type="sibTrans" cxnId="{15CB0140-E051-4684-975A-733E283DCDFA}">
      <dgm:prSet/>
      <dgm:spPr/>
      <dgm:t>
        <a:bodyPr/>
        <a:lstStyle/>
        <a:p>
          <a:endParaRPr lang="en-US"/>
        </a:p>
      </dgm:t>
    </dgm:pt>
    <dgm:pt modelId="{D89D6C2B-BCF0-4D0D-B8DD-4ECE74AA46C5}">
      <dgm:prSet phldr="0" custT="1"/>
      <dgm:spPr/>
      <dgm:t>
        <a:bodyPr/>
        <a:lstStyle/>
        <a:p>
          <a:pPr rtl="0"/>
          <a:r>
            <a:rPr lang="en-US" sz="800">
              <a:latin typeface="Verdana"/>
              <a:ea typeface="Verdana"/>
            </a:rPr>
            <a:t> Acute bleeding into the subarachnoid space of the brain </a:t>
          </a:r>
        </a:p>
      </dgm:t>
    </dgm:pt>
    <dgm:pt modelId="{0AB93475-AEB2-43BF-A9F5-C12E881087A2}" type="parTrans" cxnId="{708F467A-55F7-43C1-9F21-3691CFCDDF05}">
      <dgm:prSet/>
      <dgm:spPr/>
    </dgm:pt>
    <dgm:pt modelId="{95E11940-7EB6-4731-800E-9301181C1392}" type="sibTrans" cxnId="{708F467A-55F7-43C1-9F21-3691CFCDDF05}">
      <dgm:prSet/>
      <dgm:spPr/>
    </dgm:pt>
    <dgm:pt modelId="{414B9A03-C1C6-457B-9FD9-6819568866CB}">
      <dgm:prSet phldr="0"/>
      <dgm:spPr/>
      <dgm:t>
        <a:bodyPr/>
        <a:lstStyle/>
        <a:p>
          <a:pPr rtl="0"/>
          <a:r>
            <a:rPr lang="en-US" sz="800">
              <a:latin typeface="Verdana"/>
              <a:ea typeface="Verdana"/>
            </a:rPr>
            <a:t> Considered a medical emergency</a:t>
          </a:r>
          <a:endParaRPr lang="en-US" sz="1800">
            <a:latin typeface="Calibri Light" panose="020F0302020204030204"/>
            <a:ea typeface="Calibri Light" panose="020F0302020204030204"/>
            <a:cs typeface="Calibri Light" panose="020F0302020204030204"/>
          </a:endParaRPr>
        </a:p>
      </dgm:t>
    </dgm:pt>
    <dgm:pt modelId="{08CAF9AF-ECE1-4616-A80F-3FF9B75F15E7}" type="parTrans" cxnId="{C8FA271B-1681-440F-87D4-F57CE79BCE43}">
      <dgm:prSet/>
      <dgm:spPr/>
    </dgm:pt>
    <dgm:pt modelId="{6E47E834-8B98-4E1A-87A1-35B21B903DF6}" type="sibTrans" cxnId="{C8FA271B-1681-440F-87D4-F57CE79BCE43}">
      <dgm:prSet/>
      <dgm:spPr/>
    </dgm:pt>
    <dgm:pt modelId="{93764CE9-7223-44B9-8262-E52B2B7480A4}">
      <dgm:prSet phldr="0"/>
      <dgm:spPr/>
      <dgm:t>
        <a:bodyPr/>
        <a:lstStyle/>
        <a:p>
          <a:pPr rtl="0"/>
          <a:r>
            <a:rPr lang="en-US" sz="800">
              <a:latin typeface="Verdana"/>
              <a:ea typeface="Verdana"/>
            </a:rPr>
            <a:t> Without timely medical evaluation can result in brain damage, stroke, or death</a:t>
          </a:r>
          <a:endParaRPr lang="en-US"/>
        </a:p>
      </dgm:t>
    </dgm:pt>
    <dgm:pt modelId="{8D99B678-8699-4FEC-9762-2376220ACED1}" type="parTrans" cxnId="{07203EA6-88CF-4998-A972-76CAB53F4E21}">
      <dgm:prSet/>
      <dgm:spPr/>
    </dgm:pt>
    <dgm:pt modelId="{21DBB2F0-D67A-4D9E-89B8-0D46088CE698}" type="sibTrans" cxnId="{07203EA6-88CF-4998-A972-76CAB53F4E21}">
      <dgm:prSet/>
      <dgm:spPr/>
    </dgm:pt>
    <dgm:pt modelId="{0FFA8189-7436-499A-AF7D-23C3A5B01E9A}" type="pres">
      <dgm:prSet presAssocID="{E6070AAA-1CE3-45AD-8200-433720C1266D}" presName="linear" presStyleCnt="0">
        <dgm:presLayoutVars>
          <dgm:dir/>
          <dgm:animLvl val="lvl"/>
          <dgm:resizeHandles val="exact"/>
        </dgm:presLayoutVars>
      </dgm:prSet>
      <dgm:spPr/>
    </dgm:pt>
    <dgm:pt modelId="{83F42A66-5ABF-47E5-89FD-9E3B552DA1AF}" type="pres">
      <dgm:prSet presAssocID="{A4F27D06-4925-4C34-AFB1-96596EE77938}" presName="parentLin" presStyleCnt="0"/>
      <dgm:spPr/>
    </dgm:pt>
    <dgm:pt modelId="{A958F224-2F75-48E4-9ED3-53FFCB713BC3}" type="pres">
      <dgm:prSet presAssocID="{A4F27D06-4925-4C34-AFB1-96596EE77938}" presName="parentLeftMargin" presStyleLbl="node1" presStyleIdx="0" presStyleCnt="4"/>
      <dgm:spPr/>
    </dgm:pt>
    <dgm:pt modelId="{6D6195C3-3437-4478-9688-76A6E8C04C3B}" type="pres">
      <dgm:prSet presAssocID="{A4F27D06-4925-4C34-AFB1-96596EE77938}" presName="parentText" presStyleLbl="node1" presStyleIdx="0" presStyleCnt="4">
        <dgm:presLayoutVars>
          <dgm:chMax val="0"/>
          <dgm:bulletEnabled val="1"/>
        </dgm:presLayoutVars>
      </dgm:prSet>
      <dgm:spPr/>
    </dgm:pt>
    <dgm:pt modelId="{4B9E55A8-0B99-42DA-B939-2F3C183786BD}" type="pres">
      <dgm:prSet presAssocID="{A4F27D06-4925-4C34-AFB1-96596EE77938}" presName="negativeSpace" presStyleCnt="0"/>
      <dgm:spPr/>
    </dgm:pt>
    <dgm:pt modelId="{54B2FE27-3305-46FF-82A5-AFB5E92362FB}" type="pres">
      <dgm:prSet presAssocID="{A4F27D06-4925-4C34-AFB1-96596EE77938}" presName="childText" presStyleLbl="conFgAcc1" presStyleIdx="0" presStyleCnt="4">
        <dgm:presLayoutVars>
          <dgm:bulletEnabled val="1"/>
        </dgm:presLayoutVars>
      </dgm:prSet>
      <dgm:spPr/>
    </dgm:pt>
    <dgm:pt modelId="{EC3F6782-CFD2-4D52-AA61-25E37E3BF7D8}" type="pres">
      <dgm:prSet presAssocID="{023C7826-2BCB-4E1A-A3E5-83E4C3783292}" presName="spaceBetweenRectangles" presStyleCnt="0"/>
      <dgm:spPr/>
    </dgm:pt>
    <dgm:pt modelId="{57C545EB-85E2-46B4-A28D-8BE8036CC358}" type="pres">
      <dgm:prSet presAssocID="{6F3E7787-1E5A-4F06-8F26-1DD112E0BB11}" presName="parentLin" presStyleCnt="0"/>
      <dgm:spPr/>
    </dgm:pt>
    <dgm:pt modelId="{DFFABB6B-7607-4BB4-A0FA-B92DCF277A86}" type="pres">
      <dgm:prSet presAssocID="{6F3E7787-1E5A-4F06-8F26-1DD112E0BB11}" presName="parentLeftMargin" presStyleLbl="node1" presStyleIdx="0" presStyleCnt="4"/>
      <dgm:spPr/>
    </dgm:pt>
    <dgm:pt modelId="{BC181B11-743E-4739-BC98-B3507F1D42B4}" type="pres">
      <dgm:prSet presAssocID="{6F3E7787-1E5A-4F06-8F26-1DD112E0BB11}" presName="parentText" presStyleLbl="node1" presStyleIdx="1" presStyleCnt="4">
        <dgm:presLayoutVars>
          <dgm:chMax val="0"/>
          <dgm:bulletEnabled val="1"/>
        </dgm:presLayoutVars>
      </dgm:prSet>
      <dgm:spPr/>
    </dgm:pt>
    <dgm:pt modelId="{11D36810-BED7-40DD-911B-BF1D8E3FA0FA}" type="pres">
      <dgm:prSet presAssocID="{6F3E7787-1E5A-4F06-8F26-1DD112E0BB11}" presName="negativeSpace" presStyleCnt="0"/>
      <dgm:spPr/>
    </dgm:pt>
    <dgm:pt modelId="{A710D325-0720-4DBF-ADC7-2578F094A0B9}" type="pres">
      <dgm:prSet presAssocID="{6F3E7787-1E5A-4F06-8F26-1DD112E0BB11}" presName="childText" presStyleLbl="conFgAcc1" presStyleIdx="1" presStyleCnt="4">
        <dgm:presLayoutVars>
          <dgm:bulletEnabled val="1"/>
        </dgm:presLayoutVars>
      </dgm:prSet>
      <dgm:spPr/>
    </dgm:pt>
    <dgm:pt modelId="{67A31F9A-696E-401E-8A40-CDF37E7C867D}" type="pres">
      <dgm:prSet presAssocID="{F3BABE54-0756-45B5-A38F-29DD9D414A03}" presName="spaceBetweenRectangles" presStyleCnt="0"/>
      <dgm:spPr/>
    </dgm:pt>
    <dgm:pt modelId="{2BA083E9-0CBA-4CF4-B01B-34BD714A9C2E}" type="pres">
      <dgm:prSet presAssocID="{CF04E897-AA52-471B-BBD5-0CE77E2BC7EF}" presName="parentLin" presStyleCnt="0"/>
      <dgm:spPr/>
    </dgm:pt>
    <dgm:pt modelId="{6F6F895E-64E3-4426-A9BF-B996721E4A17}" type="pres">
      <dgm:prSet presAssocID="{CF04E897-AA52-471B-BBD5-0CE77E2BC7EF}" presName="parentLeftMargin" presStyleLbl="node1" presStyleIdx="1" presStyleCnt="4"/>
      <dgm:spPr/>
    </dgm:pt>
    <dgm:pt modelId="{AC4205EF-D55E-4DC0-89C3-249CB3DF761B}" type="pres">
      <dgm:prSet presAssocID="{CF04E897-AA52-471B-BBD5-0CE77E2BC7EF}" presName="parentText" presStyleLbl="node1" presStyleIdx="2" presStyleCnt="4">
        <dgm:presLayoutVars>
          <dgm:chMax val="0"/>
          <dgm:bulletEnabled val="1"/>
        </dgm:presLayoutVars>
      </dgm:prSet>
      <dgm:spPr/>
    </dgm:pt>
    <dgm:pt modelId="{C8E180A8-14F0-4144-BF94-CEFA01021593}" type="pres">
      <dgm:prSet presAssocID="{CF04E897-AA52-471B-BBD5-0CE77E2BC7EF}" presName="negativeSpace" presStyleCnt="0"/>
      <dgm:spPr/>
    </dgm:pt>
    <dgm:pt modelId="{2E5F0A1D-ACBB-44D3-8541-DA767F019C82}" type="pres">
      <dgm:prSet presAssocID="{CF04E897-AA52-471B-BBD5-0CE77E2BC7EF}" presName="childText" presStyleLbl="conFgAcc1" presStyleIdx="2" presStyleCnt="4">
        <dgm:presLayoutVars>
          <dgm:bulletEnabled val="1"/>
        </dgm:presLayoutVars>
      </dgm:prSet>
      <dgm:spPr/>
    </dgm:pt>
    <dgm:pt modelId="{5249A395-7FD7-4DB7-B8F4-1A4A9B095542}" type="pres">
      <dgm:prSet presAssocID="{B08FE73A-B90A-4537-8FEE-69F911068A7E}" presName="spaceBetweenRectangles" presStyleCnt="0"/>
      <dgm:spPr/>
    </dgm:pt>
    <dgm:pt modelId="{33646724-E579-475A-80BA-5B4B2B6F3C3A}" type="pres">
      <dgm:prSet presAssocID="{CBF6FFF6-3AC2-4A36-B35B-684C42E0B917}" presName="parentLin" presStyleCnt="0"/>
      <dgm:spPr/>
    </dgm:pt>
    <dgm:pt modelId="{4C5F4715-D96F-4A5E-8A38-00DA8EEE4611}" type="pres">
      <dgm:prSet presAssocID="{CBF6FFF6-3AC2-4A36-B35B-684C42E0B917}" presName="parentLeftMargin" presStyleLbl="node1" presStyleIdx="2" presStyleCnt="4"/>
      <dgm:spPr/>
    </dgm:pt>
    <dgm:pt modelId="{BA7D8CC4-86D0-4FB3-8AAE-439AEF21D084}" type="pres">
      <dgm:prSet presAssocID="{CBF6FFF6-3AC2-4A36-B35B-684C42E0B917}" presName="parentText" presStyleLbl="node1" presStyleIdx="3" presStyleCnt="4">
        <dgm:presLayoutVars>
          <dgm:chMax val="0"/>
          <dgm:bulletEnabled val="1"/>
        </dgm:presLayoutVars>
      </dgm:prSet>
      <dgm:spPr/>
    </dgm:pt>
    <dgm:pt modelId="{CF7941AC-B0AD-44F9-B4A9-874D1BAB5C18}" type="pres">
      <dgm:prSet presAssocID="{CBF6FFF6-3AC2-4A36-B35B-684C42E0B917}" presName="negativeSpace" presStyleCnt="0"/>
      <dgm:spPr/>
    </dgm:pt>
    <dgm:pt modelId="{2AE7E9E8-951E-458B-B113-6D1CECD65730}" type="pres">
      <dgm:prSet presAssocID="{CBF6FFF6-3AC2-4A36-B35B-684C42E0B917}" presName="childText" presStyleLbl="conFgAcc1" presStyleIdx="3" presStyleCnt="4">
        <dgm:presLayoutVars>
          <dgm:bulletEnabled val="1"/>
        </dgm:presLayoutVars>
      </dgm:prSet>
      <dgm:spPr/>
    </dgm:pt>
  </dgm:ptLst>
  <dgm:cxnLst>
    <dgm:cxn modelId="{2FAA4A13-A925-4BC7-9399-CEA97093A425}" type="presOf" srcId="{9B9FC670-3564-4E3E-8AF8-4C822A98C7C5}" destId="{2E5F0A1D-ACBB-44D3-8541-DA767F019C82}" srcOrd="0" destOrd="0" presId="urn:microsoft.com/office/officeart/2005/8/layout/list1"/>
    <dgm:cxn modelId="{5C3BF618-1826-4D4B-A8D0-3CB694BDD869}" type="presOf" srcId="{414B9A03-C1C6-457B-9FD9-6819568866CB}" destId="{54B2FE27-3305-46FF-82A5-AFB5E92362FB}" srcOrd="0" destOrd="1" presId="urn:microsoft.com/office/officeart/2005/8/layout/list1"/>
    <dgm:cxn modelId="{C8FA271B-1681-440F-87D4-F57CE79BCE43}" srcId="{A4F27D06-4925-4C34-AFB1-96596EE77938}" destId="{414B9A03-C1C6-457B-9FD9-6819568866CB}" srcOrd="1" destOrd="0" parTransId="{08CAF9AF-ECE1-4616-A80F-3FF9B75F15E7}" sibTransId="{6E47E834-8B98-4E1A-87A1-35B21B903DF6}"/>
    <dgm:cxn modelId="{4087EB1E-5888-470F-AA95-F9E110C10347}" srcId="{6F3E7787-1E5A-4F06-8F26-1DD112E0BB11}" destId="{8CB0EE09-73F9-4C6D-89E9-414B4522EE40}" srcOrd="0" destOrd="0" parTransId="{30C7229A-42BC-4E25-9BA4-31E8D17D3D39}" sibTransId="{97E47E7B-BDA9-4A15-923D-1AB33DD3FB20}"/>
    <dgm:cxn modelId="{64C40A21-AF38-403E-9438-0C7D46B0C92F}" type="presOf" srcId="{A4F27D06-4925-4C34-AFB1-96596EE77938}" destId="{A958F224-2F75-48E4-9ED3-53FFCB713BC3}" srcOrd="0" destOrd="0" presId="urn:microsoft.com/office/officeart/2005/8/layout/list1"/>
    <dgm:cxn modelId="{A54C4334-FE1F-47E8-AF1C-6213C50BFE4A}" type="presOf" srcId="{8CB0EE09-73F9-4C6D-89E9-414B4522EE40}" destId="{A710D325-0720-4DBF-ADC7-2578F094A0B9}" srcOrd="0" destOrd="0" presId="urn:microsoft.com/office/officeart/2005/8/layout/list1"/>
    <dgm:cxn modelId="{CDDBB23D-D054-447C-B724-CA783C0B146A}" srcId="{CF04E897-AA52-471B-BBD5-0CE77E2BC7EF}" destId="{9B9FC670-3564-4E3E-8AF8-4C822A98C7C5}" srcOrd="0" destOrd="0" parTransId="{051B69D7-DD2E-4B23-AE48-9039DDF7C313}" sibTransId="{4E0F50E4-62FE-4889-887B-89D26D79ADA3}"/>
    <dgm:cxn modelId="{15CB0140-E051-4684-975A-733E283DCDFA}" srcId="{CBF6FFF6-3AC2-4A36-B35B-684C42E0B917}" destId="{7126470A-4F72-4EDE-9B9F-BDC61E97F2E3}" srcOrd="1" destOrd="0" parTransId="{1D34B470-330A-41D8-A861-904EB7501B50}" sibTransId="{1AF83774-8A7A-417D-B3AA-C4C9552929E8}"/>
    <dgm:cxn modelId="{5788145F-A1E8-4BD7-B440-88E74CBF0538}" type="presOf" srcId="{0137D0E8-9770-43E7-B2B2-FA4AF3919A5D}" destId="{2E5F0A1D-ACBB-44D3-8541-DA767F019C82}" srcOrd="0" destOrd="1" presId="urn:microsoft.com/office/officeart/2005/8/layout/list1"/>
    <dgm:cxn modelId="{2CBF1C4A-52BA-4711-8F7B-F23F4C3A47FF}" srcId="{E6070AAA-1CE3-45AD-8200-433720C1266D}" destId="{CBF6FFF6-3AC2-4A36-B35B-684C42E0B917}" srcOrd="3" destOrd="0" parTransId="{49A09F1D-6ECF-49BC-9B36-0257870B98F8}" sibTransId="{D981232F-E404-4D13-8727-E909BED6C1F8}"/>
    <dgm:cxn modelId="{24E3F24D-4437-4FE0-BDBE-FE7B8234C977}" srcId="{E6070AAA-1CE3-45AD-8200-433720C1266D}" destId="{A4F27D06-4925-4C34-AFB1-96596EE77938}" srcOrd="0" destOrd="0" parTransId="{E0A1050B-B65B-49FD-B7E7-23C709F4A3EE}" sibTransId="{023C7826-2BCB-4E1A-A3E5-83E4C3783292}"/>
    <dgm:cxn modelId="{1012916E-963A-464D-B7AE-EE955C343DBC}" type="presOf" srcId="{CF04E897-AA52-471B-BBD5-0CE77E2BC7EF}" destId="{6F6F895E-64E3-4426-A9BF-B996721E4A17}" srcOrd="0" destOrd="0" presId="urn:microsoft.com/office/officeart/2005/8/layout/list1"/>
    <dgm:cxn modelId="{81BBF873-038C-432B-B679-691FA41BF0A3}" srcId="{6F3E7787-1E5A-4F06-8F26-1DD112E0BB11}" destId="{629BEFDE-85F0-4CB9-8A5B-1AFCB5C95629}" srcOrd="1" destOrd="0" parTransId="{A4EE143C-F2E3-4775-A7D7-1AD9C27E3F4A}" sibTransId="{070D9B25-345D-4508-9546-7EF5A9FB6E75}"/>
    <dgm:cxn modelId="{708F467A-55F7-43C1-9F21-3691CFCDDF05}" srcId="{A4F27D06-4925-4C34-AFB1-96596EE77938}" destId="{D89D6C2B-BCF0-4D0D-B8DD-4ECE74AA46C5}" srcOrd="0" destOrd="0" parTransId="{0AB93475-AEB2-43BF-A9F5-C12E881087A2}" sibTransId="{95E11940-7EB6-4731-800E-9301181C1392}"/>
    <dgm:cxn modelId="{10E2527E-8CF1-4D3B-A735-47F4399D4056}" type="presOf" srcId="{93764CE9-7223-44B9-8262-E52B2B7480A4}" destId="{54B2FE27-3305-46FF-82A5-AFB5E92362FB}" srcOrd="0" destOrd="2" presId="urn:microsoft.com/office/officeart/2005/8/layout/list1"/>
    <dgm:cxn modelId="{EA1BC07E-BF51-45ED-A864-1F74200147BD}" srcId="{E6070AAA-1CE3-45AD-8200-433720C1266D}" destId="{6F3E7787-1E5A-4F06-8F26-1DD112E0BB11}" srcOrd="1" destOrd="0" parTransId="{12618CAB-C660-4004-B8F4-CDE50FECC281}" sibTransId="{F3BABE54-0756-45B5-A38F-29DD9D414A03}"/>
    <dgm:cxn modelId="{1293EE7E-6CFD-4697-A2EC-D0384788A9BE}" type="presOf" srcId="{CBF6FFF6-3AC2-4A36-B35B-684C42E0B917}" destId="{BA7D8CC4-86D0-4FB3-8AAE-439AEF21D084}" srcOrd="1" destOrd="0" presId="urn:microsoft.com/office/officeart/2005/8/layout/list1"/>
    <dgm:cxn modelId="{9EEAA590-801B-4D5B-A02B-5F7DAA9AF227}" type="presOf" srcId="{E6070AAA-1CE3-45AD-8200-433720C1266D}" destId="{0FFA8189-7436-499A-AF7D-23C3A5B01E9A}" srcOrd="0" destOrd="0" presId="urn:microsoft.com/office/officeart/2005/8/layout/list1"/>
    <dgm:cxn modelId="{E7D5DEA5-3F39-4988-936E-AF606F0749DD}" type="presOf" srcId="{A4F27D06-4925-4C34-AFB1-96596EE77938}" destId="{6D6195C3-3437-4478-9688-76A6E8C04C3B}" srcOrd="1" destOrd="0" presId="urn:microsoft.com/office/officeart/2005/8/layout/list1"/>
    <dgm:cxn modelId="{07203EA6-88CF-4998-A972-76CAB53F4E21}" srcId="{A4F27D06-4925-4C34-AFB1-96596EE77938}" destId="{93764CE9-7223-44B9-8262-E52B2B7480A4}" srcOrd="2" destOrd="0" parTransId="{8D99B678-8699-4FEC-9762-2376220ACED1}" sibTransId="{21DBB2F0-D67A-4D9E-89B8-0D46088CE698}"/>
    <dgm:cxn modelId="{C50FF1A6-FAA6-47FA-BFF1-1AEA6A8C33B5}" type="presOf" srcId="{A93DAA18-EAC7-45E4-A2C0-EA9EB59E1EC7}" destId="{2AE7E9E8-951E-458B-B113-6D1CECD65730}" srcOrd="0" destOrd="0" presId="urn:microsoft.com/office/officeart/2005/8/layout/list1"/>
    <dgm:cxn modelId="{751DBDBA-99D9-4A2F-8B62-39D28EAEA93E}" type="presOf" srcId="{CBF6FFF6-3AC2-4A36-B35B-684C42E0B917}" destId="{4C5F4715-D96F-4A5E-8A38-00DA8EEE4611}" srcOrd="0" destOrd="0" presId="urn:microsoft.com/office/officeart/2005/8/layout/list1"/>
    <dgm:cxn modelId="{A0C1ECC7-1D92-4A34-A833-1FDEC23FEC2C}" srcId="{CBF6FFF6-3AC2-4A36-B35B-684C42E0B917}" destId="{A93DAA18-EAC7-45E4-A2C0-EA9EB59E1EC7}" srcOrd="0" destOrd="0" parTransId="{2D8017FE-04DA-4D5A-8A5D-E69EED6CDF0D}" sibTransId="{22CE1DEF-F9F2-4D6C-BC17-2D482EF40F0E}"/>
    <dgm:cxn modelId="{8FD7A2C9-6FDA-42E3-86CC-AF8F78CCCB01}" srcId="{CF04E897-AA52-471B-BBD5-0CE77E2BC7EF}" destId="{0137D0E8-9770-43E7-B2B2-FA4AF3919A5D}" srcOrd="1" destOrd="0" parTransId="{14636F81-7321-4EFA-B853-05E3D3C42F68}" sibTransId="{8150A222-B9ED-451E-A2D2-26EE463CF8E7}"/>
    <dgm:cxn modelId="{A0E1B0D7-7961-48E4-99C8-4F72991F3F41}" type="presOf" srcId="{D89D6C2B-BCF0-4D0D-B8DD-4ECE74AA46C5}" destId="{54B2FE27-3305-46FF-82A5-AFB5E92362FB}" srcOrd="0" destOrd="0" presId="urn:microsoft.com/office/officeart/2005/8/layout/list1"/>
    <dgm:cxn modelId="{1D58FCD8-D308-44C4-B53B-17F513FF2253}" type="presOf" srcId="{6F3E7787-1E5A-4F06-8F26-1DD112E0BB11}" destId="{BC181B11-743E-4739-BC98-B3507F1D42B4}" srcOrd="1" destOrd="0" presId="urn:microsoft.com/office/officeart/2005/8/layout/list1"/>
    <dgm:cxn modelId="{2ADE94E2-0183-447B-A9B2-C8027D8BEDA8}" srcId="{E6070AAA-1CE3-45AD-8200-433720C1266D}" destId="{CF04E897-AA52-471B-BBD5-0CE77E2BC7EF}" srcOrd="2" destOrd="0" parTransId="{3710B5B9-FA9E-409B-8D05-D751687CA8BD}" sibTransId="{B08FE73A-B90A-4537-8FEE-69F911068A7E}"/>
    <dgm:cxn modelId="{0CAE4EE4-9045-4F84-B9FA-0851489C9534}" type="presOf" srcId="{7126470A-4F72-4EDE-9B9F-BDC61E97F2E3}" destId="{2AE7E9E8-951E-458B-B113-6D1CECD65730}" srcOrd="0" destOrd="1" presId="urn:microsoft.com/office/officeart/2005/8/layout/list1"/>
    <dgm:cxn modelId="{DB7AF3E6-D15D-43BD-9E22-FD7A0E5F14BA}" type="presOf" srcId="{629BEFDE-85F0-4CB9-8A5B-1AFCB5C95629}" destId="{A710D325-0720-4DBF-ADC7-2578F094A0B9}" srcOrd="0" destOrd="1" presId="urn:microsoft.com/office/officeart/2005/8/layout/list1"/>
    <dgm:cxn modelId="{F0097EEA-7766-4C94-AEF5-D51A8B34874B}" type="presOf" srcId="{CF04E897-AA52-471B-BBD5-0CE77E2BC7EF}" destId="{AC4205EF-D55E-4DC0-89C3-249CB3DF761B}" srcOrd="1" destOrd="0" presId="urn:microsoft.com/office/officeart/2005/8/layout/list1"/>
    <dgm:cxn modelId="{C74DD7F4-245E-4BFD-80F7-9146A76FE88A}" type="presOf" srcId="{6F3E7787-1E5A-4F06-8F26-1DD112E0BB11}" destId="{DFFABB6B-7607-4BB4-A0FA-B92DCF277A86}" srcOrd="0" destOrd="0" presId="urn:microsoft.com/office/officeart/2005/8/layout/list1"/>
    <dgm:cxn modelId="{6960CA30-4E39-43E3-99DD-D0D2806BF659}" type="presParOf" srcId="{0FFA8189-7436-499A-AF7D-23C3A5B01E9A}" destId="{83F42A66-5ABF-47E5-89FD-9E3B552DA1AF}" srcOrd="0" destOrd="0" presId="urn:microsoft.com/office/officeart/2005/8/layout/list1"/>
    <dgm:cxn modelId="{0B2A9A50-889E-4D48-8099-5DBB8B9BFDFA}" type="presParOf" srcId="{83F42A66-5ABF-47E5-89FD-9E3B552DA1AF}" destId="{A958F224-2F75-48E4-9ED3-53FFCB713BC3}" srcOrd="0" destOrd="0" presId="urn:microsoft.com/office/officeart/2005/8/layout/list1"/>
    <dgm:cxn modelId="{1FCDC65D-75A2-414E-AEC0-9FB56EAF10C7}" type="presParOf" srcId="{83F42A66-5ABF-47E5-89FD-9E3B552DA1AF}" destId="{6D6195C3-3437-4478-9688-76A6E8C04C3B}" srcOrd="1" destOrd="0" presId="urn:microsoft.com/office/officeart/2005/8/layout/list1"/>
    <dgm:cxn modelId="{AE3A7BC3-0B5C-41C5-A622-6C978D232B9A}" type="presParOf" srcId="{0FFA8189-7436-499A-AF7D-23C3A5B01E9A}" destId="{4B9E55A8-0B99-42DA-B939-2F3C183786BD}" srcOrd="1" destOrd="0" presId="urn:microsoft.com/office/officeart/2005/8/layout/list1"/>
    <dgm:cxn modelId="{87F5A53F-D4CC-481D-90E0-CBDA57403F98}" type="presParOf" srcId="{0FFA8189-7436-499A-AF7D-23C3A5B01E9A}" destId="{54B2FE27-3305-46FF-82A5-AFB5E92362FB}" srcOrd="2" destOrd="0" presId="urn:microsoft.com/office/officeart/2005/8/layout/list1"/>
    <dgm:cxn modelId="{037CC35E-DACB-4D5C-8B3E-7D8757D30186}" type="presParOf" srcId="{0FFA8189-7436-499A-AF7D-23C3A5B01E9A}" destId="{EC3F6782-CFD2-4D52-AA61-25E37E3BF7D8}" srcOrd="3" destOrd="0" presId="urn:microsoft.com/office/officeart/2005/8/layout/list1"/>
    <dgm:cxn modelId="{C43739E3-4B0E-4459-9BD2-4677168C8488}" type="presParOf" srcId="{0FFA8189-7436-499A-AF7D-23C3A5B01E9A}" destId="{57C545EB-85E2-46B4-A28D-8BE8036CC358}" srcOrd="4" destOrd="0" presId="urn:microsoft.com/office/officeart/2005/8/layout/list1"/>
    <dgm:cxn modelId="{8B7FB393-E329-478D-9FAF-D64A6DA78123}" type="presParOf" srcId="{57C545EB-85E2-46B4-A28D-8BE8036CC358}" destId="{DFFABB6B-7607-4BB4-A0FA-B92DCF277A86}" srcOrd="0" destOrd="0" presId="urn:microsoft.com/office/officeart/2005/8/layout/list1"/>
    <dgm:cxn modelId="{3FA5D593-21BC-4AF1-A78D-830561C86B23}" type="presParOf" srcId="{57C545EB-85E2-46B4-A28D-8BE8036CC358}" destId="{BC181B11-743E-4739-BC98-B3507F1D42B4}" srcOrd="1" destOrd="0" presId="urn:microsoft.com/office/officeart/2005/8/layout/list1"/>
    <dgm:cxn modelId="{211A8CE4-E6D3-4E66-A228-F300B5B9557F}" type="presParOf" srcId="{0FFA8189-7436-499A-AF7D-23C3A5B01E9A}" destId="{11D36810-BED7-40DD-911B-BF1D8E3FA0FA}" srcOrd="5" destOrd="0" presId="urn:microsoft.com/office/officeart/2005/8/layout/list1"/>
    <dgm:cxn modelId="{6369434B-94EC-42AF-B175-C0A4F363A930}" type="presParOf" srcId="{0FFA8189-7436-499A-AF7D-23C3A5B01E9A}" destId="{A710D325-0720-4DBF-ADC7-2578F094A0B9}" srcOrd="6" destOrd="0" presId="urn:microsoft.com/office/officeart/2005/8/layout/list1"/>
    <dgm:cxn modelId="{512F25CD-8B29-48E8-BBD5-C797F0D8415E}" type="presParOf" srcId="{0FFA8189-7436-499A-AF7D-23C3A5B01E9A}" destId="{67A31F9A-696E-401E-8A40-CDF37E7C867D}" srcOrd="7" destOrd="0" presId="urn:microsoft.com/office/officeart/2005/8/layout/list1"/>
    <dgm:cxn modelId="{78F9B838-63B7-4A6C-BAB8-2FE0A2648E97}" type="presParOf" srcId="{0FFA8189-7436-499A-AF7D-23C3A5B01E9A}" destId="{2BA083E9-0CBA-4CF4-B01B-34BD714A9C2E}" srcOrd="8" destOrd="0" presId="urn:microsoft.com/office/officeart/2005/8/layout/list1"/>
    <dgm:cxn modelId="{3489E87D-E2CA-4022-BC35-3B50F05FB341}" type="presParOf" srcId="{2BA083E9-0CBA-4CF4-B01B-34BD714A9C2E}" destId="{6F6F895E-64E3-4426-A9BF-B996721E4A17}" srcOrd="0" destOrd="0" presId="urn:microsoft.com/office/officeart/2005/8/layout/list1"/>
    <dgm:cxn modelId="{9E0CD254-94D5-4DE7-8164-6301A19180B6}" type="presParOf" srcId="{2BA083E9-0CBA-4CF4-B01B-34BD714A9C2E}" destId="{AC4205EF-D55E-4DC0-89C3-249CB3DF761B}" srcOrd="1" destOrd="0" presId="urn:microsoft.com/office/officeart/2005/8/layout/list1"/>
    <dgm:cxn modelId="{865EB93E-A18B-4B01-9BAC-ADBFDA1F96B3}" type="presParOf" srcId="{0FFA8189-7436-499A-AF7D-23C3A5B01E9A}" destId="{C8E180A8-14F0-4144-BF94-CEFA01021593}" srcOrd="9" destOrd="0" presId="urn:microsoft.com/office/officeart/2005/8/layout/list1"/>
    <dgm:cxn modelId="{3DB96377-6B51-4296-9527-46EA655F1C4D}" type="presParOf" srcId="{0FFA8189-7436-499A-AF7D-23C3A5B01E9A}" destId="{2E5F0A1D-ACBB-44D3-8541-DA767F019C82}" srcOrd="10" destOrd="0" presId="urn:microsoft.com/office/officeart/2005/8/layout/list1"/>
    <dgm:cxn modelId="{9933662F-6EFD-4FE3-9DBD-265D508D1EFE}" type="presParOf" srcId="{0FFA8189-7436-499A-AF7D-23C3A5B01E9A}" destId="{5249A395-7FD7-4DB7-B8F4-1A4A9B095542}" srcOrd="11" destOrd="0" presId="urn:microsoft.com/office/officeart/2005/8/layout/list1"/>
    <dgm:cxn modelId="{130B3953-940F-4D92-AA51-79E95D1492B5}" type="presParOf" srcId="{0FFA8189-7436-499A-AF7D-23C3A5B01E9A}" destId="{33646724-E579-475A-80BA-5B4B2B6F3C3A}" srcOrd="12" destOrd="0" presId="urn:microsoft.com/office/officeart/2005/8/layout/list1"/>
    <dgm:cxn modelId="{ABAD0446-EF29-4D2F-9D5B-759C9CD970E4}" type="presParOf" srcId="{33646724-E579-475A-80BA-5B4B2B6F3C3A}" destId="{4C5F4715-D96F-4A5E-8A38-00DA8EEE4611}" srcOrd="0" destOrd="0" presId="urn:microsoft.com/office/officeart/2005/8/layout/list1"/>
    <dgm:cxn modelId="{D467B508-24A7-4BC1-91FE-C636693F1CF2}" type="presParOf" srcId="{33646724-E579-475A-80BA-5B4B2B6F3C3A}" destId="{BA7D8CC4-86D0-4FB3-8AAE-439AEF21D084}" srcOrd="1" destOrd="0" presId="urn:microsoft.com/office/officeart/2005/8/layout/list1"/>
    <dgm:cxn modelId="{704EE77B-BF46-4984-8CE8-E13D996795F0}" type="presParOf" srcId="{0FFA8189-7436-499A-AF7D-23C3A5B01E9A}" destId="{CF7941AC-B0AD-44F9-B4A9-874D1BAB5C18}" srcOrd="13" destOrd="0" presId="urn:microsoft.com/office/officeart/2005/8/layout/list1"/>
    <dgm:cxn modelId="{E5818A44-F513-450B-B2CE-1F3DF491589D}" type="presParOf" srcId="{0FFA8189-7436-499A-AF7D-23C3A5B01E9A}" destId="{2AE7E9E8-951E-458B-B113-6D1CECD65730}"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BD5E6F6-0836-4CCE-A9C1-9B3571619648}"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n-US"/>
        </a:p>
      </dgm:t>
    </dgm:pt>
    <dgm:pt modelId="{3B8B00ED-9F51-4059-9E03-C6E176C65479}">
      <dgm:prSet phldrT="[Text]" phldr="0" custT="1"/>
      <dgm:spPr/>
      <dgm:t>
        <a:bodyPr/>
        <a:lstStyle/>
        <a:p>
          <a:r>
            <a:rPr lang="en-US" sz="1000">
              <a:solidFill>
                <a:srgbClr val="00314C"/>
              </a:solidFill>
              <a:latin typeface="Verdana"/>
              <a:ea typeface="Verdana"/>
            </a:rPr>
            <a:t>Purpose</a:t>
          </a:r>
        </a:p>
      </dgm:t>
    </dgm:pt>
    <dgm:pt modelId="{9FF21C5E-3C91-4C12-9CD4-4FF72C36795B}" type="parTrans" cxnId="{217BD550-B637-413B-9C86-5FE15CBAF9DC}">
      <dgm:prSet/>
      <dgm:spPr/>
      <dgm:t>
        <a:bodyPr/>
        <a:lstStyle/>
        <a:p>
          <a:endParaRPr lang="en-US"/>
        </a:p>
      </dgm:t>
    </dgm:pt>
    <dgm:pt modelId="{1AD2F308-D859-4BAC-BE71-EA88D4C2BA5D}" type="sibTrans" cxnId="{217BD550-B637-413B-9C86-5FE15CBAF9DC}">
      <dgm:prSet/>
      <dgm:spPr/>
      <dgm:t>
        <a:bodyPr/>
        <a:lstStyle/>
        <a:p>
          <a:endParaRPr lang="en-US"/>
        </a:p>
      </dgm:t>
    </dgm:pt>
    <dgm:pt modelId="{DA294261-F634-4140-9256-04219655027D}">
      <dgm:prSet phldrT="[Text]" phldr="0" custT="1"/>
      <dgm:spPr/>
      <dgm:t>
        <a:bodyPr/>
        <a:lstStyle/>
        <a:p>
          <a:r>
            <a:rPr lang="en-US" sz="1000">
              <a:solidFill>
                <a:srgbClr val="00314C"/>
              </a:solidFill>
              <a:latin typeface="Verdana"/>
              <a:ea typeface="Verdana"/>
            </a:rPr>
            <a:t>Mechanism</a:t>
          </a:r>
        </a:p>
      </dgm:t>
    </dgm:pt>
    <dgm:pt modelId="{AF39C806-5DD6-46BE-B7E9-62E12A26E3A5}" type="parTrans" cxnId="{6E7EB5FD-ECF5-4B70-B050-5AC47C73F906}">
      <dgm:prSet/>
      <dgm:spPr/>
      <dgm:t>
        <a:bodyPr/>
        <a:lstStyle/>
        <a:p>
          <a:endParaRPr lang="en-US"/>
        </a:p>
      </dgm:t>
    </dgm:pt>
    <dgm:pt modelId="{BF59D608-123D-4855-901D-1C4B8E58F7BF}" type="sibTrans" cxnId="{6E7EB5FD-ECF5-4B70-B050-5AC47C73F906}">
      <dgm:prSet/>
      <dgm:spPr/>
      <dgm:t>
        <a:bodyPr/>
        <a:lstStyle/>
        <a:p>
          <a:endParaRPr lang="en-US"/>
        </a:p>
      </dgm:t>
    </dgm:pt>
    <dgm:pt modelId="{FF06E36F-F219-4A62-BEE2-14E3C172620D}">
      <dgm:prSet phldrT="[Text]" phldr="0" custT="1"/>
      <dgm:spPr/>
      <dgm:t>
        <a:bodyPr/>
        <a:lstStyle/>
        <a:p>
          <a:r>
            <a:rPr lang="en-US" sz="800">
              <a:solidFill>
                <a:srgbClr val="00314C"/>
              </a:solidFill>
              <a:latin typeface="Verdana"/>
              <a:ea typeface="Verdana"/>
            </a:rPr>
            <a:t>Typically confined to proximal vessels due to the risk of rupture during the procedure</a:t>
          </a:r>
        </a:p>
      </dgm:t>
    </dgm:pt>
    <dgm:pt modelId="{4EBEF947-6014-4872-8336-2F1405721885}" type="parTrans" cxnId="{99ACA814-4274-4417-B332-72C33FF0E068}">
      <dgm:prSet/>
      <dgm:spPr/>
      <dgm:t>
        <a:bodyPr/>
        <a:lstStyle/>
        <a:p>
          <a:endParaRPr lang="en-US"/>
        </a:p>
      </dgm:t>
    </dgm:pt>
    <dgm:pt modelId="{9C1F9447-30D9-4400-AEA6-96F1679D5320}" type="sibTrans" cxnId="{99ACA814-4274-4417-B332-72C33FF0E068}">
      <dgm:prSet/>
      <dgm:spPr/>
      <dgm:t>
        <a:bodyPr/>
        <a:lstStyle/>
        <a:p>
          <a:endParaRPr lang="en-US"/>
        </a:p>
      </dgm:t>
    </dgm:pt>
    <dgm:pt modelId="{BEFF7821-A8AD-41B5-9C1E-21E48B3C140A}">
      <dgm:prSet phldrT="[Text]" phldr="0" custT="1"/>
      <dgm:spPr/>
      <dgm:t>
        <a:bodyPr/>
        <a:lstStyle/>
        <a:p>
          <a:r>
            <a:rPr lang="en-US" sz="1000">
              <a:solidFill>
                <a:srgbClr val="00314C"/>
              </a:solidFill>
              <a:latin typeface="Verdana"/>
              <a:ea typeface="Verdana"/>
            </a:rPr>
            <a:t>Indications</a:t>
          </a:r>
        </a:p>
      </dgm:t>
    </dgm:pt>
    <dgm:pt modelId="{0B40A36E-49EC-45A6-AE1C-488ACD66A513}" type="parTrans" cxnId="{8A2B5871-59D8-482C-BC60-5AB744F9F9C1}">
      <dgm:prSet/>
      <dgm:spPr/>
      <dgm:t>
        <a:bodyPr/>
        <a:lstStyle/>
        <a:p>
          <a:endParaRPr lang="en-US"/>
        </a:p>
      </dgm:t>
    </dgm:pt>
    <dgm:pt modelId="{BB05280C-3301-4F1C-8AE6-E751E147D1E2}" type="sibTrans" cxnId="{8A2B5871-59D8-482C-BC60-5AB744F9F9C1}">
      <dgm:prSet/>
      <dgm:spPr/>
      <dgm:t>
        <a:bodyPr/>
        <a:lstStyle/>
        <a:p>
          <a:endParaRPr lang="en-US"/>
        </a:p>
      </dgm:t>
    </dgm:pt>
    <dgm:pt modelId="{A38BA66A-BFAA-4275-9842-7C8C2B4098E6}">
      <dgm:prSet phldrT="[Text]" phldr="0" custT="1"/>
      <dgm:spPr/>
      <dgm:t>
        <a:bodyPr/>
        <a:lstStyle/>
        <a:p>
          <a:r>
            <a:rPr lang="en-US" sz="800">
              <a:solidFill>
                <a:srgbClr val="00314C"/>
              </a:solidFill>
              <a:latin typeface="Verdana"/>
              <a:ea typeface="Verdana"/>
            </a:rPr>
            <a:t>Symptomatic angiographically confirmed large-vessel vasospasm</a:t>
          </a:r>
        </a:p>
      </dgm:t>
    </dgm:pt>
    <dgm:pt modelId="{00AB0E3D-8A1E-4449-A2E6-94AE7BFC092B}" type="parTrans" cxnId="{B4FB549F-4C53-4B09-A7AF-08FB4B82E9B1}">
      <dgm:prSet/>
      <dgm:spPr/>
      <dgm:t>
        <a:bodyPr/>
        <a:lstStyle/>
        <a:p>
          <a:endParaRPr lang="en-US"/>
        </a:p>
      </dgm:t>
    </dgm:pt>
    <dgm:pt modelId="{7C1D4FCF-2A4B-43AC-B722-33321350C6A1}" type="sibTrans" cxnId="{B4FB549F-4C53-4B09-A7AF-08FB4B82E9B1}">
      <dgm:prSet/>
      <dgm:spPr/>
      <dgm:t>
        <a:bodyPr/>
        <a:lstStyle/>
        <a:p>
          <a:endParaRPr lang="en-US"/>
        </a:p>
      </dgm:t>
    </dgm:pt>
    <dgm:pt modelId="{4837C049-3219-4FF7-9D0E-5085B7F3DC4F}">
      <dgm:prSet phldrT="[Text]" phldr="0" custT="1"/>
      <dgm:spPr/>
      <dgm:t>
        <a:bodyPr/>
        <a:lstStyle/>
        <a:p>
          <a:r>
            <a:rPr lang="en-US" sz="800">
              <a:solidFill>
                <a:srgbClr val="00314C"/>
              </a:solidFill>
              <a:latin typeface="Verdana"/>
              <a:ea typeface="Verdana"/>
            </a:rPr>
            <a:t>Refractory to medical management </a:t>
          </a:r>
        </a:p>
      </dgm:t>
    </dgm:pt>
    <dgm:pt modelId="{14EB59DC-BDC1-4CCA-B381-FA90F79AEC6A}" type="parTrans" cxnId="{81EBD504-1ABE-4B88-9FE3-E305699970D0}">
      <dgm:prSet/>
      <dgm:spPr/>
      <dgm:t>
        <a:bodyPr/>
        <a:lstStyle/>
        <a:p>
          <a:endParaRPr lang="en-US"/>
        </a:p>
      </dgm:t>
    </dgm:pt>
    <dgm:pt modelId="{8C14F635-9F98-40D3-8F05-85CF3D65CD7E}" type="sibTrans" cxnId="{81EBD504-1ABE-4B88-9FE3-E305699970D0}">
      <dgm:prSet/>
      <dgm:spPr/>
      <dgm:t>
        <a:bodyPr/>
        <a:lstStyle/>
        <a:p>
          <a:endParaRPr lang="en-US"/>
        </a:p>
      </dgm:t>
    </dgm:pt>
    <dgm:pt modelId="{E13BF384-6E33-4566-9CD2-F07B3E7E9E52}">
      <dgm:prSet phldrT="[Text]" phldr="0" custT="1"/>
      <dgm:spPr/>
      <dgm:t>
        <a:bodyPr/>
        <a:lstStyle/>
        <a:p>
          <a:r>
            <a:rPr lang="en-US" sz="800">
              <a:solidFill>
                <a:srgbClr val="00314C"/>
              </a:solidFill>
              <a:latin typeface="Verdana"/>
              <a:ea typeface="Verdana"/>
            </a:rPr>
            <a:t>Insertion of a balloon catheter into the vasoconstricted vessel to dilate the narrow segment and restore perfusion</a:t>
          </a:r>
        </a:p>
      </dgm:t>
    </dgm:pt>
    <dgm:pt modelId="{13A33C25-0184-4ED8-BCBD-6EFD342E5A85}" type="parTrans" cxnId="{E9BB5B74-47A5-4314-84E1-520406C26607}">
      <dgm:prSet/>
      <dgm:spPr/>
      <dgm:t>
        <a:bodyPr/>
        <a:lstStyle/>
        <a:p>
          <a:endParaRPr lang="en-US"/>
        </a:p>
      </dgm:t>
    </dgm:pt>
    <dgm:pt modelId="{230A249B-5C30-4D80-8F50-36FBE8BDBEB7}" type="sibTrans" cxnId="{E9BB5B74-47A5-4314-84E1-520406C26607}">
      <dgm:prSet/>
      <dgm:spPr/>
      <dgm:t>
        <a:bodyPr/>
        <a:lstStyle/>
        <a:p>
          <a:endParaRPr lang="en-US"/>
        </a:p>
      </dgm:t>
    </dgm:pt>
    <dgm:pt modelId="{1DFF4A71-E45C-433D-A6A5-227AD43DFCD3}">
      <dgm:prSet phldr="0" custT="1"/>
      <dgm:spPr/>
      <dgm:t>
        <a:bodyPr/>
        <a:lstStyle/>
        <a:p>
          <a:pPr rtl="0"/>
          <a:r>
            <a:rPr lang="en-US" sz="800">
              <a:solidFill>
                <a:srgbClr val="00314C"/>
              </a:solidFill>
              <a:latin typeface="Verdana"/>
              <a:ea typeface="Calibri"/>
              <a:cs typeface="Calibri"/>
            </a:rPr>
            <a:t>Mechanical dilation of vessels to relieve vasospasm</a:t>
          </a:r>
          <a:endParaRPr lang="en-US" sz="600">
            <a:solidFill>
              <a:srgbClr val="00314C"/>
            </a:solidFill>
            <a:latin typeface="Verdana"/>
            <a:ea typeface="Verdana"/>
          </a:endParaRPr>
        </a:p>
      </dgm:t>
    </dgm:pt>
    <dgm:pt modelId="{67B7F90F-BFB5-439A-86EE-0D4BA378A34F}" type="parTrans" cxnId="{EC440247-957E-4358-AD1E-1824941061E5}">
      <dgm:prSet/>
      <dgm:spPr/>
      <dgm:t>
        <a:bodyPr/>
        <a:lstStyle/>
        <a:p>
          <a:endParaRPr lang="en-US"/>
        </a:p>
      </dgm:t>
    </dgm:pt>
    <dgm:pt modelId="{EA47BE2D-AC93-4B14-A659-5662794F798D}" type="sibTrans" cxnId="{EC440247-957E-4358-AD1E-1824941061E5}">
      <dgm:prSet/>
      <dgm:spPr/>
      <dgm:t>
        <a:bodyPr/>
        <a:lstStyle/>
        <a:p>
          <a:endParaRPr lang="en-US"/>
        </a:p>
      </dgm:t>
    </dgm:pt>
    <dgm:pt modelId="{09DB82A3-D9FD-4494-A577-EE1FABDC9C63}">
      <dgm:prSet phldr="0" custT="1"/>
      <dgm:spPr/>
      <dgm:t>
        <a:bodyPr/>
        <a:lstStyle/>
        <a:p>
          <a:pPr rtl="0"/>
          <a:r>
            <a:rPr lang="en-US" sz="900" b="0">
              <a:solidFill>
                <a:srgbClr val="00314C"/>
              </a:solidFill>
              <a:latin typeface="Verdana"/>
              <a:ea typeface="Verdana"/>
              <a:cs typeface="Calibri Light"/>
            </a:rPr>
            <a:t>Location</a:t>
          </a:r>
        </a:p>
      </dgm:t>
    </dgm:pt>
    <dgm:pt modelId="{A02EBFDC-3854-4D3D-AA49-6755ED910EAE}" type="parTrans" cxnId="{C51E5E87-5A28-498F-B989-07C9E5E75C50}">
      <dgm:prSet/>
      <dgm:spPr/>
      <dgm:t>
        <a:bodyPr/>
        <a:lstStyle/>
        <a:p>
          <a:endParaRPr lang="en-US"/>
        </a:p>
      </dgm:t>
    </dgm:pt>
    <dgm:pt modelId="{8B9E30C2-478F-4DE5-BFEE-7F7798274EDC}" type="sibTrans" cxnId="{C51E5E87-5A28-498F-B989-07C9E5E75C50}">
      <dgm:prSet/>
      <dgm:spPr/>
      <dgm:t>
        <a:bodyPr/>
        <a:lstStyle/>
        <a:p>
          <a:endParaRPr lang="en-US"/>
        </a:p>
      </dgm:t>
    </dgm:pt>
    <dgm:pt modelId="{A5C59C79-C7E5-4C51-A4E2-8AC3F3D6CC91}" type="pres">
      <dgm:prSet presAssocID="{DBD5E6F6-0836-4CCE-A9C1-9B3571619648}" presName="linear" presStyleCnt="0">
        <dgm:presLayoutVars>
          <dgm:dir/>
          <dgm:animLvl val="lvl"/>
          <dgm:resizeHandles val="exact"/>
        </dgm:presLayoutVars>
      </dgm:prSet>
      <dgm:spPr/>
    </dgm:pt>
    <dgm:pt modelId="{AA0188B6-1FF5-4CE0-ABCE-1D8AB0A24C5B}" type="pres">
      <dgm:prSet presAssocID="{3B8B00ED-9F51-4059-9E03-C6E176C65479}" presName="parentLin" presStyleCnt="0"/>
      <dgm:spPr/>
    </dgm:pt>
    <dgm:pt modelId="{D43867F4-1F77-4B8B-822D-1C794299D831}" type="pres">
      <dgm:prSet presAssocID="{3B8B00ED-9F51-4059-9E03-C6E176C65479}" presName="parentLeftMargin" presStyleLbl="node1" presStyleIdx="0" presStyleCnt="4"/>
      <dgm:spPr/>
    </dgm:pt>
    <dgm:pt modelId="{27BB4B95-0071-411F-9DA5-4B7096A1AEDB}" type="pres">
      <dgm:prSet presAssocID="{3B8B00ED-9F51-4059-9E03-C6E176C65479}" presName="parentText" presStyleLbl="node1" presStyleIdx="0" presStyleCnt="4">
        <dgm:presLayoutVars>
          <dgm:chMax val="0"/>
          <dgm:bulletEnabled val="1"/>
        </dgm:presLayoutVars>
      </dgm:prSet>
      <dgm:spPr/>
    </dgm:pt>
    <dgm:pt modelId="{B0D1465F-F2E1-4434-8D4B-4A8C9BE8038F}" type="pres">
      <dgm:prSet presAssocID="{3B8B00ED-9F51-4059-9E03-C6E176C65479}" presName="negativeSpace" presStyleCnt="0"/>
      <dgm:spPr/>
    </dgm:pt>
    <dgm:pt modelId="{4C0945B4-7529-4E12-8FE2-8DEF1ABC1E13}" type="pres">
      <dgm:prSet presAssocID="{3B8B00ED-9F51-4059-9E03-C6E176C65479}" presName="childText" presStyleLbl="conFgAcc1" presStyleIdx="0" presStyleCnt="4">
        <dgm:presLayoutVars>
          <dgm:bulletEnabled val="1"/>
        </dgm:presLayoutVars>
      </dgm:prSet>
      <dgm:spPr/>
    </dgm:pt>
    <dgm:pt modelId="{4EB23AC3-814E-4DD0-9E64-15EFB1D16883}" type="pres">
      <dgm:prSet presAssocID="{1AD2F308-D859-4BAC-BE71-EA88D4C2BA5D}" presName="spaceBetweenRectangles" presStyleCnt="0"/>
      <dgm:spPr/>
    </dgm:pt>
    <dgm:pt modelId="{64F44974-4943-4798-B006-69F41CFB4A5E}" type="pres">
      <dgm:prSet presAssocID="{BEFF7821-A8AD-41B5-9C1E-21E48B3C140A}" presName="parentLin" presStyleCnt="0"/>
      <dgm:spPr/>
    </dgm:pt>
    <dgm:pt modelId="{30AAA363-44D8-417F-A243-B1E119A58C99}" type="pres">
      <dgm:prSet presAssocID="{BEFF7821-A8AD-41B5-9C1E-21E48B3C140A}" presName="parentLeftMargin" presStyleLbl="node1" presStyleIdx="0" presStyleCnt="4"/>
      <dgm:spPr/>
    </dgm:pt>
    <dgm:pt modelId="{8D6465A0-5D78-4501-BD05-6FD64125CA0A}" type="pres">
      <dgm:prSet presAssocID="{BEFF7821-A8AD-41B5-9C1E-21E48B3C140A}" presName="parentText" presStyleLbl="node1" presStyleIdx="1" presStyleCnt="4">
        <dgm:presLayoutVars>
          <dgm:chMax val="0"/>
          <dgm:bulletEnabled val="1"/>
        </dgm:presLayoutVars>
      </dgm:prSet>
      <dgm:spPr/>
    </dgm:pt>
    <dgm:pt modelId="{0522B689-6AE5-469C-B4F4-B330E34AC35D}" type="pres">
      <dgm:prSet presAssocID="{BEFF7821-A8AD-41B5-9C1E-21E48B3C140A}" presName="negativeSpace" presStyleCnt="0"/>
      <dgm:spPr/>
    </dgm:pt>
    <dgm:pt modelId="{D8546A6E-0B91-4E15-9F4B-A1A1DD205571}" type="pres">
      <dgm:prSet presAssocID="{BEFF7821-A8AD-41B5-9C1E-21E48B3C140A}" presName="childText" presStyleLbl="conFgAcc1" presStyleIdx="1" presStyleCnt="4">
        <dgm:presLayoutVars>
          <dgm:bulletEnabled val="1"/>
        </dgm:presLayoutVars>
      </dgm:prSet>
      <dgm:spPr/>
    </dgm:pt>
    <dgm:pt modelId="{110A5E51-B014-41D0-A1DE-F9CB1557CB10}" type="pres">
      <dgm:prSet presAssocID="{BB05280C-3301-4F1C-8AE6-E751E147D1E2}" presName="spaceBetweenRectangles" presStyleCnt="0"/>
      <dgm:spPr/>
    </dgm:pt>
    <dgm:pt modelId="{75E2873E-6951-41E7-B920-030CA1787514}" type="pres">
      <dgm:prSet presAssocID="{DA294261-F634-4140-9256-04219655027D}" presName="parentLin" presStyleCnt="0"/>
      <dgm:spPr/>
    </dgm:pt>
    <dgm:pt modelId="{59195BD6-0D68-480A-83FD-40A7DE6D839B}" type="pres">
      <dgm:prSet presAssocID="{DA294261-F634-4140-9256-04219655027D}" presName="parentLeftMargin" presStyleLbl="node1" presStyleIdx="1" presStyleCnt="4"/>
      <dgm:spPr/>
    </dgm:pt>
    <dgm:pt modelId="{BA2AA828-0577-4E5A-AC43-399A1E80D555}" type="pres">
      <dgm:prSet presAssocID="{DA294261-F634-4140-9256-04219655027D}" presName="parentText" presStyleLbl="node1" presStyleIdx="2" presStyleCnt="4">
        <dgm:presLayoutVars>
          <dgm:chMax val="0"/>
          <dgm:bulletEnabled val="1"/>
        </dgm:presLayoutVars>
      </dgm:prSet>
      <dgm:spPr/>
    </dgm:pt>
    <dgm:pt modelId="{EC92E6EF-35B7-408E-8867-0DADC0D7B8C6}" type="pres">
      <dgm:prSet presAssocID="{DA294261-F634-4140-9256-04219655027D}" presName="negativeSpace" presStyleCnt="0"/>
      <dgm:spPr/>
    </dgm:pt>
    <dgm:pt modelId="{A4DDD50B-9C91-48F5-B873-1AD9AFE746D1}" type="pres">
      <dgm:prSet presAssocID="{DA294261-F634-4140-9256-04219655027D}" presName="childText" presStyleLbl="conFgAcc1" presStyleIdx="2" presStyleCnt="4">
        <dgm:presLayoutVars>
          <dgm:bulletEnabled val="1"/>
        </dgm:presLayoutVars>
      </dgm:prSet>
      <dgm:spPr/>
    </dgm:pt>
    <dgm:pt modelId="{6C986C72-62BE-4AD8-9262-C1AAED2CC6A7}" type="pres">
      <dgm:prSet presAssocID="{BF59D608-123D-4855-901D-1C4B8E58F7BF}" presName="spaceBetweenRectangles" presStyleCnt="0"/>
      <dgm:spPr/>
    </dgm:pt>
    <dgm:pt modelId="{CCA9A8D2-DA1C-4AD8-8663-933518885DA2}" type="pres">
      <dgm:prSet presAssocID="{09DB82A3-D9FD-4494-A577-EE1FABDC9C63}" presName="parentLin" presStyleCnt="0"/>
      <dgm:spPr/>
    </dgm:pt>
    <dgm:pt modelId="{23261C56-CD81-441B-B22F-64E6B7D71E52}" type="pres">
      <dgm:prSet presAssocID="{09DB82A3-D9FD-4494-A577-EE1FABDC9C63}" presName="parentLeftMargin" presStyleLbl="node1" presStyleIdx="2" presStyleCnt="4"/>
      <dgm:spPr/>
    </dgm:pt>
    <dgm:pt modelId="{4DF03903-3916-4F7C-A33D-D4565C5DF6C9}" type="pres">
      <dgm:prSet presAssocID="{09DB82A3-D9FD-4494-A577-EE1FABDC9C63}" presName="parentText" presStyleLbl="node1" presStyleIdx="3" presStyleCnt="4">
        <dgm:presLayoutVars>
          <dgm:chMax val="0"/>
          <dgm:bulletEnabled val="1"/>
        </dgm:presLayoutVars>
      </dgm:prSet>
      <dgm:spPr/>
    </dgm:pt>
    <dgm:pt modelId="{D2ECF18E-5873-403D-A1FC-6184EC4813E1}" type="pres">
      <dgm:prSet presAssocID="{09DB82A3-D9FD-4494-A577-EE1FABDC9C63}" presName="negativeSpace" presStyleCnt="0"/>
      <dgm:spPr/>
    </dgm:pt>
    <dgm:pt modelId="{BBBC13D2-B8A3-4E12-BA76-CF135083C8FC}" type="pres">
      <dgm:prSet presAssocID="{09DB82A3-D9FD-4494-A577-EE1FABDC9C63}" presName="childText" presStyleLbl="conFgAcc1" presStyleIdx="3" presStyleCnt="4">
        <dgm:presLayoutVars>
          <dgm:bulletEnabled val="1"/>
        </dgm:presLayoutVars>
      </dgm:prSet>
      <dgm:spPr/>
    </dgm:pt>
  </dgm:ptLst>
  <dgm:cxnLst>
    <dgm:cxn modelId="{81EBD504-1ABE-4B88-9FE3-E305699970D0}" srcId="{BEFF7821-A8AD-41B5-9C1E-21E48B3C140A}" destId="{4837C049-3219-4FF7-9D0E-5085B7F3DC4F}" srcOrd="1" destOrd="0" parTransId="{14EB59DC-BDC1-4CCA-B381-FA90F79AEC6A}" sibTransId="{8C14F635-9F98-40D3-8F05-85CF3D65CD7E}"/>
    <dgm:cxn modelId="{99ACA814-4274-4417-B332-72C33FF0E068}" srcId="{09DB82A3-D9FD-4494-A577-EE1FABDC9C63}" destId="{FF06E36F-F219-4A62-BEE2-14E3C172620D}" srcOrd="0" destOrd="0" parTransId="{4EBEF947-6014-4872-8336-2F1405721885}" sibTransId="{9C1F9447-30D9-4400-AEA6-96F1679D5320}"/>
    <dgm:cxn modelId="{603A8619-8F5A-40F2-AF7A-7BD970FF85C5}" type="presOf" srcId="{DA294261-F634-4140-9256-04219655027D}" destId="{59195BD6-0D68-480A-83FD-40A7DE6D839B}" srcOrd="0" destOrd="0" presId="urn:microsoft.com/office/officeart/2005/8/layout/list1"/>
    <dgm:cxn modelId="{331E3324-AD4E-46FD-AC23-EFE34A8B0864}" type="presOf" srcId="{3B8B00ED-9F51-4059-9E03-C6E176C65479}" destId="{27BB4B95-0071-411F-9DA5-4B7096A1AEDB}" srcOrd="1" destOrd="0" presId="urn:microsoft.com/office/officeart/2005/8/layout/list1"/>
    <dgm:cxn modelId="{1AD4032B-ED22-4628-9437-4A0EA789C27F}" type="presOf" srcId="{09DB82A3-D9FD-4494-A577-EE1FABDC9C63}" destId="{23261C56-CD81-441B-B22F-64E6B7D71E52}" srcOrd="0" destOrd="0" presId="urn:microsoft.com/office/officeart/2005/8/layout/list1"/>
    <dgm:cxn modelId="{EC440247-957E-4358-AD1E-1824941061E5}" srcId="{3B8B00ED-9F51-4059-9E03-C6E176C65479}" destId="{1DFF4A71-E45C-433D-A6A5-227AD43DFCD3}" srcOrd="0" destOrd="0" parTransId="{67B7F90F-BFB5-439A-86EE-0D4BA378A34F}" sibTransId="{EA47BE2D-AC93-4B14-A659-5662794F798D}"/>
    <dgm:cxn modelId="{C8529D6B-B92D-4AA7-9EF0-A03C45CF07CE}" type="presOf" srcId="{DBD5E6F6-0836-4CCE-A9C1-9B3571619648}" destId="{A5C59C79-C7E5-4C51-A4E2-8AC3F3D6CC91}" srcOrd="0" destOrd="0" presId="urn:microsoft.com/office/officeart/2005/8/layout/list1"/>
    <dgm:cxn modelId="{861AC14D-1DAC-4450-8E1A-E62EA178877D}" type="presOf" srcId="{FF06E36F-F219-4A62-BEE2-14E3C172620D}" destId="{BBBC13D2-B8A3-4E12-BA76-CF135083C8FC}" srcOrd="0" destOrd="0" presId="urn:microsoft.com/office/officeart/2005/8/layout/list1"/>
    <dgm:cxn modelId="{217BD550-B637-413B-9C86-5FE15CBAF9DC}" srcId="{DBD5E6F6-0836-4CCE-A9C1-9B3571619648}" destId="{3B8B00ED-9F51-4059-9E03-C6E176C65479}" srcOrd="0" destOrd="0" parTransId="{9FF21C5E-3C91-4C12-9CD4-4FF72C36795B}" sibTransId="{1AD2F308-D859-4BAC-BE71-EA88D4C2BA5D}"/>
    <dgm:cxn modelId="{8A2B5871-59D8-482C-BC60-5AB744F9F9C1}" srcId="{DBD5E6F6-0836-4CCE-A9C1-9B3571619648}" destId="{BEFF7821-A8AD-41B5-9C1E-21E48B3C140A}" srcOrd="1" destOrd="0" parTransId="{0B40A36E-49EC-45A6-AE1C-488ACD66A513}" sibTransId="{BB05280C-3301-4F1C-8AE6-E751E147D1E2}"/>
    <dgm:cxn modelId="{E9BB5B74-47A5-4314-84E1-520406C26607}" srcId="{DA294261-F634-4140-9256-04219655027D}" destId="{E13BF384-6E33-4566-9CD2-F07B3E7E9E52}" srcOrd="0" destOrd="0" parTransId="{13A33C25-0184-4ED8-BCBD-6EFD342E5A85}" sibTransId="{230A249B-5C30-4D80-8F50-36FBE8BDBEB7}"/>
    <dgm:cxn modelId="{C51E5E87-5A28-498F-B989-07C9E5E75C50}" srcId="{DBD5E6F6-0836-4CCE-A9C1-9B3571619648}" destId="{09DB82A3-D9FD-4494-A577-EE1FABDC9C63}" srcOrd="3" destOrd="0" parTransId="{A02EBFDC-3854-4D3D-AA49-6755ED910EAE}" sibTransId="{8B9E30C2-478F-4DE5-BFEE-7F7798274EDC}"/>
    <dgm:cxn modelId="{591A2D91-DE78-447C-8BA3-7D36946F4BD8}" type="presOf" srcId="{E13BF384-6E33-4566-9CD2-F07B3E7E9E52}" destId="{A4DDD50B-9C91-48F5-B873-1AD9AFE746D1}" srcOrd="0" destOrd="0" presId="urn:microsoft.com/office/officeart/2005/8/layout/list1"/>
    <dgm:cxn modelId="{B4FB549F-4C53-4B09-A7AF-08FB4B82E9B1}" srcId="{BEFF7821-A8AD-41B5-9C1E-21E48B3C140A}" destId="{A38BA66A-BFAA-4275-9842-7C8C2B4098E6}" srcOrd="0" destOrd="0" parTransId="{00AB0E3D-8A1E-4449-A2E6-94AE7BFC092B}" sibTransId="{7C1D4FCF-2A4B-43AC-B722-33321350C6A1}"/>
    <dgm:cxn modelId="{D4B43DA3-9A6B-4562-857A-572D9A923542}" type="presOf" srcId="{BEFF7821-A8AD-41B5-9C1E-21E48B3C140A}" destId="{30AAA363-44D8-417F-A243-B1E119A58C99}" srcOrd="0" destOrd="0" presId="urn:microsoft.com/office/officeart/2005/8/layout/list1"/>
    <dgm:cxn modelId="{E814C1A4-0128-41E7-BD82-A1149CEF4C98}" type="presOf" srcId="{09DB82A3-D9FD-4494-A577-EE1FABDC9C63}" destId="{4DF03903-3916-4F7C-A33D-D4565C5DF6C9}" srcOrd="1" destOrd="0" presId="urn:microsoft.com/office/officeart/2005/8/layout/list1"/>
    <dgm:cxn modelId="{818D78AF-5E70-4737-82B9-A70F7AB2C263}" type="presOf" srcId="{A38BA66A-BFAA-4275-9842-7C8C2B4098E6}" destId="{D8546A6E-0B91-4E15-9F4B-A1A1DD205571}" srcOrd="0" destOrd="0" presId="urn:microsoft.com/office/officeart/2005/8/layout/list1"/>
    <dgm:cxn modelId="{E5F971CE-B900-4628-A967-0008A404BC20}" type="presOf" srcId="{DA294261-F634-4140-9256-04219655027D}" destId="{BA2AA828-0577-4E5A-AC43-399A1E80D555}" srcOrd="1" destOrd="0" presId="urn:microsoft.com/office/officeart/2005/8/layout/list1"/>
    <dgm:cxn modelId="{CE75FFD2-4C9B-4082-B52F-7F77E8F73243}" type="presOf" srcId="{3B8B00ED-9F51-4059-9E03-C6E176C65479}" destId="{D43867F4-1F77-4B8B-822D-1C794299D831}" srcOrd="0" destOrd="0" presId="urn:microsoft.com/office/officeart/2005/8/layout/list1"/>
    <dgm:cxn modelId="{F53F34D7-A476-480B-88FD-13B4B14B0CDF}" type="presOf" srcId="{1DFF4A71-E45C-433D-A6A5-227AD43DFCD3}" destId="{4C0945B4-7529-4E12-8FE2-8DEF1ABC1E13}" srcOrd="0" destOrd="0" presId="urn:microsoft.com/office/officeart/2005/8/layout/list1"/>
    <dgm:cxn modelId="{3D654FDE-4103-4C9A-BE50-E65DDD2896B3}" type="presOf" srcId="{BEFF7821-A8AD-41B5-9C1E-21E48B3C140A}" destId="{8D6465A0-5D78-4501-BD05-6FD64125CA0A}" srcOrd="1" destOrd="0" presId="urn:microsoft.com/office/officeart/2005/8/layout/list1"/>
    <dgm:cxn modelId="{7342F8DE-A5C0-4999-938D-E6041B96500E}" type="presOf" srcId="{4837C049-3219-4FF7-9D0E-5085B7F3DC4F}" destId="{D8546A6E-0B91-4E15-9F4B-A1A1DD205571}" srcOrd="0" destOrd="1" presId="urn:microsoft.com/office/officeart/2005/8/layout/list1"/>
    <dgm:cxn modelId="{6E7EB5FD-ECF5-4B70-B050-5AC47C73F906}" srcId="{DBD5E6F6-0836-4CCE-A9C1-9B3571619648}" destId="{DA294261-F634-4140-9256-04219655027D}" srcOrd="2" destOrd="0" parTransId="{AF39C806-5DD6-46BE-B7E9-62E12A26E3A5}" sibTransId="{BF59D608-123D-4855-901D-1C4B8E58F7BF}"/>
    <dgm:cxn modelId="{FCA92A21-A2CA-4AFA-9CA1-677F4C334D61}" type="presParOf" srcId="{A5C59C79-C7E5-4C51-A4E2-8AC3F3D6CC91}" destId="{AA0188B6-1FF5-4CE0-ABCE-1D8AB0A24C5B}" srcOrd="0" destOrd="0" presId="urn:microsoft.com/office/officeart/2005/8/layout/list1"/>
    <dgm:cxn modelId="{073E82BA-5AA9-479D-A6C3-4ACADC418341}" type="presParOf" srcId="{AA0188B6-1FF5-4CE0-ABCE-1D8AB0A24C5B}" destId="{D43867F4-1F77-4B8B-822D-1C794299D831}" srcOrd="0" destOrd="0" presId="urn:microsoft.com/office/officeart/2005/8/layout/list1"/>
    <dgm:cxn modelId="{056511D0-DF15-42F7-A127-F504018F6596}" type="presParOf" srcId="{AA0188B6-1FF5-4CE0-ABCE-1D8AB0A24C5B}" destId="{27BB4B95-0071-411F-9DA5-4B7096A1AEDB}" srcOrd="1" destOrd="0" presId="urn:microsoft.com/office/officeart/2005/8/layout/list1"/>
    <dgm:cxn modelId="{8A3CF215-85E1-4061-82C0-78080040A05E}" type="presParOf" srcId="{A5C59C79-C7E5-4C51-A4E2-8AC3F3D6CC91}" destId="{B0D1465F-F2E1-4434-8D4B-4A8C9BE8038F}" srcOrd="1" destOrd="0" presId="urn:microsoft.com/office/officeart/2005/8/layout/list1"/>
    <dgm:cxn modelId="{661E54CC-5E7B-429F-8386-7DBF21A43415}" type="presParOf" srcId="{A5C59C79-C7E5-4C51-A4E2-8AC3F3D6CC91}" destId="{4C0945B4-7529-4E12-8FE2-8DEF1ABC1E13}" srcOrd="2" destOrd="0" presId="urn:microsoft.com/office/officeart/2005/8/layout/list1"/>
    <dgm:cxn modelId="{EC0B0E61-EC1A-43A0-BEE5-C859AF4298D9}" type="presParOf" srcId="{A5C59C79-C7E5-4C51-A4E2-8AC3F3D6CC91}" destId="{4EB23AC3-814E-4DD0-9E64-15EFB1D16883}" srcOrd="3" destOrd="0" presId="urn:microsoft.com/office/officeart/2005/8/layout/list1"/>
    <dgm:cxn modelId="{8844D55A-F0E1-4894-BB05-0FC55BAE8ABE}" type="presParOf" srcId="{A5C59C79-C7E5-4C51-A4E2-8AC3F3D6CC91}" destId="{64F44974-4943-4798-B006-69F41CFB4A5E}" srcOrd="4" destOrd="0" presId="urn:microsoft.com/office/officeart/2005/8/layout/list1"/>
    <dgm:cxn modelId="{4206F4DC-4465-45F7-89CE-1E5CF21AA938}" type="presParOf" srcId="{64F44974-4943-4798-B006-69F41CFB4A5E}" destId="{30AAA363-44D8-417F-A243-B1E119A58C99}" srcOrd="0" destOrd="0" presId="urn:microsoft.com/office/officeart/2005/8/layout/list1"/>
    <dgm:cxn modelId="{B191B0DD-E939-4DAE-B004-DD44847D96CD}" type="presParOf" srcId="{64F44974-4943-4798-B006-69F41CFB4A5E}" destId="{8D6465A0-5D78-4501-BD05-6FD64125CA0A}" srcOrd="1" destOrd="0" presId="urn:microsoft.com/office/officeart/2005/8/layout/list1"/>
    <dgm:cxn modelId="{BA0840E5-83EB-427F-97E2-A2089AB7608B}" type="presParOf" srcId="{A5C59C79-C7E5-4C51-A4E2-8AC3F3D6CC91}" destId="{0522B689-6AE5-469C-B4F4-B330E34AC35D}" srcOrd="5" destOrd="0" presId="urn:microsoft.com/office/officeart/2005/8/layout/list1"/>
    <dgm:cxn modelId="{7C04FED3-0896-431E-93F1-8183492EF584}" type="presParOf" srcId="{A5C59C79-C7E5-4C51-A4E2-8AC3F3D6CC91}" destId="{D8546A6E-0B91-4E15-9F4B-A1A1DD205571}" srcOrd="6" destOrd="0" presId="urn:microsoft.com/office/officeart/2005/8/layout/list1"/>
    <dgm:cxn modelId="{E1DD227D-8139-4FC6-927C-D5D935215A97}" type="presParOf" srcId="{A5C59C79-C7E5-4C51-A4E2-8AC3F3D6CC91}" destId="{110A5E51-B014-41D0-A1DE-F9CB1557CB10}" srcOrd="7" destOrd="0" presId="urn:microsoft.com/office/officeart/2005/8/layout/list1"/>
    <dgm:cxn modelId="{9438AD80-08CC-4FB6-B0A9-6018E1C5DB14}" type="presParOf" srcId="{A5C59C79-C7E5-4C51-A4E2-8AC3F3D6CC91}" destId="{75E2873E-6951-41E7-B920-030CA1787514}" srcOrd="8" destOrd="0" presId="urn:microsoft.com/office/officeart/2005/8/layout/list1"/>
    <dgm:cxn modelId="{D01C311A-C753-490A-BAED-BE27B3AE29A5}" type="presParOf" srcId="{75E2873E-6951-41E7-B920-030CA1787514}" destId="{59195BD6-0D68-480A-83FD-40A7DE6D839B}" srcOrd="0" destOrd="0" presId="urn:microsoft.com/office/officeart/2005/8/layout/list1"/>
    <dgm:cxn modelId="{DD8C7137-4CAC-472B-95FB-553BB67C3BD1}" type="presParOf" srcId="{75E2873E-6951-41E7-B920-030CA1787514}" destId="{BA2AA828-0577-4E5A-AC43-399A1E80D555}" srcOrd="1" destOrd="0" presId="urn:microsoft.com/office/officeart/2005/8/layout/list1"/>
    <dgm:cxn modelId="{40748E91-D57A-4094-B80D-E312D0FC37D4}" type="presParOf" srcId="{A5C59C79-C7E5-4C51-A4E2-8AC3F3D6CC91}" destId="{EC92E6EF-35B7-408E-8867-0DADC0D7B8C6}" srcOrd="9" destOrd="0" presId="urn:microsoft.com/office/officeart/2005/8/layout/list1"/>
    <dgm:cxn modelId="{1CE3E946-0F4D-4B22-B888-A0203F53DD43}" type="presParOf" srcId="{A5C59C79-C7E5-4C51-A4E2-8AC3F3D6CC91}" destId="{A4DDD50B-9C91-48F5-B873-1AD9AFE746D1}" srcOrd="10" destOrd="0" presId="urn:microsoft.com/office/officeart/2005/8/layout/list1"/>
    <dgm:cxn modelId="{581A58AC-959C-4D80-ADD4-998B6413A4D8}" type="presParOf" srcId="{A5C59C79-C7E5-4C51-A4E2-8AC3F3D6CC91}" destId="{6C986C72-62BE-4AD8-9262-C1AAED2CC6A7}" srcOrd="11" destOrd="0" presId="urn:microsoft.com/office/officeart/2005/8/layout/list1"/>
    <dgm:cxn modelId="{0F119D5C-ABE8-47DA-8713-F98E527154F9}" type="presParOf" srcId="{A5C59C79-C7E5-4C51-A4E2-8AC3F3D6CC91}" destId="{CCA9A8D2-DA1C-4AD8-8663-933518885DA2}" srcOrd="12" destOrd="0" presId="urn:microsoft.com/office/officeart/2005/8/layout/list1"/>
    <dgm:cxn modelId="{705D70A6-C8AE-45AF-AF57-4B4D1C2D96F3}" type="presParOf" srcId="{CCA9A8D2-DA1C-4AD8-8663-933518885DA2}" destId="{23261C56-CD81-441B-B22F-64E6B7D71E52}" srcOrd="0" destOrd="0" presId="urn:microsoft.com/office/officeart/2005/8/layout/list1"/>
    <dgm:cxn modelId="{3F708738-BB7F-412C-B538-34CC8B8D3E80}" type="presParOf" srcId="{CCA9A8D2-DA1C-4AD8-8663-933518885DA2}" destId="{4DF03903-3916-4F7C-A33D-D4565C5DF6C9}" srcOrd="1" destOrd="0" presId="urn:microsoft.com/office/officeart/2005/8/layout/list1"/>
    <dgm:cxn modelId="{0A1F4030-97FD-4366-ADAF-DF5D60695020}" type="presParOf" srcId="{A5C59C79-C7E5-4C51-A4E2-8AC3F3D6CC91}" destId="{D2ECF18E-5873-403D-A1FC-6184EC4813E1}" srcOrd="13" destOrd="0" presId="urn:microsoft.com/office/officeart/2005/8/layout/list1"/>
    <dgm:cxn modelId="{2900E21E-E6AB-4A06-ADCF-6D3341818BDA}" type="presParOf" srcId="{A5C59C79-C7E5-4C51-A4E2-8AC3F3D6CC91}" destId="{BBBC13D2-B8A3-4E12-BA76-CF135083C8FC}" srcOrd="14"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09DEFA9-04A5-4EC8-A699-784891FF5CD1}"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76861680-B9BE-454D-950D-4C5DACE81498}">
      <dgm:prSet phldrT="[Text]" phldr="0" custT="1"/>
      <dgm:spPr>
        <a:solidFill>
          <a:srgbClr val="00314C"/>
        </a:solidFill>
      </dgm:spPr>
      <dgm:t>
        <a:bodyPr/>
        <a:lstStyle/>
        <a:p>
          <a:r>
            <a:rPr lang="en-US" sz="1200">
              <a:latin typeface="Verdana"/>
              <a:ea typeface="Verdana"/>
            </a:rPr>
            <a:t>Vasodilators delivered intra-arterially via a microcatheter during cerebral angiography</a:t>
          </a:r>
        </a:p>
      </dgm:t>
    </dgm:pt>
    <dgm:pt modelId="{9DC97617-7A41-4054-A854-0AE531B73C39}" type="parTrans" cxnId="{0669E476-79DE-41D3-BE76-499DEC1E621A}">
      <dgm:prSet/>
      <dgm:spPr/>
      <dgm:t>
        <a:bodyPr/>
        <a:lstStyle/>
        <a:p>
          <a:endParaRPr lang="en-US"/>
        </a:p>
      </dgm:t>
    </dgm:pt>
    <dgm:pt modelId="{410DF960-FF4F-42A6-90DB-BBC4411E4E63}" type="sibTrans" cxnId="{0669E476-79DE-41D3-BE76-499DEC1E621A}">
      <dgm:prSet/>
      <dgm:spPr/>
      <dgm:t>
        <a:bodyPr/>
        <a:lstStyle/>
        <a:p>
          <a:endParaRPr lang="en-US"/>
        </a:p>
      </dgm:t>
    </dgm:pt>
    <dgm:pt modelId="{CE7ED425-AA5F-47F9-B389-8D2267D2E1D2}">
      <dgm:prSet phldrT="[Text]" phldr="0" custT="1"/>
      <dgm:spPr>
        <a:solidFill>
          <a:srgbClr val="00314C"/>
        </a:solidFill>
      </dgm:spPr>
      <dgm:t>
        <a:bodyPr/>
        <a:lstStyle/>
        <a:p>
          <a:r>
            <a:rPr lang="en-US" sz="1200">
              <a:latin typeface="Verdana"/>
              <a:ea typeface="Verdana"/>
            </a:rPr>
            <a:t>Indicated for moderate to severe vasospasm when angioplasty is not a viable option</a:t>
          </a:r>
        </a:p>
      </dgm:t>
    </dgm:pt>
    <dgm:pt modelId="{C2375E76-8DF3-48E1-BFB2-C4C3E1EA8A3D}" type="parTrans" cxnId="{F3E74F18-6F83-42CA-B227-CCCEBCA10504}">
      <dgm:prSet/>
      <dgm:spPr/>
      <dgm:t>
        <a:bodyPr/>
        <a:lstStyle/>
        <a:p>
          <a:endParaRPr lang="en-US"/>
        </a:p>
      </dgm:t>
    </dgm:pt>
    <dgm:pt modelId="{AC16284D-4E3A-4681-8350-6AA1036F4685}" type="sibTrans" cxnId="{F3E74F18-6F83-42CA-B227-CCCEBCA10504}">
      <dgm:prSet/>
      <dgm:spPr/>
      <dgm:t>
        <a:bodyPr/>
        <a:lstStyle/>
        <a:p>
          <a:endParaRPr lang="en-US"/>
        </a:p>
      </dgm:t>
    </dgm:pt>
    <dgm:pt modelId="{828986F7-6359-48B9-9A36-FD6B0B392A39}">
      <dgm:prSet phldrT="[Text]" phldr="0" custT="1"/>
      <dgm:spPr>
        <a:solidFill>
          <a:srgbClr val="00314C"/>
        </a:solidFill>
      </dgm:spPr>
      <dgm:t>
        <a:bodyPr/>
        <a:lstStyle/>
        <a:p>
          <a:r>
            <a:rPr lang="en-US" sz="1200">
              <a:latin typeface="Verdana"/>
              <a:ea typeface="Verdana"/>
            </a:rPr>
            <a:t>Though not FDA approved for this use, guidelines support intra-arterial (IA) vasodilators as a treatment approach.</a:t>
          </a:r>
        </a:p>
      </dgm:t>
    </dgm:pt>
    <dgm:pt modelId="{C9EDAD89-73E7-4B4B-BD9E-76112392927A}" type="parTrans" cxnId="{1756A73D-45F9-4E90-9FA7-B0279C967CFB}">
      <dgm:prSet/>
      <dgm:spPr/>
      <dgm:t>
        <a:bodyPr/>
        <a:lstStyle/>
        <a:p>
          <a:endParaRPr lang="en-US"/>
        </a:p>
      </dgm:t>
    </dgm:pt>
    <dgm:pt modelId="{C7405718-7455-4363-9CFC-C7B6CFA08325}" type="sibTrans" cxnId="{1756A73D-45F9-4E90-9FA7-B0279C967CFB}">
      <dgm:prSet/>
      <dgm:spPr/>
      <dgm:t>
        <a:bodyPr/>
        <a:lstStyle/>
        <a:p>
          <a:endParaRPr lang="en-US"/>
        </a:p>
      </dgm:t>
    </dgm:pt>
    <dgm:pt modelId="{FBF7F569-A0F4-4671-AA88-6542A429711B}">
      <dgm:prSet phldrT="[Text]" phldr="0" custT="1"/>
      <dgm:spPr>
        <a:solidFill>
          <a:srgbClr val="00314C"/>
        </a:solidFill>
      </dgm:spPr>
      <dgm:t>
        <a:bodyPr/>
        <a:lstStyle/>
        <a:p>
          <a:r>
            <a:rPr lang="en-US" sz="1200">
              <a:latin typeface="Verdana"/>
              <a:ea typeface="Verdana"/>
            </a:rPr>
            <a:t>Verapamil, Nicardipine, and Milrinone </a:t>
          </a:r>
        </a:p>
      </dgm:t>
    </dgm:pt>
    <dgm:pt modelId="{F88EE95C-93F6-4344-A42C-8B14452DB377}" type="parTrans" cxnId="{673B5213-B857-41D0-B719-D0ECA36FC68C}">
      <dgm:prSet/>
      <dgm:spPr/>
      <dgm:t>
        <a:bodyPr/>
        <a:lstStyle/>
        <a:p>
          <a:endParaRPr lang="en-US"/>
        </a:p>
      </dgm:t>
    </dgm:pt>
    <dgm:pt modelId="{C02625E0-1212-4E5B-A16A-3B68A4AEDA18}" type="sibTrans" cxnId="{673B5213-B857-41D0-B719-D0ECA36FC68C}">
      <dgm:prSet/>
      <dgm:spPr/>
      <dgm:t>
        <a:bodyPr/>
        <a:lstStyle/>
        <a:p>
          <a:endParaRPr lang="en-US"/>
        </a:p>
      </dgm:t>
    </dgm:pt>
    <dgm:pt modelId="{F454C828-BE8B-4E74-B7BC-E25DAF66ADA8}" type="pres">
      <dgm:prSet presAssocID="{009DEFA9-04A5-4EC8-A699-784891FF5CD1}" presName="diagram" presStyleCnt="0">
        <dgm:presLayoutVars>
          <dgm:dir/>
          <dgm:resizeHandles val="exact"/>
        </dgm:presLayoutVars>
      </dgm:prSet>
      <dgm:spPr/>
    </dgm:pt>
    <dgm:pt modelId="{539716FB-5133-4DB7-BA4A-02C5650B8785}" type="pres">
      <dgm:prSet presAssocID="{76861680-B9BE-454D-950D-4C5DACE81498}" presName="node" presStyleLbl="node1" presStyleIdx="0" presStyleCnt="4">
        <dgm:presLayoutVars>
          <dgm:bulletEnabled val="1"/>
        </dgm:presLayoutVars>
      </dgm:prSet>
      <dgm:spPr/>
    </dgm:pt>
    <dgm:pt modelId="{E8F59203-0163-41D0-AA4E-6E5B2B3C75F3}" type="pres">
      <dgm:prSet presAssocID="{410DF960-FF4F-42A6-90DB-BBC4411E4E63}" presName="sibTrans" presStyleCnt="0"/>
      <dgm:spPr/>
    </dgm:pt>
    <dgm:pt modelId="{FA37967C-9B71-4846-BF96-8801CA8B6DDF}" type="pres">
      <dgm:prSet presAssocID="{CE7ED425-AA5F-47F9-B389-8D2267D2E1D2}" presName="node" presStyleLbl="node1" presStyleIdx="1" presStyleCnt="4">
        <dgm:presLayoutVars>
          <dgm:bulletEnabled val="1"/>
        </dgm:presLayoutVars>
      </dgm:prSet>
      <dgm:spPr/>
    </dgm:pt>
    <dgm:pt modelId="{31105507-8D56-4C58-840A-79DE30A23224}" type="pres">
      <dgm:prSet presAssocID="{AC16284D-4E3A-4681-8350-6AA1036F4685}" presName="sibTrans" presStyleCnt="0"/>
      <dgm:spPr/>
    </dgm:pt>
    <dgm:pt modelId="{44D2A66A-3650-401B-9D62-4666FF626FC5}" type="pres">
      <dgm:prSet presAssocID="{828986F7-6359-48B9-9A36-FD6B0B392A39}" presName="node" presStyleLbl="node1" presStyleIdx="2" presStyleCnt="4">
        <dgm:presLayoutVars>
          <dgm:bulletEnabled val="1"/>
        </dgm:presLayoutVars>
      </dgm:prSet>
      <dgm:spPr/>
    </dgm:pt>
    <dgm:pt modelId="{E2EF8DEA-2EE1-45F4-ADE2-90FA88031A2A}" type="pres">
      <dgm:prSet presAssocID="{C7405718-7455-4363-9CFC-C7B6CFA08325}" presName="sibTrans" presStyleCnt="0"/>
      <dgm:spPr/>
    </dgm:pt>
    <dgm:pt modelId="{952086EF-44B0-455F-88F5-B2684075599A}" type="pres">
      <dgm:prSet presAssocID="{FBF7F569-A0F4-4671-AA88-6542A429711B}" presName="node" presStyleLbl="node1" presStyleIdx="3" presStyleCnt="4">
        <dgm:presLayoutVars>
          <dgm:bulletEnabled val="1"/>
        </dgm:presLayoutVars>
      </dgm:prSet>
      <dgm:spPr/>
    </dgm:pt>
  </dgm:ptLst>
  <dgm:cxnLst>
    <dgm:cxn modelId="{673B5213-B857-41D0-B719-D0ECA36FC68C}" srcId="{009DEFA9-04A5-4EC8-A699-784891FF5CD1}" destId="{FBF7F569-A0F4-4671-AA88-6542A429711B}" srcOrd="3" destOrd="0" parTransId="{F88EE95C-93F6-4344-A42C-8B14452DB377}" sibTransId="{C02625E0-1212-4E5B-A16A-3B68A4AEDA18}"/>
    <dgm:cxn modelId="{F3E74F18-6F83-42CA-B227-CCCEBCA10504}" srcId="{009DEFA9-04A5-4EC8-A699-784891FF5CD1}" destId="{CE7ED425-AA5F-47F9-B389-8D2267D2E1D2}" srcOrd="1" destOrd="0" parTransId="{C2375E76-8DF3-48E1-BFB2-C4C3E1EA8A3D}" sibTransId="{AC16284D-4E3A-4681-8350-6AA1036F4685}"/>
    <dgm:cxn modelId="{1756A73D-45F9-4E90-9FA7-B0279C967CFB}" srcId="{009DEFA9-04A5-4EC8-A699-784891FF5CD1}" destId="{828986F7-6359-48B9-9A36-FD6B0B392A39}" srcOrd="2" destOrd="0" parTransId="{C9EDAD89-73E7-4B4B-BD9E-76112392927A}" sibTransId="{C7405718-7455-4363-9CFC-C7B6CFA08325}"/>
    <dgm:cxn modelId="{0669E476-79DE-41D3-BE76-499DEC1E621A}" srcId="{009DEFA9-04A5-4EC8-A699-784891FF5CD1}" destId="{76861680-B9BE-454D-950D-4C5DACE81498}" srcOrd="0" destOrd="0" parTransId="{9DC97617-7A41-4054-A854-0AE531B73C39}" sibTransId="{410DF960-FF4F-42A6-90DB-BBC4411E4E63}"/>
    <dgm:cxn modelId="{1D8C0F90-BBD0-46D4-8E11-258C5510C306}" type="presOf" srcId="{CE7ED425-AA5F-47F9-B389-8D2267D2E1D2}" destId="{FA37967C-9B71-4846-BF96-8801CA8B6DDF}" srcOrd="0" destOrd="0" presId="urn:microsoft.com/office/officeart/2005/8/layout/default"/>
    <dgm:cxn modelId="{F9367DA3-00DA-4921-9BD1-8DE61515086F}" type="presOf" srcId="{009DEFA9-04A5-4EC8-A699-784891FF5CD1}" destId="{F454C828-BE8B-4E74-B7BC-E25DAF66ADA8}" srcOrd="0" destOrd="0" presId="urn:microsoft.com/office/officeart/2005/8/layout/default"/>
    <dgm:cxn modelId="{FDA86BA8-471A-40D1-8295-3DA16DC0FE56}" type="presOf" srcId="{FBF7F569-A0F4-4671-AA88-6542A429711B}" destId="{952086EF-44B0-455F-88F5-B2684075599A}" srcOrd="0" destOrd="0" presId="urn:microsoft.com/office/officeart/2005/8/layout/default"/>
    <dgm:cxn modelId="{77F805B6-D142-4101-BD65-FBC83DB3367D}" type="presOf" srcId="{828986F7-6359-48B9-9A36-FD6B0B392A39}" destId="{44D2A66A-3650-401B-9D62-4666FF626FC5}" srcOrd="0" destOrd="0" presId="urn:microsoft.com/office/officeart/2005/8/layout/default"/>
    <dgm:cxn modelId="{6A065AE9-852C-421B-B457-6AEF86B43D74}" type="presOf" srcId="{76861680-B9BE-454D-950D-4C5DACE81498}" destId="{539716FB-5133-4DB7-BA4A-02C5650B8785}" srcOrd="0" destOrd="0" presId="urn:microsoft.com/office/officeart/2005/8/layout/default"/>
    <dgm:cxn modelId="{2ACE0055-4E16-45A4-B964-8C770F6D6341}" type="presParOf" srcId="{F454C828-BE8B-4E74-B7BC-E25DAF66ADA8}" destId="{539716FB-5133-4DB7-BA4A-02C5650B8785}" srcOrd="0" destOrd="0" presId="urn:microsoft.com/office/officeart/2005/8/layout/default"/>
    <dgm:cxn modelId="{90560AAE-2362-4ADE-AC5B-C969E7E0AC27}" type="presParOf" srcId="{F454C828-BE8B-4E74-B7BC-E25DAF66ADA8}" destId="{E8F59203-0163-41D0-AA4E-6E5B2B3C75F3}" srcOrd="1" destOrd="0" presId="urn:microsoft.com/office/officeart/2005/8/layout/default"/>
    <dgm:cxn modelId="{517E4BC3-205E-49D4-8818-816B1077FD2F}" type="presParOf" srcId="{F454C828-BE8B-4E74-B7BC-E25DAF66ADA8}" destId="{FA37967C-9B71-4846-BF96-8801CA8B6DDF}" srcOrd="2" destOrd="0" presId="urn:microsoft.com/office/officeart/2005/8/layout/default"/>
    <dgm:cxn modelId="{0BAE80B7-1B77-4AC7-96A6-0532146EFC3F}" type="presParOf" srcId="{F454C828-BE8B-4E74-B7BC-E25DAF66ADA8}" destId="{31105507-8D56-4C58-840A-79DE30A23224}" srcOrd="3" destOrd="0" presId="urn:microsoft.com/office/officeart/2005/8/layout/default"/>
    <dgm:cxn modelId="{3BE4168D-FC79-4FA8-A84F-CB41F13D6EFF}" type="presParOf" srcId="{F454C828-BE8B-4E74-B7BC-E25DAF66ADA8}" destId="{44D2A66A-3650-401B-9D62-4666FF626FC5}" srcOrd="4" destOrd="0" presId="urn:microsoft.com/office/officeart/2005/8/layout/default"/>
    <dgm:cxn modelId="{8E66E7E9-37B6-4662-BE51-BF778FB81A94}" type="presParOf" srcId="{F454C828-BE8B-4E74-B7BC-E25DAF66ADA8}" destId="{E2EF8DEA-2EE1-45F4-ADE2-90FA88031A2A}" srcOrd="5" destOrd="0" presId="urn:microsoft.com/office/officeart/2005/8/layout/default"/>
    <dgm:cxn modelId="{C467F5B5-F4BA-46DB-BB1F-89582A7CE9EC}" type="presParOf" srcId="{F454C828-BE8B-4E74-B7BC-E25DAF66ADA8}" destId="{952086EF-44B0-455F-88F5-B2684075599A}" srcOrd="6"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62DBC96-FFF8-48F5-B8C3-29C9435F87D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3288F8A-FFED-40B6-9214-2E1BF4AA466B}">
      <dgm:prSet phldrT="[Text]" phldr="0" custT="1"/>
      <dgm:spPr/>
      <dgm:t>
        <a:bodyPr/>
        <a:lstStyle/>
        <a:p>
          <a:r>
            <a:rPr lang="en-US" sz="1200">
              <a:latin typeface="Verdana"/>
              <a:ea typeface="Verdana"/>
            </a:rPr>
            <a:t>Verapamil</a:t>
          </a:r>
        </a:p>
      </dgm:t>
    </dgm:pt>
    <dgm:pt modelId="{0E9D844C-37B1-430A-B784-89CA9E6603A9}" type="parTrans" cxnId="{165ED44C-72CF-42B0-9DE4-412CDE485855}">
      <dgm:prSet/>
      <dgm:spPr/>
      <dgm:t>
        <a:bodyPr/>
        <a:lstStyle/>
        <a:p>
          <a:endParaRPr lang="en-US"/>
        </a:p>
      </dgm:t>
    </dgm:pt>
    <dgm:pt modelId="{C94B84E3-E4FE-4FF7-87B3-875F4B591EAA}" type="sibTrans" cxnId="{165ED44C-72CF-42B0-9DE4-412CDE485855}">
      <dgm:prSet/>
      <dgm:spPr/>
      <dgm:t>
        <a:bodyPr/>
        <a:lstStyle/>
        <a:p>
          <a:endParaRPr lang="en-US"/>
        </a:p>
      </dgm:t>
    </dgm:pt>
    <dgm:pt modelId="{17874C00-B5BE-47EA-86FB-2FC50F73F7EE}">
      <dgm:prSet phldrT="[Text]" phldr="0" custT="1"/>
      <dgm:spPr/>
      <dgm:t>
        <a:bodyPr/>
        <a:lstStyle/>
        <a:p>
          <a:r>
            <a:rPr lang="en-US" sz="1200">
              <a:latin typeface="Verdana"/>
              <a:ea typeface="Verdana"/>
            </a:rPr>
            <a:t>Nicardipine</a:t>
          </a:r>
        </a:p>
      </dgm:t>
    </dgm:pt>
    <dgm:pt modelId="{120C1781-B861-4AC1-BFC1-C9FDEEFAD3A8}" type="parTrans" cxnId="{4339814F-1996-4C76-9734-73E90D23519F}">
      <dgm:prSet/>
      <dgm:spPr/>
      <dgm:t>
        <a:bodyPr/>
        <a:lstStyle/>
        <a:p>
          <a:endParaRPr lang="en-US"/>
        </a:p>
      </dgm:t>
    </dgm:pt>
    <dgm:pt modelId="{5E1EEFF3-B827-4EFB-887F-F39A12792481}" type="sibTrans" cxnId="{4339814F-1996-4C76-9734-73E90D23519F}">
      <dgm:prSet/>
      <dgm:spPr/>
      <dgm:t>
        <a:bodyPr/>
        <a:lstStyle/>
        <a:p>
          <a:endParaRPr lang="en-US"/>
        </a:p>
      </dgm:t>
    </dgm:pt>
    <dgm:pt modelId="{180B0A5A-AC5F-4579-8082-D90A62295866}">
      <dgm:prSet phldrT="[Text]" phldr="0" custT="1"/>
      <dgm:spPr/>
      <dgm:t>
        <a:bodyPr/>
        <a:lstStyle/>
        <a:p>
          <a:r>
            <a:rPr lang="en-US" sz="1200">
              <a:latin typeface="Verdana"/>
              <a:ea typeface="Verdana"/>
            </a:rPr>
            <a:t>Milrinone</a:t>
          </a:r>
        </a:p>
      </dgm:t>
    </dgm:pt>
    <dgm:pt modelId="{54B892B5-2F50-4877-A92E-6A1C64A554D9}" type="parTrans" cxnId="{596C340A-C5A5-4D34-881C-87F5353EC607}">
      <dgm:prSet/>
      <dgm:spPr/>
      <dgm:t>
        <a:bodyPr/>
        <a:lstStyle/>
        <a:p>
          <a:endParaRPr lang="en-US"/>
        </a:p>
      </dgm:t>
    </dgm:pt>
    <dgm:pt modelId="{098FACF9-979E-45D2-98ED-FADC292330BF}" type="sibTrans" cxnId="{596C340A-C5A5-4D34-881C-87F5353EC607}">
      <dgm:prSet/>
      <dgm:spPr/>
      <dgm:t>
        <a:bodyPr/>
        <a:lstStyle/>
        <a:p>
          <a:endParaRPr lang="en-US"/>
        </a:p>
      </dgm:t>
    </dgm:pt>
    <dgm:pt modelId="{DF938450-1C80-49CB-8892-4AF97D7AB9D5}" type="pres">
      <dgm:prSet presAssocID="{F62DBC96-FFF8-48F5-B8C3-29C9435F87D4}" presName="Name0" presStyleCnt="0">
        <dgm:presLayoutVars>
          <dgm:dir/>
          <dgm:animLvl val="lvl"/>
          <dgm:resizeHandles val="exact"/>
        </dgm:presLayoutVars>
      </dgm:prSet>
      <dgm:spPr/>
    </dgm:pt>
    <dgm:pt modelId="{D151D074-711E-4040-8EF8-6E34FC997D96}" type="pres">
      <dgm:prSet presAssocID="{33288F8A-FFED-40B6-9214-2E1BF4AA466B}" presName="composite" presStyleCnt="0"/>
      <dgm:spPr/>
    </dgm:pt>
    <dgm:pt modelId="{B646C472-BF28-4975-B040-055FBAF0CA06}" type="pres">
      <dgm:prSet presAssocID="{33288F8A-FFED-40B6-9214-2E1BF4AA466B}" presName="parTx" presStyleLbl="alignNode1" presStyleIdx="0" presStyleCnt="3">
        <dgm:presLayoutVars>
          <dgm:chMax val="0"/>
          <dgm:chPref val="0"/>
          <dgm:bulletEnabled val="1"/>
        </dgm:presLayoutVars>
      </dgm:prSet>
      <dgm:spPr/>
    </dgm:pt>
    <dgm:pt modelId="{46DAF6B6-9E3C-456D-AF94-EE170FA51C72}" type="pres">
      <dgm:prSet presAssocID="{33288F8A-FFED-40B6-9214-2E1BF4AA466B}" presName="desTx" presStyleLbl="alignAccFollowNode1" presStyleIdx="0" presStyleCnt="3">
        <dgm:presLayoutVars>
          <dgm:bulletEnabled val="1"/>
        </dgm:presLayoutVars>
      </dgm:prSet>
      <dgm:spPr/>
    </dgm:pt>
    <dgm:pt modelId="{C1AA3A16-C781-49E3-BCB4-ADC3D364085C}" type="pres">
      <dgm:prSet presAssocID="{C94B84E3-E4FE-4FF7-87B3-875F4B591EAA}" presName="space" presStyleCnt="0"/>
      <dgm:spPr/>
    </dgm:pt>
    <dgm:pt modelId="{7BE77C7B-89A5-4488-85BD-EFE0CEE2FDA5}" type="pres">
      <dgm:prSet presAssocID="{17874C00-B5BE-47EA-86FB-2FC50F73F7EE}" presName="composite" presStyleCnt="0"/>
      <dgm:spPr/>
    </dgm:pt>
    <dgm:pt modelId="{227033AB-04AA-4977-9A87-CED584B17646}" type="pres">
      <dgm:prSet presAssocID="{17874C00-B5BE-47EA-86FB-2FC50F73F7EE}" presName="parTx" presStyleLbl="alignNode1" presStyleIdx="1" presStyleCnt="3">
        <dgm:presLayoutVars>
          <dgm:chMax val="0"/>
          <dgm:chPref val="0"/>
          <dgm:bulletEnabled val="1"/>
        </dgm:presLayoutVars>
      </dgm:prSet>
      <dgm:spPr/>
    </dgm:pt>
    <dgm:pt modelId="{4DD54E6F-9FF3-4E9B-A108-03C58D198107}" type="pres">
      <dgm:prSet presAssocID="{17874C00-B5BE-47EA-86FB-2FC50F73F7EE}" presName="desTx" presStyleLbl="alignAccFollowNode1" presStyleIdx="1" presStyleCnt="3">
        <dgm:presLayoutVars>
          <dgm:bulletEnabled val="1"/>
        </dgm:presLayoutVars>
      </dgm:prSet>
      <dgm:spPr/>
    </dgm:pt>
    <dgm:pt modelId="{8FE74C9C-9EC1-4933-957D-40028A5EE3C6}" type="pres">
      <dgm:prSet presAssocID="{5E1EEFF3-B827-4EFB-887F-F39A12792481}" presName="space" presStyleCnt="0"/>
      <dgm:spPr/>
    </dgm:pt>
    <dgm:pt modelId="{137DEED1-F6C6-44FA-9573-BCF09EE7FAB7}" type="pres">
      <dgm:prSet presAssocID="{180B0A5A-AC5F-4579-8082-D90A62295866}" presName="composite" presStyleCnt="0"/>
      <dgm:spPr/>
    </dgm:pt>
    <dgm:pt modelId="{850BD544-DE63-49D9-8CFD-E4D8DFEA16B8}" type="pres">
      <dgm:prSet presAssocID="{180B0A5A-AC5F-4579-8082-D90A62295866}" presName="parTx" presStyleLbl="alignNode1" presStyleIdx="2" presStyleCnt="3">
        <dgm:presLayoutVars>
          <dgm:chMax val="0"/>
          <dgm:chPref val="0"/>
          <dgm:bulletEnabled val="1"/>
        </dgm:presLayoutVars>
      </dgm:prSet>
      <dgm:spPr/>
    </dgm:pt>
    <dgm:pt modelId="{6DC8D0BD-39FA-4066-91F9-715D406ED9A8}" type="pres">
      <dgm:prSet presAssocID="{180B0A5A-AC5F-4579-8082-D90A62295866}" presName="desTx" presStyleLbl="alignAccFollowNode1" presStyleIdx="2" presStyleCnt="3">
        <dgm:presLayoutVars>
          <dgm:bulletEnabled val="1"/>
        </dgm:presLayoutVars>
      </dgm:prSet>
      <dgm:spPr/>
    </dgm:pt>
  </dgm:ptLst>
  <dgm:cxnLst>
    <dgm:cxn modelId="{596C340A-C5A5-4D34-881C-87F5353EC607}" srcId="{F62DBC96-FFF8-48F5-B8C3-29C9435F87D4}" destId="{180B0A5A-AC5F-4579-8082-D90A62295866}" srcOrd="2" destOrd="0" parTransId="{54B892B5-2F50-4877-A92E-6A1C64A554D9}" sibTransId="{098FACF9-979E-45D2-98ED-FADC292330BF}"/>
    <dgm:cxn modelId="{6C94B716-6803-4D3F-9A42-8C97C0EC0395}" type="presOf" srcId="{180B0A5A-AC5F-4579-8082-D90A62295866}" destId="{850BD544-DE63-49D9-8CFD-E4D8DFEA16B8}" srcOrd="0" destOrd="0" presId="urn:microsoft.com/office/officeart/2005/8/layout/hList1"/>
    <dgm:cxn modelId="{CE20B438-7821-43E6-BDE2-ABB442AD9D09}" type="presOf" srcId="{F62DBC96-FFF8-48F5-B8C3-29C9435F87D4}" destId="{DF938450-1C80-49CB-8892-4AF97D7AB9D5}" srcOrd="0" destOrd="0" presId="urn:microsoft.com/office/officeart/2005/8/layout/hList1"/>
    <dgm:cxn modelId="{165ED44C-72CF-42B0-9DE4-412CDE485855}" srcId="{F62DBC96-FFF8-48F5-B8C3-29C9435F87D4}" destId="{33288F8A-FFED-40B6-9214-2E1BF4AA466B}" srcOrd="0" destOrd="0" parTransId="{0E9D844C-37B1-430A-B784-89CA9E6603A9}" sibTransId="{C94B84E3-E4FE-4FF7-87B3-875F4B591EAA}"/>
    <dgm:cxn modelId="{4339814F-1996-4C76-9734-73E90D23519F}" srcId="{F62DBC96-FFF8-48F5-B8C3-29C9435F87D4}" destId="{17874C00-B5BE-47EA-86FB-2FC50F73F7EE}" srcOrd="1" destOrd="0" parTransId="{120C1781-B861-4AC1-BFC1-C9FDEEFAD3A8}" sibTransId="{5E1EEFF3-B827-4EFB-887F-F39A12792481}"/>
    <dgm:cxn modelId="{CF2DA6AF-EF57-4E12-A09A-7C7E4AF6BFE4}" type="presOf" srcId="{17874C00-B5BE-47EA-86FB-2FC50F73F7EE}" destId="{227033AB-04AA-4977-9A87-CED584B17646}" srcOrd="0" destOrd="0" presId="urn:microsoft.com/office/officeart/2005/8/layout/hList1"/>
    <dgm:cxn modelId="{3672DAE6-34B8-41DE-89B9-9C57207E030C}" type="presOf" srcId="{33288F8A-FFED-40B6-9214-2E1BF4AA466B}" destId="{B646C472-BF28-4975-B040-055FBAF0CA06}" srcOrd="0" destOrd="0" presId="urn:microsoft.com/office/officeart/2005/8/layout/hList1"/>
    <dgm:cxn modelId="{990FF134-D5C3-4B14-BFF7-290ECAFD6EA2}" type="presParOf" srcId="{DF938450-1C80-49CB-8892-4AF97D7AB9D5}" destId="{D151D074-711E-4040-8EF8-6E34FC997D96}" srcOrd="0" destOrd="0" presId="urn:microsoft.com/office/officeart/2005/8/layout/hList1"/>
    <dgm:cxn modelId="{C00B0DA4-8263-4D08-B47E-2698DC3B4D8C}" type="presParOf" srcId="{D151D074-711E-4040-8EF8-6E34FC997D96}" destId="{B646C472-BF28-4975-B040-055FBAF0CA06}" srcOrd="0" destOrd="0" presId="urn:microsoft.com/office/officeart/2005/8/layout/hList1"/>
    <dgm:cxn modelId="{8D8CF427-9CD3-4458-B054-D69C209BE3AB}" type="presParOf" srcId="{D151D074-711E-4040-8EF8-6E34FC997D96}" destId="{46DAF6B6-9E3C-456D-AF94-EE170FA51C72}" srcOrd="1" destOrd="0" presId="urn:microsoft.com/office/officeart/2005/8/layout/hList1"/>
    <dgm:cxn modelId="{C2D461FB-2F48-4568-ABA2-6FC2CE0BD54A}" type="presParOf" srcId="{DF938450-1C80-49CB-8892-4AF97D7AB9D5}" destId="{C1AA3A16-C781-49E3-BCB4-ADC3D364085C}" srcOrd="1" destOrd="0" presId="urn:microsoft.com/office/officeart/2005/8/layout/hList1"/>
    <dgm:cxn modelId="{AFFC5CA0-5486-41AF-949E-CE9838DF89F9}" type="presParOf" srcId="{DF938450-1C80-49CB-8892-4AF97D7AB9D5}" destId="{7BE77C7B-89A5-4488-85BD-EFE0CEE2FDA5}" srcOrd="2" destOrd="0" presId="urn:microsoft.com/office/officeart/2005/8/layout/hList1"/>
    <dgm:cxn modelId="{78DA2FEE-455D-4D90-95F1-4A4B3F526678}" type="presParOf" srcId="{7BE77C7B-89A5-4488-85BD-EFE0CEE2FDA5}" destId="{227033AB-04AA-4977-9A87-CED584B17646}" srcOrd="0" destOrd="0" presId="urn:microsoft.com/office/officeart/2005/8/layout/hList1"/>
    <dgm:cxn modelId="{D352FE42-0E86-450F-8E1B-6644F1482233}" type="presParOf" srcId="{7BE77C7B-89A5-4488-85BD-EFE0CEE2FDA5}" destId="{4DD54E6F-9FF3-4E9B-A108-03C58D198107}" srcOrd="1" destOrd="0" presId="urn:microsoft.com/office/officeart/2005/8/layout/hList1"/>
    <dgm:cxn modelId="{80847E11-C260-4633-9434-A693849EE03C}" type="presParOf" srcId="{DF938450-1C80-49CB-8892-4AF97D7AB9D5}" destId="{8FE74C9C-9EC1-4933-957D-40028A5EE3C6}" srcOrd="3" destOrd="0" presId="urn:microsoft.com/office/officeart/2005/8/layout/hList1"/>
    <dgm:cxn modelId="{F73C567A-0093-40DA-A3C8-3D86B80DC8DF}" type="presParOf" srcId="{DF938450-1C80-49CB-8892-4AF97D7AB9D5}" destId="{137DEED1-F6C6-44FA-9573-BCF09EE7FAB7}" srcOrd="4" destOrd="0" presId="urn:microsoft.com/office/officeart/2005/8/layout/hList1"/>
    <dgm:cxn modelId="{05CFA472-45AA-4A65-B03A-6B708BBBB55A}" type="presParOf" srcId="{137DEED1-F6C6-44FA-9573-BCF09EE7FAB7}" destId="{850BD544-DE63-49D9-8CFD-E4D8DFEA16B8}" srcOrd="0" destOrd="0" presId="urn:microsoft.com/office/officeart/2005/8/layout/hList1"/>
    <dgm:cxn modelId="{B77A627D-8AB9-4363-AFBE-338D2B4A7AA5}" type="presParOf" srcId="{137DEED1-F6C6-44FA-9573-BCF09EE7FAB7}" destId="{6DC8D0BD-39FA-4066-91F9-715D406ED9A8}"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C2BD66A-29BD-4975-82D4-E4B3B25EA91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E5EEA3A-EB71-4E8A-84D6-0A513CF8A214}">
      <dgm:prSet phldrT="[Text]" phldr="0" custT="1"/>
      <dgm:spPr/>
      <dgm:t>
        <a:bodyPr/>
        <a:lstStyle/>
        <a:p>
          <a:r>
            <a:rPr lang="en-US" sz="1400">
              <a:solidFill>
                <a:srgbClr val="00314C"/>
              </a:solidFill>
              <a:latin typeface="Verdana"/>
              <a:ea typeface="Verdana"/>
            </a:rPr>
            <a:t>Nimodipine</a:t>
          </a:r>
        </a:p>
      </dgm:t>
    </dgm:pt>
    <dgm:pt modelId="{E8B2423A-4AE4-428D-9AE6-22ECD0F425DB}" type="parTrans" cxnId="{C7306829-BDB9-4A41-A425-719A65820E83}">
      <dgm:prSet/>
      <dgm:spPr/>
      <dgm:t>
        <a:bodyPr/>
        <a:lstStyle/>
        <a:p>
          <a:endParaRPr lang="en-US"/>
        </a:p>
      </dgm:t>
    </dgm:pt>
    <dgm:pt modelId="{8A198FD3-B8D6-4139-AC93-7E4E5DBB0481}" type="sibTrans" cxnId="{C7306829-BDB9-4A41-A425-719A65820E83}">
      <dgm:prSet/>
      <dgm:spPr/>
      <dgm:t>
        <a:bodyPr/>
        <a:lstStyle/>
        <a:p>
          <a:endParaRPr lang="en-US"/>
        </a:p>
      </dgm:t>
    </dgm:pt>
    <dgm:pt modelId="{CEC2E135-3B30-445C-9E17-FEF627913047}">
      <dgm:prSet phldrT="[Text]" phldr="0" custT="1"/>
      <dgm:spPr/>
      <dgm:t>
        <a:bodyPr/>
        <a:lstStyle/>
        <a:p>
          <a:r>
            <a:rPr lang="en-US" sz="1400">
              <a:solidFill>
                <a:srgbClr val="00314C"/>
              </a:solidFill>
              <a:latin typeface="Verdana"/>
              <a:ea typeface="Verdana"/>
            </a:rPr>
            <a:t>Hemodynamic Management</a:t>
          </a:r>
        </a:p>
      </dgm:t>
    </dgm:pt>
    <dgm:pt modelId="{20BCD1E8-B6E2-4B20-A4BB-5452FFFBF370}" type="parTrans" cxnId="{D94D38BF-747E-4489-8452-4FCB95F57626}">
      <dgm:prSet/>
      <dgm:spPr/>
      <dgm:t>
        <a:bodyPr/>
        <a:lstStyle/>
        <a:p>
          <a:endParaRPr lang="en-US"/>
        </a:p>
      </dgm:t>
    </dgm:pt>
    <dgm:pt modelId="{33F02ED5-D498-4F16-96D4-A392067DDC20}" type="sibTrans" cxnId="{D94D38BF-747E-4489-8452-4FCB95F57626}">
      <dgm:prSet/>
      <dgm:spPr/>
      <dgm:t>
        <a:bodyPr/>
        <a:lstStyle/>
        <a:p>
          <a:endParaRPr lang="en-US"/>
        </a:p>
      </dgm:t>
    </dgm:pt>
    <dgm:pt modelId="{A27ACB90-ABDE-40BF-A210-716E32E91502}">
      <dgm:prSet phldrT="[Text]" phldr="0" custT="1"/>
      <dgm:spPr/>
      <dgm:t>
        <a:bodyPr/>
        <a:lstStyle/>
        <a:p>
          <a:r>
            <a:rPr lang="en-US" sz="1400">
              <a:solidFill>
                <a:srgbClr val="00314C"/>
              </a:solidFill>
              <a:latin typeface="Verdana"/>
              <a:ea typeface="Verdana"/>
            </a:rPr>
            <a:t>Endovascular options</a:t>
          </a:r>
        </a:p>
      </dgm:t>
    </dgm:pt>
    <dgm:pt modelId="{D45038E1-E944-45C9-AB70-BC02CBBDC59B}" type="parTrans" cxnId="{24CE6FFA-6554-443E-9B04-65456538CDD2}">
      <dgm:prSet/>
      <dgm:spPr/>
      <dgm:t>
        <a:bodyPr/>
        <a:lstStyle/>
        <a:p>
          <a:endParaRPr lang="en-US"/>
        </a:p>
      </dgm:t>
    </dgm:pt>
    <dgm:pt modelId="{36EAD7C7-A185-4A53-A0C0-D874E251ABD8}" type="sibTrans" cxnId="{24CE6FFA-6554-443E-9B04-65456538CDD2}">
      <dgm:prSet/>
      <dgm:spPr/>
      <dgm:t>
        <a:bodyPr/>
        <a:lstStyle/>
        <a:p>
          <a:endParaRPr lang="en-US"/>
        </a:p>
      </dgm:t>
    </dgm:pt>
    <dgm:pt modelId="{9DBD0823-0D28-4E1F-AD72-B61925B2530A}">
      <dgm:prSet phldrT="[Text]" phldr="0" custT="1"/>
      <dgm:spPr/>
      <dgm:t>
        <a:bodyPr/>
        <a:lstStyle/>
        <a:p>
          <a:r>
            <a:rPr lang="en-US" sz="1200">
              <a:solidFill>
                <a:srgbClr val="00314C"/>
              </a:solidFill>
              <a:latin typeface="Verdana"/>
              <a:ea typeface="Verdana"/>
            </a:rPr>
            <a:t>There has only been benefit seen when used for prophylaxis following </a:t>
          </a:r>
          <a:r>
            <a:rPr lang="en-US" sz="1200" err="1">
              <a:solidFill>
                <a:srgbClr val="00314C"/>
              </a:solidFill>
              <a:latin typeface="Verdana"/>
              <a:ea typeface="Verdana"/>
            </a:rPr>
            <a:t>aSAH</a:t>
          </a:r>
          <a:r>
            <a:rPr lang="en-US" sz="1200">
              <a:solidFill>
                <a:srgbClr val="00314C"/>
              </a:solidFill>
              <a:latin typeface="Verdana"/>
              <a:ea typeface="Verdana"/>
            </a:rPr>
            <a:t>, this medication will not reverse cerebral vasospasm. Hypotension can also occur as an adverse effect with its use, further reducing perfusion in vulnerable patients.</a:t>
          </a:r>
        </a:p>
      </dgm:t>
    </dgm:pt>
    <dgm:pt modelId="{C1D1EAD4-2899-4D68-89A2-93ECB8F63A59}" type="parTrans" cxnId="{C0333E4E-0E3F-498E-BE1F-6DF3AD71D65A}">
      <dgm:prSet/>
      <dgm:spPr/>
      <dgm:t>
        <a:bodyPr/>
        <a:lstStyle/>
        <a:p>
          <a:endParaRPr lang="en-US"/>
        </a:p>
      </dgm:t>
    </dgm:pt>
    <dgm:pt modelId="{320A5A04-ACCA-4CB0-9738-DAAC8E492DC6}" type="sibTrans" cxnId="{C0333E4E-0E3F-498E-BE1F-6DF3AD71D65A}">
      <dgm:prSet/>
      <dgm:spPr/>
      <dgm:t>
        <a:bodyPr/>
        <a:lstStyle/>
        <a:p>
          <a:endParaRPr lang="en-US"/>
        </a:p>
      </dgm:t>
    </dgm:pt>
    <dgm:pt modelId="{B34B0433-7145-42AC-8736-13EF1815824D}">
      <dgm:prSet phldrT="[Text]" phldr="0" custT="1"/>
      <dgm:spPr/>
      <dgm:t>
        <a:bodyPr/>
        <a:lstStyle/>
        <a:p>
          <a:r>
            <a:rPr lang="en-US" sz="1200">
              <a:solidFill>
                <a:srgbClr val="00314C"/>
              </a:solidFill>
              <a:latin typeface="Verdana"/>
              <a:ea typeface="Verdana"/>
            </a:rPr>
            <a:t>Euvolemia and induced hypertension will only be effective in patients with intact autoregulation. There are also risks associated with this treatment option, including pulmonary edema and hypertensive hemorrhage.</a:t>
          </a:r>
        </a:p>
      </dgm:t>
    </dgm:pt>
    <dgm:pt modelId="{2FDF47FF-FE5B-4C6B-B8CD-A93B180E5F75}" type="parTrans" cxnId="{60153B41-76F1-487A-83FB-66502353531E}">
      <dgm:prSet/>
      <dgm:spPr/>
      <dgm:t>
        <a:bodyPr/>
        <a:lstStyle/>
        <a:p>
          <a:endParaRPr lang="en-US"/>
        </a:p>
      </dgm:t>
    </dgm:pt>
    <dgm:pt modelId="{DD1D30B6-7C41-4C51-B8EA-816E99CBD950}" type="sibTrans" cxnId="{60153B41-76F1-487A-83FB-66502353531E}">
      <dgm:prSet/>
      <dgm:spPr/>
      <dgm:t>
        <a:bodyPr/>
        <a:lstStyle/>
        <a:p>
          <a:endParaRPr lang="en-US"/>
        </a:p>
      </dgm:t>
    </dgm:pt>
    <dgm:pt modelId="{31B28838-ED52-4EAC-9343-A33EB1646D43}">
      <dgm:prSet phldrT="[Text]" phldr="0" custT="1"/>
      <dgm:spPr/>
      <dgm:t>
        <a:bodyPr/>
        <a:lstStyle/>
        <a:p>
          <a:r>
            <a:rPr lang="en-US" sz="1200">
              <a:solidFill>
                <a:srgbClr val="00314C"/>
              </a:solidFill>
              <a:latin typeface="Verdana"/>
              <a:ea typeface="Verdana"/>
            </a:rPr>
            <a:t>Balloon Angioplasty is limited to large proximal vessels to avoid risk of rupture during procedure, and intra-arterial vasodilators provide short-term benefit. Both management options also require specialized equipment and personnel.</a:t>
          </a:r>
        </a:p>
      </dgm:t>
    </dgm:pt>
    <dgm:pt modelId="{611881C2-342B-4759-85B5-04AA496D417D}" type="parTrans" cxnId="{4973169F-9962-492A-88A5-FE241690D91B}">
      <dgm:prSet/>
      <dgm:spPr/>
      <dgm:t>
        <a:bodyPr/>
        <a:lstStyle/>
        <a:p>
          <a:endParaRPr lang="en-US"/>
        </a:p>
      </dgm:t>
    </dgm:pt>
    <dgm:pt modelId="{E41CE1F2-4CBB-4A72-B210-EB06F68369F5}" type="sibTrans" cxnId="{4973169F-9962-492A-88A5-FE241690D91B}">
      <dgm:prSet/>
      <dgm:spPr/>
      <dgm:t>
        <a:bodyPr/>
        <a:lstStyle/>
        <a:p>
          <a:endParaRPr lang="en-US"/>
        </a:p>
      </dgm:t>
    </dgm:pt>
    <dgm:pt modelId="{6FBD3A53-C9B4-440C-8423-2C126097D543}" type="pres">
      <dgm:prSet presAssocID="{FC2BD66A-29BD-4975-82D4-E4B3B25EA91D}" presName="vert0" presStyleCnt="0">
        <dgm:presLayoutVars>
          <dgm:dir/>
          <dgm:animOne val="branch"/>
          <dgm:animLvl val="lvl"/>
        </dgm:presLayoutVars>
      </dgm:prSet>
      <dgm:spPr/>
    </dgm:pt>
    <dgm:pt modelId="{1CB12664-809B-460C-A024-3F3EA681CBD5}" type="pres">
      <dgm:prSet presAssocID="{EE5EEA3A-EB71-4E8A-84D6-0A513CF8A214}" presName="thickLine" presStyleLbl="alignNode1" presStyleIdx="0" presStyleCnt="3"/>
      <dgm:spPr/>
    </dgm:pt>
    <dgm:pt modelId="{71E5E9A6-6894-4652-8D6C-7898CD9DEE5F}" type="pres">
      <dgm:prSet presAssocID="{EE5EEA3A-EB71-4E8A-84D6-0A513CF8A214}" presName="horz1" presStyleCnt="0"/>
      <dgm:spPr/>
    </dgm:pt>
    <dgm:pt modelId="{C4B0CBAB-1F7A-4E5A-BD14-9968F2A21CA4}" type="pres">
      <dgm:prSet presAssocID="{EE5EEA3A-EB71-4E8A-84D6-0A513CF8A214}" presName="tx1" presStyleLbl="revTx" presStyleIdx="0" presStyleCnt="6"/>
      <dgm:spPr/>
    </dgm:pt>
    <dgm:pt modelId="{A24BF086-3331-4340-A7EA-600CD0C602E1}" type="pres">
      <dgm:prSet presAssocID="{EE5EEA3A-EB71-4E8A-84D6-0A513CF8A214}" presName="vert1" presStyleCnt="0"/>
      <dgm:spPr/>
    </dgm:pt>
    <dgm:pt modelId="{F473EA77-C8CD-4F94-BE48-1D7A19B345D1}" type="pres">
      <dgm:prSet presAssocID="{9DBD0823-0D28-4E1F-AD72-B61925B2530A}" presName="vertSpace2a" presStyleCnt="0"/>
      <dgm:spPr/>
    </dgm:pt>
    <dgm:pt modelId="{0E032F0C-7B4D-4ECF-A6CB-974DA7D8E7EA}" type="pres">
      <dgm:prSet presAssocID="{9DBD0823-0D28-4E1F-AD72-B61925B2530A}" presName="horz2" presStyleCnt="0"/>
      <dgm:spPr/>
    </dgm:pt>
    <dgm:pt modelId="{99140D0C-0F44-4C72-BD8B-1959C0D0D909}" type="pres">
      <dgm:prSet presAssocID="{9DBD0823-0D28-4E1F-AD72-B61925B2530A}" presName="horzSpace2" presStyleCnt="0"/>
      <dgm:spPr/>
    </dgm:pt>
    <dgm:pt modelId="{A3DB96F6-886C-457C-A763-F2BF86FF114B}" type="pres">
      <dgm:prSet presAssocID="{9DBD0823-0D28-4E1F-AD72-B61925B2530A}" presName="tx2" presStyleLbl="revTx" presStyleIdx="1" presStyleCnt="6"/>
      <dgm:spPr/>
    </dgm:pt>
    <dgm:pt modelId="{9F536A03-5797-484A-BB5F-9D7F10441078}" type="pres">
      <dgm:prSet presAssocID="{9DBD0823-0D28-4E1F-AD72-B61925B2530A}" presName="vert2" presStyleCnt="0"/>
      <dgm:spPr/>
    </dgm:pt>
    <dgm:pt modelId="{063C4672-4046-4D57-9025-F476194E3BC2}" type="pres">
      <dgm:prSet presAssocID="{9DBD0823-0D28-4E1F-AD72-B61925B2530A}" presName="thinLine2b" presStyleLbl="callout" presStyleIdx="0" presStyleCnt="3"/>
      <dgm:spPr/>
    </dgm:pt>
    <dgm:pt modelId="{8CB66A28-B7D4-48B8-A553-5FF5540C764F}" type="pres">
      <dgm:prSet presAssocID="{9DBD0823-0D28-4E1F-AD72-B61925B2530A}" presName="vertSpace2b" presStyleCnt="0"/>
      <dgm:spPr/>
    </dgm:pt>
    <dgm:pt modelId="{69027193-91DE-4E87-AA4C-264CF574BC81}" type="pres">
      <dgm:prSet presAssocID="{CEC2E135-3B30-445C-9E17-FEF627913047}" presName="thickLine" presStyleLbl="alignNode1" presStyleIdx="1" presStyleCnt="3"/>
      <dgm:spPr/>
    </dgm:pt>
    <dgm:pt modelId="{7B826508-7313-4672-9144-D8975B17D73C}" type="pres">
      <dgm:prSet presAssocID="{CEC2E135-3B30-445C-9E17-FEF627913047}" presName="horz1" presStyleCnt="0"/>
      <dgm:spPr/>
    </dgm:pt>
    <dgm:pt modelId="{37117EC8-A109-4D18-9D6E-FEDF5A596365}" type="pres">
      <dgm:prSet presAssocID="{CEC2E135-3B30-445C-9E17-FEF627913047}" presName="tx1" presStyleLbl="revTx" presStyleIdx="2" presStyleCnt="6"/>
      <dgm:spPr/>
    </dgm:pt>
    <dgm:pt modelId="{6D40ECE2-A9C4-434D-9368-21B27ABCDB89}" type="pres">
      <dgm:prSet presAssocID="{CEC2E135-3B30-445C-9E17-FEF627913047}" presName="vert1" presStyleCnt="0"/>
      <dgm:spPr/>
    </dgm:pt>
    <dgm:pt modelId="{FC174ABA-1CE6-43E0-9D37-84631DD066D2}" type="pres">
      <dgm:prSet presAssocID="{B34B0433-7145-42AC-8736-13EF1815824D}" presName="vertSpace2a" presStyleCnt="0"/>
      <dgm:spPr/>
    </dgm:pt>
    <dgm:pt modelId="{7352DFBC-FAC5-4637-8C65-46653A88C2F9}" type="pres">
      <dgm:prSet presAssocID="{B34B0433-7145-42AC-8736-13EF1815824D}" presName="horz2" presStyleCnt="0"/>
      <dgm:spPr/>
    </dgm:pt>
    <dgm:pt modelId="{BB69C8EB-EF84-4B85-99DD-CB7CF1E807E2}" type="pres">
      <dgm:prSet presAssocID="{B34B0433-7145-42AC-8736-13EF1815824D}" presName="horzSpace2" presStyleCnt="0"/>
      <dgm:spPr/>
    </dgm:pt>
    <dgm:pt modelId="{8A53D703-F7BE-4A2D-A188-6348AAA54AA2}" type="pres">
      <dgm:prSet presAssocID="{B34B0433-7145-42AC-8736-13EF1815824D}" presName="tx2" presStyleLbl="revTx" presStyleIdx="3" presStyleCnt="6"/>
      <dgm:spPr/>
    </dgm:pt>
    <dgm:pt modelId="{0886A49D-9FA2-4BB2-BD7B-781BDBA5D03F}" type="pres">
      <dgm:prSet presAssocID="{B34B0433-7145-42AC-8736-13EF1815824D}" presName="vert2" presStyleCnt="0"/>
      <dgm:spPr/>
    </dgm:pt>
    <dgm:pt modelId="{E062F578-CDC1-41AC-8A15-097637B19BEA}" type="pres">
      <dgm:prSet presAssocID="{B34B0433-7145-42AC-8736-13EF1815824D}" presName="thinLine2b" presStyleLbl="callout" presStyleIdx="1" presStyleCnt="3"/>
      <dgm:spPr/>
    </dgm:pt>
    <dgm:pt modelId="{E7954178-C4B4-44DA-8026-DD8E6DB3C901}" type="pres">
      <dgm:prSet presAssocID="{B34B0433-7145-42AC-8736-13EF1815824D}" presName="vertSpace2b" presStyleCnt="0"/>
      <dgm:spPr/>
    </dgm:pt>
    <dgm:pt modelId="{906D8074-9FB5-45BF-9DFB-49F9769F2C84}" type="pres">
      <dgm:prSet presAssocID="{A27ACB90-ABDE-40BF-A210-716E32E91502}" presName="thickLine" presStyleLbl="alignNode1" presStyleIdx="2" presStyleCnt="3"/>
      <dgm:spPr/>
    </dgm:pt>
    <dgm:pt modelId="{0B0938CF-AD97-467B-BF4D-3B354DFA1725}" type="pres">
      <dgm:prSet presAssocID="{A27ACB90-ABDE-40BF-A210-716E32E91502}" presName="horz1" presStyleCnt="0"/>
      <dgm:spPr/>
    </dgm:pt>
    <dgm:pt modelId="{15CE5076-0E1E-490B-BC7A-BE208754127D}" type="pres">
      <dgm:prSet presAssocID="{A27ACB90-ABDE-40BF-A210-716E32E91502}" presName="tx1" presStyleLbl="revTx" presStyleIdx="4" presStyleCnt="6"/>
      <dgm:spPr/>
    </dgm:pt>
    <dgm:pt modelId="{69BAFAA3-9F4D-4BBF-A14F-DAAA7F9A7622}" type="pres">
      <dgm:prSet presAssocID="{A27ACB90-ABDE-40BF-A210-716E32E91502}" presName="vert1" presStyleCnt="0"/>
      <dgm:spPr/>
    </dgm:pt>
    <dgm:pt modelId="{57F23244-CD71-4B03-9072-ECCC65351C88}" type="pres">
      <dgm:prSet presAssocID="{31B28838-ED52-4EAC-9343-A33EB1646D43}" presName="vertSpace2a" presStyleCnt="0"/>
      <dgm:spPr/>
    </dgm:pt>
    <dgm:pt modelId="{CCB60BF3-A95B-4B9D-B2F5-A59E42861501}" type="pres">
      <dgm:prSet presAssocID="{31B28838-ED52-4EAC-9343-A33EB1646D43}" presName="horz2" presStyleCnt="0"/>
      <dgm:spPr/>
    </dgm:pt>
    <dgm:pt modelId="{B3A6F579-7EF5-4552-98AD-D4339CE1A964}" type="pres">
      <dgm:prSet presAssocID="{31B28838-ED52-4EAC-9343-A33EB1646D43}" presName="horzSpace2" presStyleCnt="0"/>
      <dgm:spPr/>
    </dgm:pt>
    <dgm:pt modelId="{CA7D72C8-9F4D-4DF3-99F4-4640CAE46073}" type="pres">
      <dgm:prSet presAssocID="{31B28838-ED52-4EAC-9343-A33EB1646D43}" presName="tx2" presStyleLbl="revTx" presStyleIdx="5" presStyleCnt="6"/>
      <dgm:spPr/>
    </dgm:pt>
    <dgm:pt modelId="{5994C65A-93C8-46A1-B3E7-2481608BC0CC}" type="pres">
      <dgm:prSet presAssocID="{31B28838-ED52-4EAC-9343-A33EB1646D43}" presName="vert2" presStyleCnt="0"/>
      <dgm:spPr/>
    </dgm:pt>
    <dgm:pt modelId="{8B14BC0E-13CB-4E48-9B8C-0938D05AA273}" type="pres">
      <dgm:prSet presAssocID="{31B28838-ED52-4EAC-9343-A33EB1646D43}" presName="thinLine2b" presStyleLbl="callout" presStyleIdx="2" presStyleCnt="3"/>
      <dgm:spPr/>
    </dgm:pt>
    <dgm:pt modelId="{0F20AEC5-7E2A-4FA6-8482-263D5F5DE3F0}" type="pres">
      <dgm:prSet presAssocID="{31B28838-ED52-4EAC-9343-A33EB1646D43}" presName="vertSpace2b" presStyleCnt="0"/>
      <dgm:spPr/>
    </dgm:pt>
  </dgm:ptLst>
  <dgm:cxnLst>
    <dgm:cxn modelId="{5D26F30D-5A5C-4487-B1FC-C476D3969275}" type="presOf" srcId="{A27ACB90-ABDE-40BF-A210-716E32E91502}" destId="{15CE5076-0E1E-490B-BC7A-BE208754127D}" srcOrd="0" destOrd="0" presId="urn:microsoft.com/office/officeart/2008/layout/LinedList"/>
    <dgm:cxn modelId="{E2D30B17-9349-475C-9A17-773AA7F009F4}" type="presOf" srcId="{CEC2E135-3B30-445C-9E17-FEF627913047}" destId="{37117EC8-A109-4D18-9D6E-FEDF5A596365}" srcOrd="0" destOrd="0" presId="urn:microsoft.com/office/officeart/2008/layout/LinedList"/>
    <dgm:cxn modelId="{C7306829-BDB9-4A41-A425-719A65820E83}" srcId="{FC2BD66A-29BD-4975-82D4-E4B3B25EA91D}" destId="{EE5EEA3A-EB71-4E8A-84D6-0A513CF8A214}" srcOrd="0" destOrd="0" parTransId="{E8B2423A-4AE4-428D-9AE6-22ECD0F425DB}" sibTransId="{8A198FD3-B8D6-4139-AC93-7E4E5DBB0481}"/>
    <dgm:cxn modelId="{60153B41-76F1-487A-83FB-66502353531E}" srcId="{CEC2E135-3B30-445C-9E17-FEF627913047}" destId="{B34B0433-7145-42AC-8736-13EF1815824D}" srcOrd="0" destOrd="0" parTransId="{2FDF47FF-FE5B-4C6B-B8CD-A93B180E5F75}" sibTransId="{DD1D30B6-7C41-4C51-B8EA-816E99CBD950}"/>
    <dgm:cxn modelId="{C0333E4E-0E3F-498E-BE1F-6DF3AD71D65A}" srcId="{EE5EEA3A-EB71-4E8A-84D6-0A513CF8A214}" destId="{9DBD0823-0D28-4E1F-AD72-B61925B2530A}" srcOrd="0" destOrd="0" parTransId="{C1D1EAD4-2899-4D68-89A2-93ECB8F63A59}" sibTransId="{320A5A04-ACCA-4CB0-9738-DAAC8E492DC6}"/>
    <dgm:cxn modelId="{788C2A78-4E07-4DA9-9727-A157A3BC5282}" type="presOf" srcId="{B34B0433-7145-42AC-8736-13EF1815824D}" destId="{8A53D703-F7BE-4A2D-A188-6348AAA54AA2}" srcOrd="0" destOrd="0" presId="urn:microsoft.com/office/officeart/2008/layout/LinedList"/>
    <dgm:cxn modelId="{8C35427F-212E-460B-9F36-A922A399D70F}" type="presOf" srcId="{31B28838-ED52-4EAC-9343-A33EB1646D43}" destId="{CA7D72C8-9F4D-4DF3-99F4-4640CAE46073}" srcOrd="0" destOrd="0" presId="urn:microsoft.com/office/officeart/2008/layout/LinedList"/>
    <dgm:cxn modelId="{4973169F-9962-492A-88A5-FE241690D91B}" srcId="{A27ACB90-ABDE-40BF-A210-716E32E91502}" destId="{31B28838-ED52-4EAC-9343-A33EB1646D43}" srcOrd="0" destOrd="0" parTransId="{611881C2-342B-4759-85B5-04AA496D417D}" sibTransId="{E41CE1F2-4CBB-4A72-B210-EB06F68369F5}"/>
    <dgm:cxn modelId="{625AFDAE-4BDC-469B-BB8C-DDBAE3079D73}" type="presOf" srcId="{EE5EEA3A-EB71-4E8A-84D6-0A513CF8A214}" destId="{C4B0CBAB-1F7A-4E5A-BD14-9968F2A21CA4}" srcOrd="0" destOrd="0" presId="urn:microsoft.com/office/officeart/2008/layout/LinedList"/>
    <dgm:cxn modelId="{46F617B9-3DA6-4F79-9559-83FA314D0FAD}" type="presOf" srcId="{FC2BD66A-29BD-4975-82D4-E4B3B25EA91D}" destId="{6FBD3A53-C9B4-440C-8423-2C126097D543}" srcOrd="0" destOrd="0" presId="urn:microsoft.com/office/officeart/2008/layout/LinedList"/>
    <dgm:cxn modelId="{D94D38BF-747E-4489-8452-4FCB95F57626}" srcId="{FC2BD66A-29BD-4975-82D4-E4B3B25EA91D}" destId="{CEC2E135-3B30-445C-9E17-FEF627913047}" srcOrd="1" destOrd="0" parTransId="{20BCD1E8-B6E2-4B20-A4BB-5452FFFBF370}" sibTransId="{33F02ED5-D498-4F16-96D4-A392067DDC20}"/>
    <dgm:cxn modelId="{988292F8-21E9-4388-BC71-9C457EE1D106}" type="presOf" srcId="{9DBD0823-0D28-4E1F-AD72-B61925B2530A}" destId="{A3DB96F6-886C-457C-A763-F2BF86FF114B}" srcOrd="0" destOrd="0" presId="urn:microsoft.com/office/officeart/2008/layout/LinedList"/>
    <dgm:cxn modelId="{24CE6FFA-6554-443E-9B04-65456538CDD2}" srcId="{FC2BD66A-29BD-4975-82D4-E4B3B25EA91D}" destId="{A27ACB90-ABDE-40BF-A210-716E32E91502}" srcOrd="2" destOrd="0" parTransId="{D45038E1-E944-45C9-AB70-BC02CBBDC59B}" sibTransId="{36EAD7C7-A185-4A53-A0C0-D874E251ABD8}"/>
    <dgm:cxn modelId="{DF79F9D3-30CA-448A-9151-72E9FA627D28}" type="presParOf" srcId="{6FBD3A53-C9B4-440C-8423-2C126097D543}" destId="{1CB12664-809B-460C-A024-3F3EA681CBD5}" srcOrd="0" destOrd="0" presId="urn:microsoft.com/office/officeart/2008/layout/LinedList"/>
    <dgm:cxn modelId="{F8F8DA21-A0AE-4FA2-A1C5-11FB15C95B2F}" type="presParOf" srcId="{6FBD3A53-C9B4-440C-8423-2C126097D543}" destId="{71E5E9A6-6894-4652-8D6C-7898CD9DEE5F}" srcOrd="1" destOrd="0" presId="urn:microsoft.com/office/officeart/2008/layout/LinedList"/>
    <dgm:cxn modelId="{8787BE81-4DB9-4468-86C2-A3C8FB6FF3E3}" type="presParOf" srcId="{71E5E9A6-6894-4652-8D6C-7898CD9DEE5F}" destId="{C4B0CBAB-1F7A-4E5A-BD14-9968F2A21CA4}" srcOrd="0" destOrd="0" presId="urn:microsoft.com/office/officeart/2008/layout/LinedList"/>
    <dgm:cxn modelId="{5E952BB8-2EDC-40CF-9EFB-CEA8624A3C41}" type="presParOf" srcId="{71E5E9A6-6894-4652-8D6C-7898CD9DEE5F}" destId="{A24BF086-3331-4340-A7EA-600CD0C602E1}" srcOrd="1" destOrd="0" presId="urn:microsoft.com/office/officeart/2008/layout/LinedList"/>
    <dgm:cxn modelId="{CF2EBA81-1B36-403E-A9BA-B3B3F696E93B}" type="presParOf" srcId="{A24BF086-3331-4340-A7EA-600CD0C602E1}" destId="{F473EA77-C8CD-4F94-BE48-1D7A19B345D1}" srcOrd="0" destOrd="0" presId="urn:microsoft.com/office/officeart/2008/layout/LinedList"/>
    <dgm:cxn modelId="{E318C262-B1BB-4346-9C59-BCF957404C49}" type="presParOf" srcId="{A24BF086-3331-4340-A7EA-600CD0C602E1}" destId="{0E032F0C-7B4D-4ECF-A6CB-974DA7D8E7EA}" srcOrd="1" destOrd="0" presId="urn:microsoft.com/office/officeart/2008/layout/LinedList"/>
    <dgm:cxn modelId="{13BB94FE-3AEC-4F85-8779-1C5827168500}" type="presParOf" srcId="{0E032F0C-7B4D-4ECF-A6CB-974DA7D8E7EA}" destId="{99140D0C-0F44-4C72-BD8B-1959C0D0D909}" srcOrd="0" destOrd="0" presId="urn:microsoft.com/office/officeart/2008/layout/LinedList"/>
    <dgm:cxn modelId="{006D155C-9696-4097-8AC0-508813986E15}" type="presParOf" srcId="{0E032F0C-7B4D-4ECF-A6CB-974DA7D8E7EA}" destId="{A3DB96F6-886C-457C-A763-F2BF86FF114B}" srcOrd="1" destOrd="0" presId="urn:microsoft.com/office/officeart/2008/layout/LinedList"/>
    <dgm:cxn modelId="{22A0826C-861F-4C18-BB28-64796BBC8BB8}" type="presParOf" srcId="{0E032F0C-7B4D-4ECF-A6CB-974DA7D8E7EA}" destId="{9F536A03-5797-484A-BB5F-9D7F10441078}" srcOrd="2" destOrd="0" presId="urn:microsoft.com/office/officeart/2008/layout/LinedList"/>
    <dgm:cxn modelId="{853A136D-A88C-4195-850D-C48BAC295FB2}" type="presParOf" srcId="{A24BF086-3331-4340-A7EA-600CD0C602E1}" destId="{063C4672-4046-4D57-9025-F476194E3BC2}" srcOrd="2" destOrd="0" presId="urn:microsoft.com/office/officeart/2008/layout/LinedList"/>
    <dgm:cxn modelId="{0F2773E3-4051-467A-9069-04D7E231EE4C}" type="presParOf" srcId="{A24BF086-3331-4340-A7EA-600CD0C602E1}" destId="{8CB66A28-B7D4-48B8-A553-5FF5540C764F}" srcOrd="3" destOrd="0" presId="urn:microsoft.com/office/officeart/2008/layout/LinedList"/>
    <dgm:cxn modelId="{76EC7064-8C86-493A-8865-A0FC43271FE3}" type="presParOf" srcId="{6FBD3A53-C9B4-440C-8423-2C126097D543}" destId="{69027193-91DE-4E87-AA4C-264CF574BC81}" srcOrd="2" destOrd="0" presId="urn:microsoft.com/office/officeart/2008/layout/LinedList"/>
    <dgm:cxn modelId="{01563F81-5C69-43DB-BB81-0AF193140933}" type="presParOf" srcId="{6FBD3A53-C9B4-440C-8423-2C126097D543}" destId="{7B826508-7313-4672-9144-D8975B17D73C}" srcOrd="3" destOrd="0" presId="urn:microsoft.com/office/officeart/2008/layout/LinedList"/>
    <dgm:cxn modelId="{3166D2C1-40C2-48C0-9920-E573EB6B2FC1}" type="presParOf" srcId="{7B826508-7313-4672-9144-D8975B17D73C}" destId="{37117EC8-A109-4D18-9D6E-FEDF5A596365}" srcOrd="0" destOrd="0" presId="urn:microsoft.com/office/officeart/2008/layout/LinedList"/>
    <dgm:cxn modelId="{11370812-6165-4BCA-85BB-AC8D80485E5D}" type="presParOf" srcId="{7B826508-7313-4672-9144-D8975B17D73C}" destId="{6D40ECE2-A9C4-434D-9368-21B27ABCDB89}" srcOrd="1" destOrd="0" presId="urn:microsoft.com/office/officeart/2008/layout/LinedList"/>
    <dgm:cxn modelId="{1F737F35-5E95-4A79-AE57-F292839B41DC}" type="presParOf" srcId="{6D40ECE2-A9C4-434D-9368-21B27ABCDB89}" destId="{FC174ABA-1CE6-43E0-9D37-84631DD066D2}" srcOrd="0" destOrd="0" presId="urn:microsoft.com/office/officeart/2008/layout/LinedList"/>
    <dgm:cxn modelId="{639D8BD4-2359-48DA-ABE9-C6425115A359}" type="presParOf" srcId="{6D40ECE2-A9C4-434D-9368-21B27ABCDB89}" destId="{7352DFBC-FAC5-4637-8C65-46653A88C2F9}" srcOrd="1" destOrd="0" presId="urn:microsoft.com/office/officeart/2008/layout/LinedList"/>
    <dgm:cxn modelId="{A1C61D17-D174-41DF-AF8D-B0E2FC985509}" type="presParOf" srcId="{7352DFBC-FAC5-4637-8C65-46653A88C2F9}" destId="{BB69C8EB-EF84-4B85-99DD-CB7CF1E807E2}" srcOrd="0" destOrd="0" presId="urn:microsoft.com/office/officeart/2008/layout/LinedList"/>
    <dgm:cxn modelId="{9284E18E-77F3-4E9E-985D-812FC00A57B3}" type="presParOf" srcId="{7352DFBC-FAC5-4637-8C65-46653A88C2F9}" destId="{8A53D703-F7BE-4A2D-A188-6348AAA54AA2}" srcOrd="1" destOrd="0" presId="urn:microsoft.com/office/officeart/2008/layout/LinedList"/>
    <dgm:cxn modelId="{408D0C4F-3840-41C8-910F-AACB76ED5F7A}" type="presParOf" srcId="{7352DFBC-FAC5-4637-8C65-46653A88C2F9}" destId="{0886A49D-9FA2-4BB2-BD7B-781BDBA5D03F}" srcOrd="2" destOrd="0" presId="urn:microsoft.com/office/officeart/2008/layout/LinedList"/>
    <dgm:cxn modelId="{856B4C2A-4497-434B-9D44-A587B1ACF1DD}" type="presParOf" srcId="{6D40ECE2-A9C4-434D-9368-21B27ABCDB89}" destId="{E062F578-CDC1-41AC-8A15-097637B19BEA}" srcOrd="2" destOrd="0" presId="urn:microsoft.com/office/officeart/2008/layout/LinedList"/>
    <dgm:cxn modelId="{385709EE-1567-4309-ACA5-DAB17017BA92}" type="presParOf" srcId="{6D40ECE2-A9C4-434D-9368-21B27ABCDB89}" destId="{E7954178-C4B4-44DA-8026-DD8E6DB3C901}" srcOrd="3" destOrd="0" presId="urn:microsoft.com/office/officeart/2008/layout/LinedList"/>
    <dgm:cxn modelId="{FF0BF1A4-E62B-4BFF-BE03-3A5CA7656438}" type="presParOf" srcId="{6FBD3A53-C9B4-440C-8423-2C126097D543}" destId="{906D8074-9FB5-45BF-9DFB-49F9769F2C84}" srcOrd="4" destOrd="0" presId="urn:microsoft.com/office/officeart/2008/layout/LinedList"/>
    <dgm:cxn modelId="{0068EC4B-2E57-4D12-AFA5-3C7C385B7B7B}" type="presParOf" srcId="{6FBD3A53-C9B4-440C-8423-2C126097D543}" destId="{0B0938CF-AD97-467B-BF4D-3B354DFA1725}" srcOrd="5" destOrd="0" presId="urn:microsoft.com/office/officeart/2008/layout/LinedList"/>
    <dgm:cxn modelId="{115DDF01-01FD-4D76-8F07-5ECE40958667}" type="presParOf" srcId="{0B0938CF-AD97-467B-BF4D-3B354DFA1725}" destId="{15CE5076-0E1E-490B-BC7A-BE208754127D}" srcOrd="0" destOrd="0" presId="urn:microsoft.com/office/officeart/2008/layout/LinedList"/>
    <dgm:cxn modelId="{22A21BAB-BF30-45E8-97CB-221D85448E90}" type="presParOf" srcId="{0B0938CF-AD97-467B-BF4D-3B354DFA1725}" destId="{69BAFAA3-9F4D-4BBF-A14F-DAAA7F9A7622}" srcOrd="1" destOrd="0" presId="urn:microsoft.com/office/officeart/2008/layout/LinedList"/>
    <dgm:cxn modelId="{BD8C6F61-304B-4A61-AA5A-4F5B62117982}" type="presParOf" srcId="{69BAFAA3-9F4D-4BBF-A14F-DAAA7F9A7622}" destId="{57F23244-CD71-4B03-9072-ECCC65351C88}" srcOrd="0" destOrd="0" presId="urn:microsoft.com/office/officeart/2008/layout/LinedList"/>
    <dgm:cxn modelId="{313F292E-BE1F-480A-8018-3A733BA425A5}" type="presParOf" srcId="{69BAFAA3-9F4D-4BBF-A14F-DAAA7F9A7622}" destId="{CCB60BF3-A95B-4B9D-B2F5-A59E42861501}" srcOrd="1" destOrd="0" presId="urn:microsoft.com/office/officeart/2008/layout/LinedList"/>
    <dgm:cxn modelId="{E63839E1-A18D-47DC-AB37-D915699AA84A}" type="presParOf" srcId="{CCB60BF3-A95B-4B9D-B2F5-A59E42861501}" destId="{B3A6F579-7EF5-4552-98AD-D4339CE1A964}" srcOrd="0" destOrd="0" presId="urn:microsoft.com/office/officeart/2008/layout/LinedList"/>
    <dgm:cxn modelId="{984A8989-3524-44C9-835A-6F0046A53394}" type="presParOf" srcId="{CCB60BF3-A95B-4B9D-B2F5-A59E42861501}" destId="{CA7D72C8-9F4D-4DF3-99F4-4640CAE46073}" srcOrd="1" destOrd="0" presId="urn:microsoft.com/office/officeart/2008/layout/LinedList"/>
    <dgm:cxn modelId="{00510131-8C78-4B63-A28D-D212B2503F88}" type="presParOf" srcId="{CCB60BF3-A95B-4B9D-B2F5-A59E42861501}" destId="{5994C65A-93C8-46A1-B3E7-2481608BC0CC}" srcOrd="2" destOrd="0" presId="urn:microsoft.com/office/officeart/2008/layout/LinedList"/>
    <dgm:cxn modelId="{0CCA0A0F-5A45-4407-8FCF-75867B77E5C7}" type="presParOf" srcId="{69BAFAA3-9F4D-4BBF-A14F-DAAA7F9A7622}" destId="{8B14BC0E-13CB-4E48-9B8C-0938D05AA273}" srcOrd="2" destOrd="0" presId="urn:microsoft.com/office/officeart/2008/layout/LinedList"/>
    <dgm:cxn modelId="{6A62F4E0-D4F0-4B30-9538-214B6DC431D5}" type="presParOf" srcId="{69BAFAA3-9F4D-4BBF-A14F-DAAA7F9A7622}" destId="{0F20AEC5-7E2A-4FA6-8482-263D5F5DE3F0}" srcOrd="3"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533F78B4-D8D7-446F-A4A5-963957064620}" type="doc">
      <dgm:prSet loTypeId="urn:microsoft.com/office/officeart/2008/layout/VerticalCurvedList" loCatId="list" qsTypeId="urn:microsoft.com/office/officeart/2005/8/quickstyle/simple1" qsCatId="simple" csTypeId="urn:microsoft.com/office/officeart/2005/8/colors/accent1_4" csCatId="accent1" phldr="1"/>
      <dgm:spPr/>
      <dgm:t>
        <a:bodyPr/>
        <a:lstStyle/>
        <a:p>
          <a:endParaRPr lang="en-US"/>
        </a:p>
      </dgm:t>
    </dgm:pt>
    <dgm:pt modelId="{83CEC3A7-8C5A-4338-8FDC-EAB2805F90CA}">
      <dgm:prSet phldrT="[Text]" phldr="0" custT="1"/>
      <dgm:spPr/>
      <dgm:t>
        <a:bodyPr/>
        <a:lstStyle/>
        <a:p>
          <a:r>
            <a:rPr lang="en-US" sz="1000">
              <a:latin typeface="Verdana" panose="020B0604030504040204" pitchFamily="34" charset="0"/>
              <a:ea typeface="Verdana" panose="020B0604030504040204" pitchFamily="34" charset="0"/>
            </a:rPr>
            <a:t>A vasospasm is defined as refractory if it is persistent and recurrent despite receiving standard guideline-driven management</a:t>
          </a:r>
        </a:p>
      </dgm:t>
    </dgm:pt>
    <dgm:pt modelId="{8B2C9B2A-2357-4407-AE57-8DC8E9B93987}" type="parTrans" cxnId="{BC975822-AC6A-4369-9A4C-6F5A5B9A303A}">
      <dgm:prSet/>
      <dgm:spPr/>
      <dgm:t>
        <a:bodyPr/>
        <a:lstStyle/>
        <a:p>
          <a:endParaRPr lang="en-US"/>
        </a:p>
      </dgm:t>
    </dgm:pt>
    <dgm:pt modelId="{3CAAF180-26A1-4708-A92A-9E77272EFF94}" type="sibTrans" cxnId="{BC975822-AC6A-4369-9A4C-6F5A5B9A303A}">
      <dgm:prSet/>
      <dgm:spPr/>
      <dgm:t>
        <a:bodyPr/>
        <a:lstStyle/>
        <a:p>
          <a:endParaRPr lang="en-US"/>
        </a:p>
      </dgm:t>
    </dgm:pt>
    <dgm:pt modelId="{D411BA22-62BF-40A7-989C-F7F63817D17C}">
      <dgm:prSet phldrT="[Text]" phldr="0" custT="1"/>
      <dgm:spPr/>
      <dgm:t>
        <a:bodyPr/>
        <a:lstStyle/>
        <a:p>
          <a:r>
            <a:rPr lang="en-US" sz="1000">
              <a:latin typeface="Verdana" panose="020B0604030504040204" pitchFamily="34" charset="0"/>
              <a:ea typeface="Verdana" panose="020B0604030504040204" pitchFamily="34" charset="0"/>
            </a:rPr>
            <a:t>This occurs in 15-20% of patients with subarachnoid hemorrhage</a:t>
          </a:r>
        </a:p>
      </dgm:t>
    </dgm:pt>
    <dgm:pt modelId="{D543F713-66AC-4B48-A500-00FF288DCA2F}" type="parTrans" cxnId="{EAAE9968-559F-4DCD-925A-5EBF5730A3FE}">
      <dgm:prSet/>
      <dgm:spPr/>
      <dgm:t>
        <a:bodyPr/>
        <a:lstStyle/>
        <a:p>
          <a:endParaRPr lang="en-US"/>
        </a:p>
      </dgm:t>
    </dgm:pt>
    <dgm:pt modelId="{9C84B2C6-27B4-444A-91E1-D48A424857DB}" type="sibTrans" cxnId="{EAAE9968-559F-4DCD-925A-5EBF5730A3FE}">
      <dgm:prSet/>
      <dgm:spPr/>
      <dgm:t>
        <a:bodyPr/>
        <a:lstStyle/>
        <a:p>
          <a:endParaRPr lang="en-US"/>
        </a:p>
      </dgm:t>
    </dgm:pt>
    <dgm:pt modelId="{614048F1-6BF1-4AA2-BFCB-83EBCD4C5E9D}">
      <dgm:prSet phldrT="[Text]" phldr="0" custT="1"/>
      <dgm:spPr/>
      <dgm:t>
        <a:bodyPr/>
        <a:lstStyle/>
        <a:p>
          <a:r>
            <a:rPr lang="en-US" sz="1000">
              <a:latin typeface="Verdana" panose="020B0604030504040204" pitchFamily="34" charset="0"/>
              <a:ea typeface="Verdana" panose="020B0604030504040204" pitchFamily="34" charset="0"/>
            </a:rPr>
            <a:t>Currently no FDA approved treatment for refractory vasospasm</a:t>
          </a:r>
        </a:p>
      </dgm:t>
    </dgm:pt>
    <dgm:pt modelId="{4ED07330-FD8B-4B00-B97E-9F685BFEBE29}" type="parTrans" cxnId="{2DF452B1-AB44-458D-ADFD-07B1D22D5007}">
      <dgm:prSet/>
      <dgm:spPr/>
      <dgm:t>
        <a:bodyPr/>
        <a:lstStyle/>
        <a:p>
          <a:endParaRPr lang="en-US"/>
        </a:p>
      </dgm:t>
    </dgm:pt>
    <dgm:pt modelId="{1554FB6F-280C-4AC2-A4E0-5933A68B1C3B}" type="sibTrans" cxnId="{2DF452B1-AB44-458D-ADFD-07B1D22D5007}">
      <dgm:prSet/>
      <dgm:spPr/>
      <dgm:t>
        <a:bodyPr/>
        <a:lstStyle/>
        <a:p>
          <a:endParaRPr lang="en-US"/>
        </a:p>
      </dgm:t>
    </dgm:pt>
    <dgm:pt modelId="{E3B6C2C0-62E5-465A-BC10-E1D6F97044A2}">
      <dgm:prSet phldrT="[Text]" phldr="0" custT="1"/>
      <dgm:spPr/>
      <dgm:t>
        <a:bodyPr/>
        <a:lstStyle/>
        <a:p>
          <a:r>
            <a:rPr lang="en-US" sz="1000">
              <a:latin typeface="Verdana" panose="020B0604030504040204" pitchFamily="34" charset="0"/>
              <a:ea typeface="Verdana" panose="020B0604030504040204" pitchFamily="34" charset="0"/>
            </a:rPr>
            <a:t>Delayed recognition or ineffective treatment can result in cerebral infarction, prolonged ICU stays, and poor long-term neurological outcomes</a:t>
          </a:r>
        </a:p>
      </dgm:t>
    </dgm:pt>
    <dgm:pt modelId="{77BE7379-9AF1-49D5-BCEA-5592A9772D4B}" type="parTrans" cxnId="{05A15B45-0C19-42FD-96D8-91EDDA477EC5}">
      <dgm:prSet/>
      <dgm:spPr/>
      <dgm:t>
        <a:bodyPr/>
        <a:lstStyle/>
        <a:p>
          <a:endParaRPr lang="en-US"/>
        </a:p>
      </dgm:t>
    </dgm:pt>
    <dgm:pt modelId="{7ED5AAA9-3389-469F-8714-FD1A130B8536}" type="sibTrans" cxnId="{05A15B45-0C19-42FD-96D8-91EDDA477EC5}">
      <dgm:prSet/>
      <dgm:spPr/>
      <dgm:t>
        <a:bodyPr/>
        <a:lstStyle/>
        <a:p>
          <a:endParaRPr lang="en-US"/>
        </a:p>
      </dgm:t>
    </dgm:pt>
    <dgm:pt modelId="{F66D4BD8-306D-4AC7-B44F-61AF5F1528A2}" type="pres">
      <dgm:prSet presAssocID="{533F78B4-D8D7-446F-A4A5-963957064620}" presName="Name0" presStyleCnt="0">
        <dgm:presLayoutVars>
          <dgm:chMax val="7"/>
          <dgm:chPref val="7"/>
          <dgm:dir/>
        </dgm:presLayoutVars>
      </dgm:prSet>
      <dgm:spPr/>
    </dgm:pt>
    <dgm:pt modelId="{587AEE76-65F2-4242-8E09-175DAE2501A1}" type="pres">
      <dgm:prSet presAssocID="{533F78B4-D8D7-446F-A4A5-963957064620}" presName="Name1" presStyleCnt="0"/>
      <dgm:spPr/>
    </dgm:pt>
    <dgm:pt modelId="{A85CFAB0-62F3-47A4-A90B-DA83C86870BF}" type="pres">
      <dgm:prSet presAssocID="{533F78B4-D8D7-446F-A4A5-963957064620}" presName="cycle" presStyleCnt="0"/>
      <dgm:spPr/>
    </dgm:pt>
    <dgm:pt modelId="{4FDA7A72-8ECB-401B-BEFD-773B8817057F}" type="pres">
      <dgm:prSet presAssocID="{533F78B4-D8D7-446F-A4A5-963957064620}" presName="srcNode" presStyleLbl="node1" presStyleIdx="0" presStyleCnt="4"/>
      <dgm:spPr/>
    </dgm:pt>
    <dgm:pt modelId="{775F48AC-3B84-49DC-8D1C-BA9010D415E6}" type="pres">
      <dgm:prSet presAssocID="{533F78B4-D8D7-446F-A4A5-963957064620}" presName="conn" presStyleLbl="parChTrans1D2" presStyleIdx="0" presStyleCnt="1"/>
      <dgm:spPr/>
    </dgm:pt>
    <dgm:pt modelId="{2C20E36B-FF8E-4D55-82AE-D5567A82BFCC}" type="pres">
      <dgm:prSet presAssocID="{533F78B4-D8D7-446F-A4A5-963957064620}" presName="extraNode" presStyleLbl="node1" presStyleIdx="0" presStyleCnt="4"/>
      <dgm:spPr/>
    </dgm:pt>
    <dgm:pt modelId="{6EB571F2-CF7A-4653-8B3F-951B3F462DFC}" type="pres">
      <dgm:prSet presAssocID="{533F78B4-D8D7-446F-A4A5-963957064620}" presName="dstNode" presStyleLbl="node1" presStyleIdx="0" presStyleCnt="4"/>
      <dgm:spPr/>
    </dgm:pt>
    <dgm:pt modelId="{DF369463-E750-4FB0-8125-7F1A7B6D52D1}" type="pres">
      <dgm:prSet presAssocID="{83CEC3A7-8C5A-4338-8FDC-EAB2805F90CA}" presName="text_1" presStyleLbl="node1" presStyleIdx="0" presStyleCnt="4">
        <dgm:presLayoutVars>
          <dgm:bulletEnabled val="1"/>
        </dgm:presLayoutVars>
      </dgm:prSet>
      <dgm:spPr/>
    </dgm:pt>
    <dgm:pt modelId="{612859F4-175D-432F-98E8-B1EAB5E4068B}" type="pres">
      <dgm:prSet presAssocID="{83CEC3A7-8C5A-4338-8FDC-EAB2805F90CA}" presName="accent_1" presStyleCnt="0"/>
      <dgm:spPr/>
    </dgm:pt>
    <dgm:pt modelId="{A55917AE-6CC8-4DAB-B22C-E290606E45C0}" type="pres">
      <dgm:prSet presAssocID="{83CEC3A7-8C5A-4338-8FDC-EAB2805F90CA}" presName="accentRepeatNode" presStyleLbl="solidFgAcc1" presStyleIdx="0" presStyleCnt="4"/>
      <dgm:spPr/>
    </dgm:pt>
    <dgm:pt modelId="{B99E0CEA-95F1-4A99-832C-39327280F240}" type="pres">
      <dgm:prSet presAssocID="{D411BA22-62BF-40A7-989C-F7F63817D17C}" presName="text_2" presStyleLbl="node1" presStyleIdx="1" presStyleCnt="4">
        <dgm:presLayoutVars>
          <dgm:bulletEnabled val="1"/>
        </dgm:presLayoutVars>
      </dgm:prSet>
      <dgm:spPr/>
    </dgm:pt>
    <dgm:pt modelId="{18008628-FC68-42F9-BE12-F060D73C9210}" type="pres">
      <dgm:prSet presAssocID="{D411BA22-62BF-40A7-989C-F7F63817D17C}" presName="accent_2" presStyleCnt="0"/>
      <dgm:spPr/>
    </dgm:pt>
    <dgm:pt modelId="{2364E755-F62F-43F4-902E-C9A2E4D7BACE}" type="pres">
      <dgm:prSet presAssocID="{D411BA22-62BF-40A7-989C-F7F63817D17C}" presName="accentRepeatNode" presStyleLbl="solidFgAcc1" presStyleIdx="1" presStyleCnt="4"/>
      <dgm:spPr/>
    </dgm:pt>
    <dgm:pt modelId="{1FD8757E-6179-4FB6-95A3-0C05CC63E808}" type="pres">
      <dgm:prSet presAssocID="{614048F1-6BF1-4AA2-BFCB-83EBCD4C5E9D}" presName="text_3" presStyleLbl="node1" presStyleIdx="2" presStyleCnt="4">
        <dgm:presLayoutVars>
          <dgm:bulletEnabled val="1"/>
        </dgm:presLayoutVars>
      </dgm:prSet>
      <dgm:spPr/>
    </dgm:pt>
    <dgm:pt modelId="{7C76DCD0-5CB8-440C-9C6F-445C8CE3BCDE}" type="pres">
      <dgm:prSet presAssocID="{614048F1-6BF1-4AA2-BFCB-83EBCD4C5E9D}" presName="accent_3" presStyleCnt="0"/>
      <dgm:spPr/>
    </dgm:pt>
    <dgm:pt modelId="{D66B0B4A-B60B-4F46-844F-FE408400C171}" type="pres">
      <dgm:prSet presAssocID="{614048F1-6BF1-4AA2-BFCB-83EBCD4C5E9D}" presName="accentRepeatNode" presStyleLbl="solidFgAcc1" presStyleIdx="2" presStyleCnt="4"/>
      <dgm:spPr/>
    </dgm:pt>
    <dgm:pt modelId="{29142742-9C88-44C8-99B7-300CA64DEF5D}" type="pres">
      <dgm:prSet presAssocID="{E3B6C2C0-62E5-465A-BC10-E1D6F97044A2}" presName="text_4" presStyleLbl="node1" presStyleIdx="3" presStyleCnt="4">
        <dgm:presLayoutVars>
          <dgm:bulletEnabled val="1"/>
        </dgm:presLayoutVars>
      </dgm:prSet>
      <dgm:spPr/>
    </dgm:pt>
    <dgm:pt modelId="{42CDB815-347E-4708-A9B6-F6C18C75C7DC}" type="pres">
      <dgm:prSet presAssocID="{E3B6C2C0-62E5-465A-BC10-E1D6F97044A2}" presName="accent_4" presStyleCnt="0"/>
      <dgm:spPr/>
    </dgm:pt>
    <dgm:pt modelId="{B3A46906-B2C9-4152-BF62-6114FA8987E4}" type="pres">
      <dgm:prSet presAssocID="{E3B6C2C0-62E5-465A-BC10-E1D6F97044A2}" presName="accentRepeatNode" presStyleLbl="solidFgAcc1" presStyleIdx="3" presStyleCnt="4"/>
      <dgm:spPr/>
    </dgm:pt>
  </dgm:ptLst>
  <dgm:cxnLst>
    <dgm:cxn modelId="{48863F14-FA82-4B1F-96FE-D60B9132B4C1}" type="presOf" srcId="{E3B6C2C0-62E5-465A-BC10-E1D6F97044A2}" destId="{29142742-9C88-44C8-99B7-300CA64DEF5D}" srcOrd="0" destOrd="0" presId="urn:microsoft.com/office/officeart/2008/layout/VerticalCurvedList"/>
    <dgm:cxn modelId="{2C290B16-7E5D-4A40-9D47-5F2248E472E4}" type="presOf" srcId="{614048F1-6BF1-4AA2-BFCB-83EBCD4C5E9D}" destId="{1FD8757E-6179-4FB6-95A3-0C05CC63E808}" srcOrd="0" destOrd="0" presId="urn:microsoft.com/office/officeart/2008/layout/VerticalCurvedList"/>
    <dgm:cxn modelId="{BC975822-AC6A-4369-9A4C-6F5A5B9A303A}" srcId="{533F78B4-D8D7-446F-A4A5-963957064620}" destId="{83CEC3A7-8C5A-4338-8FDC-EAB2805F90CA}" srcOrd="0" destOrd="0" parTransId="{8B2C9B2A-2357-4407-AE57-8DC8E9B93987}" sibTransId="{3CAAF180-26A1-4708-A92A-9E77272EFF94}"/>
    <dgm:cxn modelId="{05A15B45-0C19-42FD-96D8-91EDDA477EC5}" srcId="{533F78B4-D8D7-446F-A4A5-963957064620}" destId="{E3B6C2C0-62E5-465A-BC10-E1D6F97044A2}" srcOrd="3" destOrd="0" parTransId="{77BE7379-9AF1-49D5-BCEA-5592A9772D4B}" sibTransId="{7ED5AAA9-3389-469F-8714-FD1A130B8536}"/>
    <dgm:cxn modelId="{EAAE9968-559F-4DCD-925A-5EBF5730A3FE}" srcId="{533F78B4-D8D7-446F-A4A5-963957064620}" destId="{D411BA22-62BF-40A7-989C-F7F63817D17C}" srcOrd="1" destOrd="0" parTransId="{D543F713-66AC-4B48-A500-00FF288DCA2F}" sibTransId="{9C84B2C6-27B4-444A-91E1-D48A424857DB}"/>
    <dgm:cxn modelId="{AAF2CC51-7538-4C10-975C-3751CD76D325}" type="presOf" srcId="{D411BA22-62BF-40A7-989C-F7F63817D17C}" destId="{B99E0CEA-95F1-4A99-832C-39327280F240}" srcOrd="0" destOrd="0" presId="urn:microsoft.com/office/officeart/2008/layout/VerticalCurvedList"/>
    <dgm:cxn modelId="{7721007F-0E25-4146-924E-9586B440B4FD}" type="presOf" srcId="{83CEC3A7-8C5A-4338-8FDC-EAB2805F90CA}" destId="{DF369463-E750-4FB0-8125-7F1A7B6D52D1}" srcOrd="0" destOrd="0" presId="urn:microsoft.com/office/officeart/2008/layout/VerticalCurvedList"/>
    <dgm:cxn modelId="{BEB0AB81-B4AE-4A90-8E39-CD689355719D}" type="presOf" srcId="{3CAAF180-26A1-4708-A92A-9E77272EFF94}" destId="{775F48AC-3B84-49DC-8D1C-BA9010D415E6}" srcOrd="0" destOrd="0" presId="urn:microsoft.com/office/officeart/2008/layout/VerticalCurvedList"/>
    <dgm:cxn modelId="{2DF452B1-AB44-458D-ADFD-07B1D22D5007}" srcId="{533F78B4-D8D7-446F-A4A5-963957064620}" destId="{614048F1-6BF1-4AA2-BFCB-83EBCD4C5E9D}" srcOrd="2" destOrd="0" parTransId="{4ED07330-FD8B-4B00-B97E-9F685BFEBE29}" sibTransId="{1554FB6F-280C-4AC2-A4E0-5933A68B1C3B}"/>
    <dgm:cxn modelId="{367D17D9-8AD6-4E30-ACFC-B63797999012}" type="presOf" srcId="{533F78B4-D8D7-446F-A4A5-963957064620}" destId="{F66D4BD8-306D-4AC7-B44F-61AF5F1528A2}" srcOrd="0" destOrd="0" presId="urn:microsoft.com/office/officeart/2008/layout/VerticalCurvedList"/>
    <dgm:cxn modelId="{3A15D8B2-B273-4DD0-BC01-C0E9F9939144}" type="presParOf" srcId="{F66D4BD8-306D-4AC7-B44F-61AF5F1528A2}" destId="{587AEE76-65F2-4242-8E09-175DAE2501A1}" srcOrd="0" destOrd="0" presId="urn:microsoft.com/office/officeart/2008/layout/VerticalCurvedList"/>
    <dgm:cxn modelId="{9AF0AB4F-AC1C-4580-A044-C7B5AEC9011A}" type="presParOf" srcId="{587AEE76-65F2-4242-8E09-175DAE2501A1}" destId="{A85CFAB0-62F3-47A4-A90B-DA83C86870BF}" srcOrd="0" destOrd="0" presId="urn:microsoft.com/office/officeart/2008/layout/VerticalCurvedList"/>
    <dgm:cxn modelId="{C9EB3152-8862-46C8-A45A-D03F692A63D8}" type="presParOf" srcId="{A85CFAB0-62F3-47A4-A90B-DA83C86870BF}" destId="{4FDA7A72-8ECB-401B-BEFD-773B8817057F}" srcOrd="0" destOrd="0" presId="urn:microsoft.com/office/officeart/2008/layout/VerticalCurvedList"/>
    <dgm:cxn modelId="{D5A63349-3E6E-46AC-92FD-B45C69AE55B4}" type="presParOf" srcId="{A85CFAB0-62F3-47A4-A90B-DA83C86870BF}" destId="{775F48AC-3B84-49DC-8D1C-BA9010D415E6}" srcOrd="1" destOrd="0" presId="urn:microsoft.com/office/officeart/2008/layout/VerticalCurvedList"/>
    <dgm:cxn modelId="{12AE560B-37CB-49AF-B04A-3629ECB60800}" type="presParOf" srcId="{A85CFAB0-62F3-47A4-A90B-DA83C86870BF}" destId="{2C20E36B-FF8E-4D55-82AE-D5567A82BFCC}" srcOrd="2" destOrd="0" presId="urn:microsoft.com/office/officeart/2008/layout/VerticalCurvedList"/>
    <dgm:cxn modelId="{42DC4687-34F5-4F03-BD76-86A076609EF6}" type="presParOf" srcId="{A85CFAB0-62F3-47A4-A90B-DA83C86870BF}" destId="{6EB571F2-CF7A-4653-8B3F-951B3F462DFC}" srcOrd="3" destOrd="0" presId="urn:microsoft.com/office/officeart/2008/layout/VerticalCurvedList"/>
    <dgm:cxn modelId="{E96B45C3-590D-4A0A-B5AD-41D983491B59}" type="presParOf" srcId="{587AEE76-65F2-4242-8E09-175DAE2501A1}" destId="{DF369463-E750-4FB0-8125-7F1A7B6D52D1}" srcOrd="1" destOrd="0" presId="urn:microsoft.com/office/officeart/2008/layout/VerticalCurvedList"/>
    <dgm:cxn modelId="{EEF2C970-5956-44A5-A968-4C0321174406}" type="presParOf" srcId="{587AEE76-65F2-4242-8E09-175DAE2501A1}" destId="{612859F4-175D-432F-98E8-B1EAB5E4068B}" srcOrd="2" destOrd="0" presId="urn:microsoft.com/office/officeart/2008/layout/VerticalCurvedList"/>
    <dgm:cxn modelId="{CCFDF350-0644-47C3-A7A5-D8636365DD7A}" type="presParOf" srcId="{612859F4-175D-432F-98E8-B1EAB5E4068B}" destId="{A55917AE-6CC8-4DAB-B22C-E290606E45C0}" srcOrd="0" destOrd="0" presId="urn:microsoft.com/office/officeart/2008/layout/VerticalCurvedList"/>
    <dgm:cxn modelId="{8572F81D-B692-4094-A90D-9B763067CE36}" type="presParOf" srcId="{587AEE76-65F2-4242-8E09-175DAE2501A1}" destId="{B99E0CEA-95F1-4A99-832C-39327280F240}" srcOrd="3" destOrd="0" presId="urn:microsoft.com/office/officeart/2008/layout/VerticalCurvedList"/>
    <dgm:cxn modelId="{E6561FAD-91BE-4C1A-98A1-09706CED8A38}" type="presParOf" srcId="{587AEE76-65F2-4242-8E09-175DAE2501A1}" destId="{18008628-FC68-42F9-BE12-F060D73C9210}" srcOrd="4" destOrd="0" presId="urn:microsoft.com/office/officeart/2008/layout/VerticalCurvedList"/>
    <dgm:cxn modelId="{5D2853BC-4E5D-42F2-BECD-585592F21A35}" type="presParOf" srcId="{18008628-FC68-42F9-BE12-F060D73C9210}" destId="{2364E755-F62F-43F4-902E-C9A2E4D7BACE}" srcOrd="0" destOrd="0" presId="urn:microsoft.com/office/officeart/2008/layout/VerticalCurvedList"/>
    <dgm:cxn modelId="{E06828DA-95C0-42C9-8DAE-51408E9670AA}" type="presParOf" srcId="{587AEE76-65F2-4242-8E09-175DAE2501A1}" destId="{1FD8757E-6179-4FB6-95A3-0C05CC63E808}" srcOrd="5" destOrd="0" presId="urn:microsoft.com/office/officeart/2008/layout/VerticalCurvedList"/>
    <dgm:cxn modelId="{86AC7AE9-79D5-4583-B63B-FE80B86D2464}" type="presParOf" srcId="{587AEE76-65F2-4242-8E09-175DAE2501A1}" destId="{7C76DCD0-5CB8-440C-9C6F-445C8CE3BCDE}" srcOrd="6" destOrd="0" presId="urn:microsoft.com/office/officeart/2008/layout/VerticalCurvedList"/>
    <dgm:cxn modelId="{A0920A06-C0F0-499D-86F3-B31856E33FA5}" type="presParOf" srcId="{7C76DCD0-5CB8-440C-9C6F-445C8CE3BCDE}" destId="{D66B0B4A-B60B-4F46-844F-FE408400C171}" srcOrd="0" destOrd="0" presId="urn:microsoft.com/office/officeart/2008/layout/VerticalCurvedList"/>
    <dgm:cxn modelId="{2A4F8C1E-991B-4538-B399-19C9E23969C4}" type="presParOf" srcId="{587AEE76-65F2-4242-8E09-175DAE2501A1}" destId="{29142742-9C88-44C8-99B7-300CA64DEF5D}" srcOrd="7" destOrd="0" presId="urn:microsoft.com/office/officeart/2008/layout/VerticalCurvedList"/>
    <dgm:cxn modelId="{920A3FC9-93DD-48BD-9482-3DF3C985F017}" type="presParOf" srcId="{587AEE76-65F2-4242-8E09-175DAE2501A1}" destId="{42CDB815-347E-4708-A9B6-F6C18C75C7DC}" srcOrd="8" destOrd="0" presId="urn:microsoft.com/office/officeart/2008/layout/VerticalCurvedList"/>
    <dgm:cxn modelId="{B5DE15EC-8628-4D33-85AB-77E878A1DA93}" type="presParOf" srcId="{42CDB815-347E-4708-A9B6-F6C18C75C7DC}" destId="{B3A46906-B2C9-4152-BF62-6114FA8987E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F6508C0-87A4-4853-AE83-DEA765053D7A}" type="doc">
      <dgm:prSet loTypeId="urn:microsoft.com/office/officeart/2005/8/layout/vProcess5" loCatId="process" qsTypeId="urn:microsoft.com/office/officeart/2005/8/quickstyle/simple1" qsCatId="simple" csTypeId="urn:microsoft.com/office/officeart/2005/8/colors/accent1_5" csCatId="accent1" phldr="1"/>
      <dgm:spPr/>
      <dgm:t>
        <a:bodyPr/>
        <a:lstStyle/>
        <a:p>
          <a:endParaRPr lang="en-US"/>
        </a:p>
      </dgm:t>
    </dgm:pt>
    <dgm:pt modelId="{A5ADB798-497C-4E98-8DDE-2E319EC2B17F}">
      <dgm:prSet phldrT="[Text]" phldr="0" custT="1"/>
      <dgm:spPr/>
      <dgm:t>
        <a:bodyPr/>
        <a:lstStyle/>
        <a:p>
          <a:r>
            <a:rPr lang="en-US" sz="1200">
              <a:latin typeface="Verdana"/>
              <a:ea typeface="Verdana"/>
            </a:rPr>
            <a:t>Milrinone is a selective phosphodiesterase-3 (PDE3) inhibitor with its primary use related to hemodynamic support for heart failure patients.</a:t>
          </a:r>
        </a:p>
      </dgm:t>
    </dgm:pt>
    <dgm:pt modelId="{691030CE-5444-4F6C-9DFB-73F8B81A1E93}" type="parTrans" cxnId="{E46E2EDE-9FBC-4982-BE84-9944A583C147}">
      <dgm:prSet/>
      <dgm:spPr/>
      <dgm:t>
        <a:bodyPr/>
        <a:lstStyle/>
        <a:p>
          <a:endParaRPr lang="en-US"/>
        </a:p>
      </dgm:t>
    </dgm:pt>
    <dgm:pt modelId="{E7313E3A-4DFA-4C5E-9010-B23AE9550EAA}" type="sibTrans" cxnId="{E46E2EDE-9FBC-4982-BE84-9944A583C147}">
      <dgm:prSet/>
      <dgm:spPr/>
      <dgm:t>
        <a:bodyPr/>
        <a:lstStyle/>
        <a:p>
          <a:endParaRPr lang="en-US"/>
        </a:p>
      </dgm:t>
    </dgm:pt>
    <dgm:pt modelId="{25A28D6E-6A8D-422B-8BFF-0A44A591BE16}">
      <dgm:prSet phldrT="[Text]" phldr="0" custT="1"/>
      <dgm:spPr/>
      <dgm:t>
        <a:bodyPr/>
        <a:lstStyle/>
        <a:p>
          <a:r>
            <a:rPr lang="en-US" sz="1200">
              <a:latin typeface="Verdana"/>
              <a:ea typeface="Verdana"/>
            </a:rPr>
            <a:t>Milrinone use in neurocritical care for cerebral vasospasm following </a:t>
          </a:r>
          <a:r>
            <a:rPr lang="en-US" sz="1200" err="1">
              <a:latin typeface="Verdana"/>
              <a:ea typeface="Verdana"/>
            </a:rPr>
            <a:t>aSAH</a:t>
          </a:r>
          <a:r>
            <a:rPr lang="en-US" sz="1200">
              <a:latin typeface="Verdana"/>
              <a:ea typeface="Verdana"/>
            </a:rPr>
            <a:t>, especially in refractory cases, is growing.</a:t>
          </a:r>
        </a:p>
      </dgm:t>
    </dgm:pt>
    <dgm:pt modelId="{3EDD7997-ED36-4C8D-A860-BB4F43B096C0}" type="parTrans" cxnId="{5D3F4355-E7E8-468C-B1DB-ED352FBB5E1A}">
      <dgm:prSet/>
      <dgm:spPr/>
      <dgm:t>
        <a:bodyPr/>
        <a:lstStyle/>
        <a:p>
          <a:endParaRPr lang="en-US"/>
        </a:p>
      </dgm:t>
    </dgm:pt>
    <dgm:pt modelId="{E17A4ECF-12C1-4E9B-9238-1476297865C8}" type="sibTrans" cxnId="{5D3F4355-E7E8-468C-B1DB-ED352FBB5E1A}">
      <dgm:prSet/>
      <dgm:spPr/>
      <dgm:t>
        <a:bodyPr/>
        <a:lstStyle/>
        <a:p>
          <a:endParaRPr lang="en-US"/>
        </a:p>
      </dgm:t>
    </dgm:pt>
    <dgm:pt modelId="{F31D800A-ED85-406B-BAB4-E9F408245C6D}">
      <dgm:prSet phldrT="[Text]" phldr="0" custT="1"/>
      <dgm:spPr/>
      <dgm:t>
        <a:bodyPr/>
        <a:lstStyle/>
        <a:p>
          <a:pPr rtl="0"/>
          <a:r>
            <a:rPr lang="en-US" sz="1200">
              <a:latin typeface="Verdana"/>
              <a:ea typeface="Verdana"/>
            </a:rPr>
            <a:t>It is useful due to the medication's ability to improve cerebral perfusion by relaxing constricted cerebral vessels, while also increasing cardiac output.</a:t>
          </a:r>
        </a:p>
      </dgm:t>
    </dgm:pt>
    <dgm:pt modelId="{C17FAEF5-22B1-4D8F-A4A3-ABE103D4D1AD}" type="parTrans" cxnId="{6DBEE228-7655-444E-96FB-9D06149254BA}">
      <dgm:prSet/>
      <dgm:spPr/>
      <dgm:t>
        <a:bodyPr/>
        <a:lstStyle/>
        <a:p>
          <a:endParaRPr lang="en-US"/>
        </a:p>
      </dgm:t>
    </dgm:pt>
    <dgm:pt modelId="{E18FE8DF-7FD7-4496-AE87-C36E0A7D621A}" type="sibTrans" cxnId="{6DBEE228-7655-444E-96FB-9D06149254BA}">
      <dgm:prSet/>
      <dgm:spPr/>
      <dgm:t>
        <a:bodyPr/>
        <a:lstStyle/>
        <a:p>
          <a:endParaRPr lang="en-US"/>
        </a:p>
      </dgm:t>
    </dgm:pt>
    <dgm:pt modelId="{8C57A2BB-562E-4F7A-BFDF-ADEA19DC1234}" type="pres">
      <dgm:prSet presAssocID="{AF6508C0-87A4-4853-AE83-DEA765053D7A}" presName="outerComposite" presStyleCnt="0">
        <dgm:presLayoutVars>
          <dgm:chMax val="5"/>
          <dgm:dir/>
          <dgm:resizeHandles val="exact"/>
        </dgm:presLayoutVars>
      </dgm:prSet>
      <dgm:spPr/>
    </dgm:pt>
    <dgm:pt modelId="{099B8E2A-2460-425C-8BD7-91AC49997DB6}" type="pres">
      <dgm:prSet presAssocID="{AF6508C0-87A4-4853-AE83-DEA765053D7A}" presName="dummyMaxCanvas" presStyleCnt="0">
        <dgm:presLayoutVars/>
      </dgm:prSet>
      <dgm:spPr/>
    </dgm:pt>
    <dgm:pt modelId="{568E9F1A-1528-4788-931F-7862A4B3F29F}" type="pres">
      <dgm:prSet presAssocID="{AF6508C0-87A4-4853-AE83-DEA765053D7A}" presName="ThreeNodes_1" presStyleLbl="node1" presStyleIdx="0" presStyleCnt="3">
        <dgm:presLayoutVars>
          <dgm:bulletEnabled val="1"/>
        </dgm:presLayoutVars>
      </dgm:prSet>
      <dgm:spPr/>
    </dgm:pt>
    <dgm:pt modelId="{A1A47F73-32DB-4A88-9B8A-B19805CA3C96}" type="pres">
      <dgm:prSet presAssocID="{AF6508C0-87A4-4853-AE83-DEA765053D7A}" presName="ThreeNodes_2" presStyleLbl="node1" presStyleIdx="1" presStyleCnt="3">
        <dgm:presLayoutVars>
          <dgm:bulletEnabled val="1"/>
        </dgm:presLayoutVars>
      </dgm:prSet>
      <dgm:spPr/>
    </dgm:pt>
    <dgm:pt modelId="{289024A1-0D43-4D56-810C-9306AB820383}" type="pres">
      <dgm:prSet presAssocID="{AF6508C0-87A4-4853-AE83-DEA765053D7A}" presName="ThreeNodes_3" presStyleLbl="node1" presStyleIdx="2" presStyleCnt="3">
        <dgm:presLayoutVars>
          <dgm:bulletEnabled val="1"/>
        </dgm:presLayoutVars>
      </dgm:prSet>
      <dgm:spPr/>
    </dgm:pt>
    <dgm:pt modelId="{ABF19AD2-CD7D-4EE5-B767-CAE8CED55775}" type="pres">
      <dgm:prSet presAssocID="{AF6508C0-87A4-4853-AE83-DEA765053D7A}" presName="ThreeConn_1-2" presStyleLbl="fgAccFollowNode1" presStyleIdx="0" presStyleCnt="2">
        <dgm:presLayoutVars>
          <dgm:bulletEnabled val="1"/>
        </dgm:presLayoutVars>
      </dgm:prSet>
      <dgm:spPr/>
    </dgm:pt>
    <dgm:pt modelId="{C8A2E867-E8ED-488A-BB50-E4196AA80B4B}" type="pres">
      <dgm:prSet presAssocID="{AF6508C0-87A4-4853-AE83-DEA765053D7A}" presName="ThreeConn_2-3" presStyleLbl="fgAccFollowNode1" presStyleIdx="1" presStyleCnt="2">
        <dgm:presLayoutVars>
          <dgm:bulletEnabled val="1"/>
        </dgm:presLayoutVars>
      </dgm:prSet>
      <dgm:spPr/>
    </dgm:pt>
    <dgm:pt modelId="{F8397C16-C2B2-43B4-9F6F-9FC9997CF4A8}" type="pres">
      <dgm:prSet presAssocID="{AF6508C0-87A4-4853-AE83-DEA765053D7A}" presName="ThreeNodes_1_text" presStyleLbl="node1" presStyleIdx="2" presStyleCnt="3">
        <dgm:presLayoutVars>
          <dgm:bulletEnabled val="1"/>
        </dgm:presLayoutVars>
      </dgm:prSet>
      <dgm:spPr/>
    </dgm:pt>
    <dgm:pt modelId="{081B0BBC-4384-4701-8B04-626910022B6E}" type="pres">
      <dgm:prSet presAssocID="{AF6508C0-87A4-4853-AE83-DEA765053D7A}" presName="ThreeNodes_2_text" presStyleLbl="node1" presStyleIdx="2" presStyleCnt="3">
        <dgm:presLayoutVars>
          <dgm:bulletEnabled val="1"/>
        </dgm:presLayoutVars>
      </dgm:prSet>
      <dgm:spPr/>
    </dgm:pt>
    <dgm:pt modelId="{316A0E8F-DA32-4394-909D-899B94313819}" type="pres">
      <dgm:prSet presAssocID="{AF6508C0-87A4-4853-AE83-DEA765053D7A}" presName="ThreeNodes_3_text" presStyleLbl="node1" presStyleIdx="2" presStyleCnt="3">
        <dgm:presLayoutVars>
          <dgm:bulletEnabled val="1"/>
        </dgm:presLayoutVars>
      </dgm:prSet>
      <dgm:spPr/>
    </dgm:pt>
  </dgm:ptLst>
  <dgm:cxnLst>
    <dgm:cxn modelId="{6DBEE228-7655-444E-96FB-9D06149254BA}" srcId="{AF6508C0-87A4-4853-AE83-DEA765053D7A}" destId="{F31D800A-ED85-406B-BAB4-E9F408245C6D}" srcOrd="2" destOrd="0" parTransId="{C17FAEF5-22B1-4D8F-A4A3-ABE103D4D1AD}" sibTransId="{E18FE8DF-7FD7-4496-AE87-C36E0A7D621A}"/>
    <dgm:cxn modelId="{CD60CA3F-B413-4A78-9D91-4C2A340159C1}" type="presOf" srcId="{E7313E3A-4DFA-4C5E-9010-B23AE9550EAA}" destId="{ABF19AD2-CD7D-4EE5-B767-CAE8CED55775}" srcOrd="0" destOrd="0" presId="urn:microsoft.com/office/officeart/2005/8/layout/vProcess5"/>
    <dgm:cxn modelId="{3CFC5073-A30A-40FC-A4F1-91CB135F9CBF}" type="presOf" srcId="{F31D800A-ED85-406B-BAB4-E9F408245C6D}" destId="{289024A1-0D43-4D56-810C-9306AB820383}" srcOrd="0" destOrd="0" presId="urn:microsoft.com/office/officeart/2005/8/layout/vProcess5"/>
    <dgm:cxn modelId="{5D3F4355-E7E8-468C-B1DB-ED352FBB5E1A}" srcId="{AF6508C0-87A4-4853-AE83-DEA765053D7A}" destId="{25A28D6E-6A8D-422B-8BFF-0A44A591BE16}" srcOrd="1" destOrd="0" parTransId="{3EDD7997-ED36-4C8D-A860-BB4F43B096C0}" sibTransId="{E17A4ECF-12C1-4E9B-9238-1476297865C8}"/>
    <dgm:cxn modelId="{65825F84-EE60-4083-9EF1-03D578C29549}" type="presOf" srcId="{A5ADB798-497C-4E98-8DDE-2E319EC2B17F}" destId="{568E9F1A-1528-4788-931F-7862A4B3F29F}" srcOrd="0" destOrd="0" presId="urn:microsoft.com/office/officeart/2005/8/layout/vProcess5"/>
    <dgm:cxn modelId="{567F858B-6F6F-455F-926F-6F599BE1346F}" type="presOf" srcId="{A5ADB798-497C-4E98-8DDE-2E319EC2B17F}" destId="{F8397C16-C2B2-43B4-9F6F-9FC9997CF4A8}" srcOrd="1" destOrd="0" presId="urn:microsoft.com/office/officeart/2005/8/layout/vProcess5"/>
    <dgm:cxn modelId="{48ADD2B4-BD5D-4A48-8797-BA824F15A78A}" type="presOf" srcId="{25A28D6E-6A8D-422B-8BFF-0A44A591BE16}" destId="{A1A47F73-32DB-4A88-9B8A-B19805CA3C96}" srcOrd="0" destOrd="0" presId="urn:microsoft.com/office/officeart/2005/8/layout/vProcess5"/>
    <dgm:cxn modelId="{F5416BC3-4E05-4D36-BC1A-A6482E3D86CB}" type="presOf" srcId="{E17A4ECF-12C1-4E9B-9238-1476297865C8}" destId="{C8A2E867-E8ED-488A-BB50-E4196AA80B4B}" srcOrd="0" destOrd="0" presId="urn:microsoft.com/office/officeart/2005/8/layout/vProcess5"/>
    <dgm:cxn modelId="{E46E2EDE-9FBC-4982-BE84-9944A583C147}" srcId="{AF6508C0-87A4-4853-AE83-DEA765053D7A}" destId="{A5ADB798-497C-4E98-8DDE-2E319EC2B17F}" srcOrd="0" destOrd="0" parTransId="{691030CE-5444-4F6C-9DFB-73F8B81A1E93}" sibTransId="{E7313E3A-4DFA-4C5E-9010-B23AE9550EAA}"/>
    <dgm:cxn modelId="{1CC861EE-E50F-4292-A98E-B766439F6DA1}" type="presOf" srcId="{AF6508C0-87A4-4853-AE83-DEA765053D7A}" destId="{8C57A2BB-562E-4F7A-BFDF-ADEA19DC1234}" srcOrd="0" destOrd="0" presId="urn:microsoft.com/office/officeart/2005/8/layout/vProcess5"/>
    <dgm:cxn modelId="{0885E6F8-88D2-46BC-AF9C-DAAAEBBBE781}" type="presOf" srcId="{25A28D6E-6A8D-422B-8BFF-0A44A591BE16}" destId="{081B0BBC-4384-4701-8B04-626910022B6E}" srcOrd="1" destOrd="0" presId="urn:microsoft.com/office/officeart/2005/8/layout/vProcess5"/>
    <dgm:cxn modelId="{222B73F9-3528-4720-AA53-5687FB3BD09C}" type="presOf" srcId="{F31D800A-ED85-406B-BAB4-E9F408245C6D}" destId="{316A0E8F-DA32-4394-909D-899B94313819}" srcOrd="1" destOrd="0" presId="urn:microsoft.com/office/officeart/2005/8/layout/vProcess5"/>
    <dgm:cxn modelId="{5BA226E9-400C-4E6F-868E-01E3753C0982}" type="presParOf" srcId="{8C57A2BB-562E-4F7A-BFDF-ADEA19DC1234}" destId="{099B8E2A-2460-425C-8BD7-91AC49997DB6}" srcOrd="0" destOrd="0" presId="urn:microsoft.com/office/officeart/2005/8/layout/vProcess5"/>
    <dgm:cxn modelId="{585D1348-9531-4A0A-8AEB-2F8DCFF2A480}" type="presParOf" srcId="{8C57A2BB-562E-4F7A-BFDF-ADEA19DC1234}" destId="{568E9F1A-1528-4788-931F-7862A4B3F29F}" srcOrd="1" destOrd="0" presId="urn:microsoft.com/office/officeart/2005/8/layout/vProcess5"/>
    <dgm:cxn modelId="{50A69C03-503B-4B2B-BC88-6968C8FB744A}" type="presParOf" srcId="{8C57A2BB-562E-4F7A-BFDF-ADEA19DC1234}" destId="{A1A47F73-32DB-4A88-9B8A-B19805CA3C96}" srcOrd="2" destOrd="0" presId="urn:microsoft.com/office/officeart/2005/8/layout/vProcess5"/>
    <dgm:cxn modelId="{328222B7-F86A-4146-BE94-D628115C57FC}" type="presParOf" srcId="{8C57A2BB-562E-4F7A-BFDF-ADEA19DC1234}" destId="{289024A1-0D43-4D56-810C-9306AB820383}" srcOrd="3" destOrd="0" presId="urn:microsoft.com/office/officeart/2005/8/layout/vProcess5"/>
    <dgm:cxn modelId="{883BC029-40F8-45B0-AD9C-3A43A2A18C19}" type="presParOf" srcId="{8C57A2BB-562E-4F7A-BFDF-ADEA19DC1234}" destId="{ABF19AD2-CD7D-4EE5-B767-CAE8CED55775}" srcOrd="4" destOrd="0" presId="urn:microsoft.com/office/officeart/2005/8/layout/vProcess5"/>
    <dgm:cxn modelId="{873DBF66-655E-445B-8266-B0EDA658CB77}" type="presParOf" srcId="{8C57A2BB-562E-4F7A-BFDF-ADEA19DC1234}" destId="{C8A2E867-E8ED-488A-BB50-E4196AA80B4B}" srcOrd="5" destOrd="0" presId="urn:microsoft.com/office/officeart/2005/8/layout/vProcess5"/>
    <dgm:cxn modelId="{02FDF08D-E5A3-4606-8D70-1643540EF075}" type="presParOf" srcId="{8C57A2BB-562E-4F7A-BFDF-ADEA19DC1234}" destId="{F8397C16-C2B2-43B4-9F6F-9FC9997CF4A8}" srcOrd="6" destOrd="0" presId="urn:microsoft.com/office/officeart/2005/8/layout/vProcess5"/>
    <dgm:cxn modelId="{95B81247-C34A-427C-9540-68D0569E297C}" type="presParOf" srcId="{8C57A2BB-562E-4F7A-BFDF-ADEA19DC1234}" destId="{081B0BBC-4384-4701-8B04-626910022B6E}" srcOrd="7" destOrd="0" presId="urn:microsoft.com/office/officeart/2005/8/layout/vProcess5"/>
    <dgm:cxn modelId="{9740B7C6-686E-4C06-A742-CDB1870A5274}" type="presParOf" srcId="{8C57A2BB-562E-4F7A-BFDF-ADEA19DC1234}" destId="{316A0E8F-DA32-4394-909D-899B94313819}"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0389F83D-7877-4D4F-8AC4-986F62F2E75E}" type="doc">
      <dgm:prSet loTypeId="urn:microsoft.com/office/officeart/2005/8/layout/hProcess3" loCatId="process" qsTypeId="urn:microsoft.com/office/officeart/2005/8/quickstyle/simple1" qsCatId="simple" csTypeId="urn:microsoft.com/office/officeart/2005/8/colors/accent0_2" csCatId="mainScheme" phldr="1"/>
      <dgm:spPr/>
      <dgm:t>
        <a:bodyPr/>
        <a:lstStyle/>
        <a:p>
          <a:endParaRPr lang="en-US"/>
        </a:p>
      </dgm:t>
    </dgm:pt>
    <dgm:pt modelId="{5EF29C0F-D684-4682-A700-DB18315669D5}">
      <dgm:prSet phldrT="[Text]" phldr="0"/>
      <dgm:spPr/>
      <dgm:t>
        <a:bodyPr/>
        <a:lstStyle/>
        <a:p>
          <a:r>
            <a:rPr lang="en-US">
              <a:solidFill>
                <a:schemeClr val="tx2"/>
              </a:solidFill>
            </a:rPr>
            <a:t>Milrinone</a:t>
          </a:r>
        </a:p>
      </dgm:t>
    </dgm:pt>
    <dgm:pt modelId="{6670706F-B173-4DBD-AB23-691FD8B8A786}" type="parTrans" cxnId="{B14D6A19-03C9-40BD-A3D2-FD808774FD51}">
      <dgm:prSet/>
      <dgm:spPr/>
      <dgm:t>
        <a:bodyPr/>
        <a:lstStyle/>
        <a:p>
          <a:endParaRPr lang="en-US"/>
        </a:p>
      </dgm:t>
    </dgm:pt>
    <dgm:pt modelId="{B7C8904B-BC7E-4728-ACF7-70B4B89AAFE0}" type="sibTrans" cxnId="{B14D6A19-03C9-40BD-A3D2-FD808774FD51}">
      <dgm:prSet/>
      <dgm:spPr/>
      <dgm:t>
        <a:bodyPr/>
        <a:lstStyle/>
        <a:p>
          <a:endParaRPr lang="en-US"/>
        </a:p>
      </dgm:t>
    </dgm:pt>
    <dgm:pt modelId="{759984B5-2E26-4584-9415-9A1DAF35C5C5}" type="pres">
      <dgm:prSet presAssocID="{0389F83D-7877-4D4F-8AC4-986F62F2E75E}" presName="Name0" presStyleCnt="0">
        <dgm:presLayoutVars>
          <dgm:dir/>
          <dgm:animLvl val="lvl"/>
          <dgm:resizeHandles val="exact"/>
        </dgm:presLayoutVars>
      </dgm:prSet>
      <dgm:spPr/>
    </dgm:pt>
    <dgm:pt modelId="{EC169096-1249-438A-8245-80B72D959066}" type="pres">
      <dgm:prSet presAssocID="{0389F83D-7877-4D4F-8AC4-986F62F2E75E}" presName="dummy" presStyleCnt="0"/>
      <dgm:spPr/>
    </dgm:pt>
    <dgm:pt modelId="{9DC47032-9D83-4B84-A771-6F40BDAD3228}" type="pres">
      <dgm:prSet presAssocID="{0389F83D-7877-4D4F-8AC4-986F62F2E75E}" presName="linH" presStyleCnt="0"/>
      <dgm:spPr/>
    </dgm:pt>
    <dgm:pt modelId="{73334AB3-9D77-48E6-B04E-44C1928CE550}" type="pres">
      <dgm:prSet presAssocID="{0389F83D-7877-4D4F-8AC4-986F62F2E75E}" presName="padding1" presStyleCnt="0"/>
      <dgm:spPr/>
    </dgm:pt>
    <dgm:pt modelId="{C5978FD9-6366-4372-8631-974A0C83D3E8}" type="pres">
      <dgm:prSet presAssocID="{5EF29C0F-D684-4682-A700-DB18315669D5}" presName="linV" presStyleCnt="0"/>
      <dgm:spPr/>
    </dgm:pt>
    <dgm:pt modelId="{4E8C1A85-9E1B-4EB2-9716-D14274E22FF8}" type="pres">
      <dgm:prSet presAssocID="{5EF29C0F-D684-4682-A700-DB18315669D5}" presName="spVertical1" presStyleCnt="0"/>
      <dgm:spPr/>
    </dgm:pt>
    <dgm:pt modelId="{E56EB495-D590-4084-A072-ECBBDD0139A8}" type="pres">
      <dgm:prSet presAssocID="{5EF29C0F-D684-4682-A700-DB18315669D5}" presName="parTx" presStyleLbl="revTx" presStyleIdx="0" presStyleCnt="1" custAng="20069671" custLinFactY="51143" custLinFactNeighborX="-1218" custLinFactNeighborY="100000">
        <dgm:presLayoutVars>
          <dgm:chMax val="0"/>
          <dgm:chPref val="0"/>
          <dgm:bulletEnabled val="1"/>
        </dgm:presLayoutVars>
      </dgm:prSet>
      <dgm:spPr/>
    </dgm:pt>
    <dgm:pt modelId="{19B6A5FA-AEAE-46AF-8755-D59E65DA3ABA}" type="pres">
      <dgm:prSet presAssocID="{5EF29C0F-D684-4682-A700-DB18315669D5}" presName="spVertical2" presStyleCnt="0"/>
      <dgm:spPr/>
    </dgm:pt>
    <dgm:pt modelId="{7C6226C1-29FF-46A5-BED1-5D5577C70418}" type="pres">
      <dgm:prSet presAssocID="{5EF29C0F-D684-4682-A700-DB18315669D5}" presName="spVertical3" presStyleCnt="0"/>
      <dgm:spPr/>
    </dgm:pt>
    <dgm:pt modelId="{3CD58B13-9102-41B7-B9C2-4E42F6296ACB}" type="pres">
      <dgm:prSet presAssocID="{0389F83D-7877-4D4F-8AC4-986F62F2E75E}" presName="padding2" presStyleCnt="0"/>
      <dgm:spPr/>
    </dgm:pt>
    <dgm:pt modelId="{332798AF-1615-47C7-A733-19625FAFF552}" type="pres">
      <dgm:prSet presAssocID="{0389F83D-7877-4D4F-8AC4-986F62F2E75E}" presName="negArrow" presStyleCnt="0"/>
      <dgm:spPr/>
    </dgm:pt>
    <dgm:pt modelId="{E561F15C-E175-4F86-BCFC-E57805963156}" type="pres">
      <dgm:prSet presAssocID="{0389F83D-7877-4D4F-8AC4-986F62F2E75E}" presName="backgroundArrow" presStyleLbl="node1" presStyleIdx="0" presStyleCnt="1" custAng="20046288" custScaleX="57729" custLinFactNeighborX="13661" custLinFactNeighborY="44256"/>
      <dgm:spPr/>
    </dgm:pt>
  </dgm:ptLst>
  <dgm:cxnLst>
    <dgm:cxn modelId="{B14D6A19-03C9-40BD-A3D2-FD808774FD51}" srcId="{0389F83D-7877-4D4F-8AC4-986F62F2E75E}" destId="{5EF29C0F-D684-4682-A700-DB18315669D5}" srcOrd="0" destOrd="0" parTransId="{6670706F-B173-4DBD-AB23-691FD8B8A786}" sibTransId="{B7C8904B-BC7E-4728-ACF7-70B4B89AAFE0}"/>
    <dgm:cxn modelId="{9553724A-E6C0-4AC2-A3E4-224343FC09EB}" type="presOf" srcId="{0389F83D-7877-4D4F-8AC4-986F62F2E75E}" destId="{759984B5-2E26-4584-9415-9A1DAF35C5C5}" srcOrd="0" destOrd="0" presId="urn:microsoft.com/office/officeart/2005/8/layout/hProcess3"/>
    <dgm:cxn modelId="{A9E436BF-D863-4899-BFFD-0FE46280FBCF}" type="presOf" srcId="{5EF29C0F-D684-4682-A700-DB18315669D5}" destId="{E56EB495-D590-4084-A072-ECBBDD0139A8}" srcOrd="0" destOrd="0" presId="urn:microsoft.com/office/officeart/2005/8/layout/hProcess3"/>
    <dgm:cxn modelId="{09A1523F-54E0-4B88-B1C1-612EB75623E7}" type="presParOf" srcId="{759984B5-2E26-4584-9415-9A1DAF35C5C5}" destId="{EC169096-1249-438A-8245-80B72D959066}" srcOrd="0" destOrd="0" presId="urn:microsoft.com/office/officeart/2005/8/layout/hProcess3"/>
    <dgm:cxn modelId="{E3ABC677-5F8D-4913-B12F-FF2934F9950F}" type="presParOf" srcId="{759984B5-2E26-4584-9415-9A1DAF35C5C5}" destId="{9DC47032-9D83-4B84-A771-6F40BDAD3228}" srcOrd="1" destOrd="0" presId="urn:microsoft.com/office/officeart/2005/8/layout/hProcess3"/>
    <dgm:cxn modelId="{9AEC8A2D-7FDF-499E-B011-0B5BF894E25A}" type="presParOf" srcId="{9DC47032-9D83-4B84-A771-6F40BDAD3228}" destId="{73334AB3-9D77-48E6-B04E-44C1928CE550}" srcOrd="0" destOrd="0" presId="urn:microsoft.com/office/officeart/2005/8/layout/hProcess3"/>
    <dgm:cxn modelId="{18DE84C9-828D-4A97-A5B6-E1AB9CE85D69}" type="presParOf" srcId="{9DC47032-9D83-4B84-A771-6F40BDAD3228}" destId="{C5978FD9-6366-4372-8631-974A0C83D3E8}" srcOrd="1" destOrd="0" presId="urn:microsoft.com/office/officeart/2005/8/layout/hProcess3"/>
    <dgm:cxn modelId="{F106133D-BC3E-47BF-A5FA-99555849BD5E}" type="presParOf" srcId="{C5978FD9-6366-4372-8631-974A0C83D3E8}" destId="{4E8C1A85-9E1B-4EB2-9716-D14274E22FF8}" srcOrd="0" destOrd="0" presId="urn:microsoft.com/office/officeart/2005/8/layout/hProcess3"/>
    <dgm:cxn modelId="{09721E3D-695A-41A3-A702-779D464E8DD3}" type="presParOf" srcId="{C5978FD9-6366-4372-8631-974A0C83D3E8}" destId="{E56EB495-D590-4084-A072-ECBBDD0139A8}" srcOrd="1" destOrd="0" presId="urn:microsoft.com/office/officeart/2005/8/layout/hProcess3"/>
    <dgm:cxn modelId="{2D7D6AB8-1BF8-4226-844C-D234CA8223A3}" type="presParOf" srcId="{C5978FD9-6366-4372-8631-974A0C83D3E8}" destId="{19B6A5FA-AEAE-46AF-8755-D59E65DA3ABA}" srcOrd="2" destOrd="0" presId="urn:microsoft.com/office/officeart/2005/8/layout/hProcess3"/>
    <dgm:cxn modelId="{F15F1B80-66E1-4FF0-B083-3AB51822B80F}" type="presParOf" srcId="{C5978FD9-6366-4372-8631-974A0C83D3E8}" destId="{7C6226C1-29FF-46A5-BED1-5D5577C70418}" srcOrd="3" destOrd="0" presId="urn:microsoft.com/office/officeart/2005/8/layout/hProcess3"/>
    <dgm:cxn modelId="{EA6F7B20-34AA-4C2D-8C7A-42258F0D031E}" type="presParOf" srcId="{9DC47032-9D83-4B84-A771-6F40BDAD3228}" destId="{3CD58B13-9102-41B7-B9C2-4E42F6296ACB}" srcOrd="2" destOrd="0" presId="urn:microsoft.com/office/officeart/2005/8/layout/hProcess3"/>
    <dgm:cxn modelId="{EFA916CF-E73A-4C56-81E3-327E6D9E90BC}" type="presParOf" srcId="{9DC47032-9D83-4B84-A771-6F40BDAD3228}" destId="{332798AF-1615-47C7-A733-19625FAFF552}" srcOrd="3" destOrd="0" presId="urn:microsoft.com/office/officeart/2005/8/layout/hProcess3"/>
    <dgm:cxn modelId="{AAF009D1-4644-40AB-8EAC-04F9B889ED6B}" type="presParOf" srcId="{9DC47032-9D83-4B84-A771-6F40BDAD3228}" destId="{E561F15C-E175-4F86-BCFC-E57805963156}" srcOrd="4" destOrd="0" presId="urn:microsoft.com/office/officeart/2005/8/layout/h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0389F83D-7877-4D4F-8AC4-986F62F2E75E}" type="doc">
      <dgm:prSet loTypeId="urn:microsoft.com/office/officeart/2005/8/layout/hProcess3" loCatId="process" qsTypeId="urn:microsoft.com/office/officeart/2005/8/quickstyle/simple1" qsCatId="simple" csTypeId="urn:microsoft.com/office/officeart/2005/8/colors/accent0_2" csCatId="mainScheme" phldr="1"/>
      <dgm:spPr/>
      <dgm:t>
        <a:bodyPr/>
        <a:lstStyle/>
        <a:p>
          <a:endParaRPr lang="en-US"/>
        </a:p>
      </dgm:t>
    </dgm:pt>
    <dgm:pt modelId="{5EF29C0F-D684-4682-A700-DB18315669D5}">
      <dgm:prSet phldrT="[Text]" phldr="0"/>
      <dgm:spPr/>
      <dgm:t>
        <a:bodyPr/>
        <a:lstStyle/>
        <a:p>
          <a:r>
            <a:rPr lang="en-US">
              <a:solidFill>
                <a:schemeClr val="tx2"/>
              </a:solidFill>
            </a:rPr>
            <a:t>Milrinone</a:t>
          </a:r>
        </a:p>
      </dgm:t>
    </dgm:pt>
    <dgm:pt modelId="{6670706F-B173-4DBD-AB23-691FD8B8A786}" type="parTrans" cxnId="{B14D6A19-03C9-40BD-A3D2-FD808774FD51}">
      <dgm:prSet/>
      <dgm:spPr/>
      <dgm:t>
        <a:bodyPr/>
        <a:lstStyle/>
        <a:p>
          <a:endParaRPr lang="en-US"/>
        </a:p>
      </dgm:t>
    </dgm:pt>
    <dgm:pt modelId="{B7C8904B-BC7E-4728-ACF7-70B4B89AAFE0}" type="sibTrans" cxnId="{B14D6A19-03C9-40BD-A3D2-FD808774FD51}">
      <dgm:prSet/>
      <dgm:spPr/>
      <dgm:t>
        <a:bodyPr/>
        <a:lstStyle/>
        <a:p>
          <a:endParaRPr lang="en-US"/>
        </a:p>
      </dgm:t>
    </dgm:pt>
    <dgm:pt modelId="{759984B5-2E26-4584-9415-9A1DAF35C5C5}" type="pres">
      <dgm:prSet presAssocID="{0389F83D-7877-4D4F-8AC4-986F62F2E75E}" presName="Name0" presStyleCnt="0">
        <dgm:presLayoutVars>
          <dgm:dir/>
          <dgm:animLvl val="lvl"/>
          <dgm:resizeHandles val="exact"/>
        </dgm:presLayoutVars>
      </dgm:prSet>
      <dgm:spPr/>
    </dgm:pt>
    <dgm:pt modelId="{EC169096-1249-438A-8245-80B72D959066}" type="pres">
      <dgm:prSet presAssocID="{0389F83D-7877-4D4F-8AC4-986F62F2E75E}" presName="dummy" presStyleCnt="0"/>
      <dgm:spPr/>
    </dgm:pt>
    <dgm:pt modelId="{9DC47032-9D83-4B84-A771-6F40BDAD3228}" type="pres">
      <dgm:prSet presAssocID="{0389F83D-7877-4D4F-8AC4-986F62F2E75E}" presName="linH" presStyleCnt="0"/>
      <dgm:spPr/>
    </dgm:pt>
    <dgm:pt modelId="{73334AB3-9D77-48E6-B04E-44C1928CE550}" type="pres">
      <dgm:prSet presAssocID="{0389F83D-7877-4D4F-8AC4-986F62F2E75E}" presName="padding1" presStyleCnt="0"/>
      <dgm:spPr/>
    </dgm:pt>
    <dgm:pt modelId="{C5978FD9-6366-4372-8631-974A0C83D3E8}" type="pres">
      <dgm:prSet presAssocID="{5EF29C0F-D684-4682-A700-DB18315669D5}" presName="linV" presStyleCnt="0"/>
      <dgm:spPr/>
    </dgm:pt>
    <dgm:pt modelId="{4E8C1A85-9E1B-4EB2-9716-D14274E22FF8}" type="pres">
      <dgm:prSet presAssocID="{5EF29C0F-D684-4682-A700-DB18315669D5}" presName="spVertical1" presStyleCnt="0"/>
      <dgm:spPr/>
    </dgm:pt>
    <dgm:pt modelId="{E56EB495-D590-4084-A072-ECBBDD0139A8}" type="pres">
      <dgm:prSet presAssocID="{5EF29C0F-D684-4682-A700-DB18315669D5}" presName="parTx" presStyleLbl="revTx" presStyleIdx="0" presStyleCnt="1" custAng="20069671" custLinFactY="51143" custLinFactNeighborX="-1218" custLinFactNeighborY="100000">
        <dgm:presLayoutVars>
          <dgm:chMax val="0"/>
          <dgm:chPref val="0"/>
          <dgm:bulletEnabled val="1"/>
        </dgm:presLayoutVars>
      </dgm:prSet>
      <dgm:spPr/>
    </dgm:pt>
    <dgm:pt modelId="{19B6A5FA-AEAE-46AF-8755-D59E65DA3ABA}" type="pres">
      <dgm:prSet presAssocID="{5EF29C0F-D684-4682-A700-DB18315669D5}" presName="spVertical2" presStyleCnt="0"/>
      <dgm:spPr/>
    </dgm:pt>
    <dgm:pt modelId="{7C6226C1-29FF-46A5-BED1-5D5577C70418}" type="pres">
      <dgm:prSet presAssocID="{5EF29C0F-D684-4682-A700-DB18315669D5}" presName="spVertical3" presStyleCnt="0"/>
      <dgm:spPr/>
    </dgm:pt>
    <dgm:pt modelId="{3CD58B13-9102-41B7-B9C2-4E42F6296ACB}" type="pres">
      <dgm:prSet presAssocID="{0389F83D-7877-4D4F-8AC4-986F62F2E75E}" presName="padding2" presStyleCnt="0"/>
      <dgm:spPr/>
    </dgm:pt>
    <dgm:pt modelId="{332798AF-1615-47C7-A733-19625FAFF552}" type="pres">
      <dgm:prSet presAssocID="{0389F83D-7877-4D4F-8AC4-986F62F2E75E}" presName="negArrow" presStyleCnt="0"/>
      <dgm:spPr/>
    </dgm:pt>
    <dgm:pt modelId="{E561F15C-E175-4F86-BCFC-E57805963156}" type="pres">
      <dgm:prSet presAssocID="{0389F83D-7877-4D4F-8AC4-986F62F2E75E}" presName="backgroundArrow" presStyleLbl="node1" presStyleIdx="0" presStyleCnt="1" custAng="20046288" custScaleX="57729" custLinFactNeighborX="13661" custLinFactNeighborY="44256"/>
      <dgm:spPr/>
    </dgm:pt>
  </dgm:ptLst>
  <dgm:cxnLst>
    <dgm:cxn modelId="{B14D6A19-03C9-40BD-A3D2-FD808774FD51}" srcId="{0389F83D-7877-4D4F-8AC4-986F62F2E75E}" destId="{5EF29C0F-D684-4682-A700-DB18315669D5}" srcOrd="0" destOrd="0" parTransId="{6670706F-B173-4DBD-AB23-691FD8B8A786}" sibTransId="{B7C8904B-BC7E-4728-ACF7-70B4B89AAFE0}"/>
    <dgm:cxn modelId="{9553724A-E6C0-4AC2-A3E4-224343FC09EB}" type="presOf" srcId="{0389F83D-7877-4D4F-8AC4-986F62F2E75E}" destId="{759984B5-2E26-4584-9415-9A1DAF35C5C5}" srcOrd="0" destOrd="0" presId="urn:microsoft.com/office/officeart/2005/8/layout/hProcess3"/>
    <dgm:cxn modelId="{A9E436BF-D863-4899-BFFD-0FE46280FBCF}" type="presOf" srcId="{5EF29C0F-D684-4682-A700-DB18315669D5}" destId="{E56EB495-D590-4084-A072-ECBBDD0139A8}" srcOrd="0" destOrd="0" presId="urn:microsoft.com/office/officeart/2005/8/layout/hProcess3"/>
    <dgm:cxn modelId="{09A1523F-54E0-4B88-B1C1-612EB75623E7}" type="presParOf" srcId="{759984B5-2E26-4584-9415-9A1DAF35C5C5}" destId="{EC169096-1249-438A-8245-80B72D959066}" srcOrd="0" destOrd="0" presId="urn:microsoft.com/office/officeart/2005/8/layout/hProcess3"/>
    <dgm:cxn modelId="{E3ABC677-5F8D-4913-B12F-FF2934F9950F}" type="presParOf" srcId="{759984B5-2E26-4584-9415-9A1DAF35C5C5}" destId="{9DC47032-9D83-4B84-A771-6F40BDAD3228}" srcOrd="1" destOrd="0" presId="urn:microsoft.com/office/officeart/2005/8/layout/hProcess3"/>
    <dgm:cxn modelId="{9AEC8A2D-7FDF-499E-B011-0B5BF894E25A}" type="presParOf" srcId="{9DC47032-9D83-4B84-A771-6F40BDAD3228}" destId="{73334AB3-9D77-48E6-B04E-44C1928CE550}" srcOrd="0" destOrd="0" presId="urn:microsoft.com/office/officeart/2005/8/layout/hProcess3"/>
    <dgm:cxn modelId="{18DE84C9-828D-4A97-A5B6-E1AB9CE85D69}" type="presParOf" srcId="{9DC47032-9D83-4B84-A771-6F40BDAD3228}" destId="{C5978FD9-6366-4372-8631-974A0C83D3E8}" srcOrd="1" destOrd="0" presId="urn:microsoft.com/office/officeart/2005/8/layout/hProcess3"/>
    <dgm:cxn modelId="{F106133D-BC3E-47BF-A5FA-99555849BD5E}" type="presParOf" srcId="{C5978FD9-6366-4372-8631-974A0C83D3E8}" destId="{4E8C1A85-9E1B-4EB2-9716-D14274E22FF8}" srcOrd="0" destOrd="0" presId="urn:microsoft.com/office/officeart/2005/8/layout/hProcess3"/>
    <dgm:cxn modelId="{09721E3D-695A-41A3-A702-779D464E8DD3}" type="presParOf" srcId="{C5978FD9-6366-4372-8631-974A0C83D3E8}" destId="{E56EB495-D590-4084-A072-ECBBDD0139A8}" srcOrd="1" destOrd="0" presId="urn:microsoft.com/office/officeart/2005/8/layout/hProcess3"/>
    <dgm:cxn modelId="{2D7D6AB8-1BF8-4226-844C-D234CA8223A3}" type="presParOf" srcId="{C5978FD9-6366-4372-8631-974A0C83D3E8}" destId="{19B6A5FA-AEAE-46AF-8755-D59E65DA3ABA}" srcOrd="2" destOrd="0" presId="urn:microsoft.com/office/officeart/2005/8/layout/hProcess3"/>
    <dgm:cxn modelId="{F15F1B80-66E1-4FF0-B083-3AB51822B80F}" type="presParOf" srcId="{C5978FD9-6366-4372-8631-974A0C83D3E8}" destId="{7C6226C1-29FF-46A5-BED1-5D5577C70418}" srcOrd="3" destOrd="0" presId="urn:microsoft.com/office/officeart/2005/8/layout/hProcess3"/>
    <dgm:cxn modelId="{EA6F7B20-34AA-4C2D-8C7A-42258F0D031E}" type="presParOf" srcId="{9DC47032-9D83-4B84-A771-6F40BDAD3228}" destId="{3CD58B13-9102-41B7-B9C2-4E42F6296ACB}" srcOrd="2" destOrd="0" presId="urn:microsoft.com/office/officeart/2005/8/layout/hProcess3"/>
    <dgm:cxn modelId="{EFA916CF-E73A-4C56-81E3-327E6D9E90BC}" type="presParOf" srcId="{9DC47032-9D83-4B84-A771-6F40BDAD3228}" destId="{332798AF-1615-47C7-A733-19625FAFF552}" srcOrd="3" destOrd="0" presId="urn:microsoft.com/office/officeart/2005/8/layout/hProcess3"/>
    <dgm:cxn modelId="{AAF009D1-4644-40AB-8EAC-04F9B889ED6B}" type="presParOf" srcId="{9DC47032-9D83-4B84-A771-6F40BDAD3228}" destId="{E561F15C-E175-4F86-BCFC-E57805963156}" srcOrd="4" destOrd="0" presId="urn:microsoft.com/office/officeart/2005/8/layout/hProcess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BFCE9B3-5CA6-46CD-B9BD-2C4E321E6700}"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92AC5D6F-B5B8-456B-AFCD-20F9A7CCCDC3}">
      <dgm:prSet phldrT="[Text]" phldr="0" custT="1"/>
      <dgm:spPr>
        <a:solidFill>
          <a:srgbClr val="00314C"/>
        </a:solidFill>
      </dgm:spPr>
      <dgm:t>
        <a:bodyPr/>
        <a:lstStyle/>
        <a:p>
          <a:r>
            <a:rPr lang="en-US" sz="1600">
              <a:latin typeface="Verdana"/>
              <a:ea typeface="Verdana"/>
            </a:rPr>
            <a:t>Hypotension</a:t>
          </a:r>
        </a:p>
      </dgm:t>
    </dgm:pt>
    <dgm:pt modelId="{BCDA5F99-BE1E-4512-89B6-93500DCA3E5B}" type="parTrans" cxnId="{4B770AC6-3EC7-48EE-8F0B-53038E73ABD1}">
      <dgm:prSet/>
      <dgm:spPr/>
      <dgm:t>
        <a:bodyPr/>
        <a:lstStyle/>
        <a:p>
          <a:endParaRPr lang="en-US"/>
        </a:p>
      </dgm:t>
    </dgm:pt>
    <dgm:pt modelId="{ED5F240A-6101-48DD-973A-D6D6CB9A255F}" type="sibTrans" cxnId="{4B770AC6-3EC7-48EE-8F0B-53038E73ABD1}">
      <dgm:prSet/>
      <dgm:spPr/>
      <dgm:t>
        <a:bodyPr/>
        <a:lstStyle/>
        <a:p>
          <a:endParaRPr lang="en-US"/>
        </a:p>
      </dgm:t>
    </dgm:pt>
    <dgm:pt modelId="{78ADAB64-1095-49AC-90AD-6ACCFD97B6E0}">
      <dgm:prSet phldr="0" custT="1"/>
      <dgm:spPr>
        <a:solidFill>
          <a:srgbClr val="00314C"/>
        </a:solidFill>
      </dgm:spPr>
      <dgm:t>
        <a:bodyPr/>
        <a:lstStyle/>
        <a:p>
          <a:r>
            <a:rPr lang="en-US" sz="1600">
              <a:latin typeface="Verdana"/>
              <a:ea typeface="Verdana"/>
            </a:rPr>
            <a:t>Arrythmias</a:t>
          </a:r>
        </a:p>
      </dgm:t>
    </dgm:pt>
    <dgm:pt modelId="{91291698-065E-4FDF-A828-694C6D97615A}" type="parTrans" cxnId="{8A97AD1B-86F7-4B5F-AF2D-1D3D8CCD7693}">
      <dgm:prSet/>
      <dgm:spPr/>
      <dgm:t>
        <a:bodyPr/>
        <a:lstStyle/>
        <a:p>
          <a:endParaRPr lang="en-US"/>
        </a:p>
      </dgm:t>
    </dgm:pt>
    <dgm:pt modelId="{CC9C1362-0BC6-45A1-9AF0-E61CB1F16901}" type="sibTrans" cxnId="{8A97AD1B-86F7-4B5F-AF2D-1D3D8CCD7693}">
      <dgm:prSet/>
      <dgm:spPr/>
      <dgm:t>
        <a:bodyPr/>
        <a:lstStyle/>
        <a:p>
          <a:endParaRPr lang="en-US"/>
        </a:p>
      </dgm:t>
    </dgm:pt>
    <dgm:pt modelId="{571C2BF3-FD13-4776-B839-E03F6E0914CD}">
      <dgm:prSet phldr="0" custT="1"/>
      <dgm:spPr>
        <a:solidFill>
          <a:srgbClr val="00314C"/>
        </a:solidFill>
      </dgm:spPr>
      <dgm:t>
        <a:bodyPr/>
        <a:lstStyle/>
        <a:p>
          <a:pPr rtl="0"/>
          <a:r>
            <a:rPr lang="en-US" sz="1600">
              <a:latin typeface="Verdana"/>
              <a:ea typeface="Verdana"/>
            </a:rPr>
            <a:t>Volume Shifts</a:t>
          </a:r>
        </a:p>
      </dgm:t>
    </dgm:pt>
    <dgm:pt modelId="{765CD1CB-034B-471C-A711-820B5AB879AA}" type="parTrans" cxnId="{BFE1480F-6C5F-4708-A32F-B01687A8EEC1}">
      <dgm:prSet/>
      <dgm:spPr/>
      <dgm:t>
        <a:bodyPr/>
        <a:lstStyle/>
        <a:p>
          <a:endParaRPr lang="en-US"/>
        </a:p>
      </dgm:t>
    </dgm:pt>
    <dgm:pt modelId="{88ED98B8-B5DD-48D4-8BAB-711BC3CFBA43}" type="sibTrans" cxnId="{BFE1480F-6C5F-4708-A32F-B01687A8EEC1}">
      <dgm:prSet/>
      <dgm:spPr/>
      <dgm:t>
        <a:bodyPr/>
        <a:lstStyle/>
        <a:p>
          <a:endParaRPr lang="en-US"/>
        </a:p>
      </dgm:t>
    </dgm:pt>
    <dgm:pt modelId="{BAFD93A1-1B1F-4215-9528-DBC9A6C29D69}" type="pres">
      <dgm:prSet presAssocID="{FBFCE9B3-5CA6-46CD-B9BD-2C4E321E6700}" presName="diagram" presStyleCnt="0">
        <dgm:presLayoutVars>
          <dgm:dir/>
          <dgm:resizeHandles val="exact"/>
        </dgm:presLayoutVars>
      </dgm:prSet>
      <dgm:spPr/>
    </dgm:pt>
    <dgm:pt modelId="{F7AB7121-0529-4C54-B167-5133F284C5D7}" type="pres">
      <dgm:prSet presAssocID="{92AC5D6F-B5B8-456B-AFCD-20F9A7CCCDC3}" presName="node" presStyleLbl="node1" presStyleIdx="0" presStyleCnt="3">
        <dgm:presLayoutVars>
          <dgm:bulletEnabled val="1"/>
        </dgm:presLayoutVars>
      </dgm:prSet>
      <dgm:spPr/>
    </dgm:pt>
    <dgm:pt modelId="{F8C8D005-F2D4-440B-AFFB-E2428A922657}" type="pres">
      <dgm:prSet presAssocID="{ED5F240A-6101-48DD-973A-D6D6CB9A255F}" presName="sibTrans" presStyleCnt="0"/>
      <dgm:spPr/>
    </dgm:pt>
    <dgm:pt modelId="{C53C9F07-C94A-42C7-9E88-B4F8ED51CD20}" type="pres">
      <dgm:prSet presAssocID="{78ADAB64-1095-49AC-90AD-6ACCFD97B6E0}" presName="node" presStyleLbl="node1" presStyleIdx="1" presStyleCnt="3">
        <dgm:presLayoutVars>
          <dgm:bulletEnabled val="1"/>
        </dgm:presLayoutVars>
      </dgm:prSet>
      <dgm:spPr/>
    </dgm:pt>
    <dgm:pt modelId="{CF92C62F-8E6A-42D6-A9A1-2F3B1B1B5547}" type="pres">
      <dgm:prSet presAssocID="{CC9C1362-0BC6-45A1-9AF0-E61CB1F16901}" presName="sibTrans" presStyleCnt="0"/>
      <dgm:spPr/>
    </dgm:pt>
    <dgm:pt modelId="{BF83EBEB-9BD2-4825-8A7E-67378AE2876D}" type="pres">
      <dgm:prSet presAssocID="{571C2BF3-FD13-4776-B839-E03F6E0914CD}" presName="node" presStyleLbl="node1" presStyleIdx="2" presStyleCnt="3">
        <dgm:presLayoutVars>
          <dgm:bulletEnabled val="1"/>
        </dgm:presLayoutVars>
      </dgm:prSet>
      <dgm:spPr/>
    </dgm:pt>
  </dgm:ptLst>
  <dgm:cxnLst>
    <dgm:cxn modelId="{BFE1480F-6C5F-4708-A32F-B01687A8EEC1}" srcId="{FBFCE9B3-5CA6-46CD-B9BD-2C4E321E6700}" destId="{571C2BF3-FD13-4776-B839-E03F6E0914CD}" srcOrd="2" destOrd="0" parTransId="{765CD1CB-034B-471C-A711-820B5AB879AA}" sibTransId="{88ED98B8-B5DD-48D4-8BAB-711BC3CFBA43}"/>
    <dgm:cxn modelId="{8A97AD1B-86F7-4B5F-AF2D-1D3D8CCD7693}" srcId="{FBFCE9B3-5CA6-46CD-B9BD-2C4E321E6700}" destId="{78ADAB64-1095-49AC-90AD-6ACCFD97B6E0}" srcOrd="1" destOrd="0" parTransId="{91291698-065E-4FDF-A828-694C6D97615A}" sibTransId="{CC9C1362-0BC6-45A1-9AF0-E61CB1F16901}"/>
    <dgm:cxn modelId="{FA2E5141-3398-4A3E-B217-658D234D60B1}" type="presOf" srcId="{92AC5D6F-B5B8-456B-AFCD-20F9A7CCCDC3}" destId="{F7AB7121-0529-4C54-B167-5133F284C5D7}" srcOrd="0" destOrd="0" presId="urn:microsoft.com/office/officeart/2005/8/layout/default"/>
    <dgm:cxn modelId="{161A996C-6723-467B-B6F9-80A657071212}" type="presOf" srcId="{FBFCE9B3-5CA6-46CD-B9BD-2C4E321E6700}" destId="{BAFD93A1-1B1F-4215-9528-DBC9A6C29D69}" srcOrd="0" destOrd="0" presId="urn:microsoft.com/office/officeart/2005/8/layout/default"/>
    <dgm:cxn modelId="{DEAEAAC1-54C9-4E5D-A348-D9C865522ADC}" type="presOf" srcId="{78ADAB64-1095-49AC-90AD-6ACCFD97B6E0}" destId="{C53C9F07-C94A-42C7-9E88-B4F8ED51CD20}" srcOrd="0" destOrd="0" presId="urn:microsoft.com/office/officeart/2005/8/layout/default"/>
    <dgm:cxn modelId="{4B770AC6-3EC7-48EE-8F0B-53038E73ABD1}" srcId="{FBFCE9B3-5CA6-46CD-B9BD-2C4E321E6700}" destId="{92AC5D6F-B5B8-456B-AFCD-20F9A7CCCDC3}" srcOrd="0" destOrd="0" parTransId="{BCDA5F99-BE1E-4512-89B6-93500DCA3E5B}" sibTransId="{ED5F240A-6101-48DD-973A-D6D6CB9A255F}"/>
    <dgm:cxn modelId="{654439E1-A257-43C6-9102-766987B1D30B}" type="presOf" srcId="{571C2BF3-FD13-4776-B839-E03F6E0914CD}" destId="{BF83EBEB-9BD2-4825-8A7E-67378AE2876D}" srcOrd="0" destOrd="0" presId="urn:microsoft.com/office/officeart/2005/8/layout/default"/>
    <dgm:cxn modelId="{E2C0422D-9C67-4541-9FD1-520C66130D2B}" type="presParOf" srcId="{BAFD93A1-1B1F-4215-9528-DBC9A6C29D69}" destId="{F7AB7121-0529-4C54-B167-5133F284C5D7}" srcOrd="0" destOrd="0" presId="urn:microsoft.com/office/officeart/2005/8/layout/default"/>
    <dgm:cxn modelId="{3AB2C8C6-DE85-4177-8193-5A6D25BEB728}" type="presParOf" srcId="{BAFD93A1-1B1F-4215-9528-DBC9A6C29D69}" destId="{F8C8D005-F2D4-440B-AFFB-E2428A922657}" srcOrd="1" destOrd="0" presId="urn:microsoft.com/office/officeart/2005/8/layout/default"/>
    <dgm:cxn modelId="{A75433E4-E389-498F-91AF-0BBA0A01632A}" type="presParOf" srcId="{BAFD93A1-1B1F-4215-9528-DBC9A6C29D69}" destId="{C53C9F07-C94A-42C7-9E88-B4F8ED51CD20}" srcOrd="2" destOrd="0" presId="urn:microsoft.com/office/officeart/2005/8/layout/default"/>
    <dgm:cxn modelId="{4F87E8CD-22AF-4263-826A-83CB0F3CA5A0}" type="presParOf" srcId="{BAFD93A1-1B1F-4215-9528-DBC9A6C29D69}" destId="{CF92C62F-8E6A-42D6-A9A1-2F3B1B1B5547}" srcOrd="3" destOrd="0" presId="urn:microsoft.com/office/officeart/2005/8/layout/default"/>
    <dgm:cxn modelId="{BEBB27DD-BC5E-4AEB-9636-709156BF4462}" type="presParOf" srcId="{BAFD93A1-1B1F-4215-9528-DBC9A6C29D69}" destId="{BF83EBEB-9BD2-4825-8A7E-67378AE2876D}"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D506E7C3-7027-41D1-AB5B-C2DCC3723D56}"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en-US"/>
        </a:p>
      </dgm:t>
    </dgm:pt>
    <dgm:pt modelId="{E51F0D1B-686A-47F6-AFE4-A65A05D0CAB9}">
      <dgm:prSet phldrT="[Text]" phldr="0" custT="1"/>
      <dgm:spPr/>
      <dgm:t>
        <a:bodyPr/>
        <a:lstStyle/>
        <a:p>
          <a:r>
            <a:rPr lang="en-US" sz="1200">
              <a:latin typeface="Verdana"/>
              <a:ea typeface="Verdana"/>
            </a:rPr>
            <a:t>Strengths</a:t>
          </a:r>
        </a:p>
      </dgm:t>
    </dgm:pt>
    <dgm:pt modelId="{B91F0D25-3A3F-4BE4-AFD0-E29DD2D05865}" type="parTrans" cxnId="{2FAE278F-B9AF-4BB5-A8AF-B676B8433069}">
      <dgm:prSet/>
      <dgm:spPr/>
      <dgm:t>
        <a:bodyPr/>
        <a:lstStyle/>
        <a:p>
          <a:endParaRPr lang="en-US"/>
        </a:p>
      </dgm:t>
    </dgm:pt>
    <dgm:pt modelId="{B9ABC932-C986-4F58-846B-3BBC3EC23DAA}" type="sibTrans" cxnId="{2FAE278F-B9AF-4BB5-A8AF-B676B8433069}">
      <dgm:prSet/>
      <dgm:spPr/>
      <dgm:t>
        <a:bodyPr/>
        <a:lstStyle/>
        <a:p>
          <a:endParaRPr lang="en-US"/>
        </a:p>
      </dgm:t>
    </dgm:pt>
    <dgm:pt modelId="{87B8E994-2AB0-4CFC-B44D-049FD709AE4F}">
      <dgm:prSet phldrT="[Text]" phldr="0" custT="1"/>
      <dgm:spPr/>
      <dgm:t>
        <a:bodyPr/>
        <a:lstStyle/>
        <a:p>
          <a:r>
            <a:rPr lang="en-US" sz="1200">
              <a:latin typeface="Verdana"/>
              <a:ea typeface="Verdana"/>
            </a:rPr>
            <a:t>Limitations</a:t>
          </a:r>
        </a:p>
      </dgm:t>
    </dgm:pt>
    <dgm:pt modelId="{FF50E60C-3084-4162-B522-16E69416D3C9}" type="parTrans" cxnId="{FBDD945C-64F7-4D35-B89A-4E924DC65FBD}">
      <dgm:prSet/>
      <dgm:spPr/>
      <dgm:t>
        <a:bodyPr/>
        <a:lstStyle/>
        <a:p>
          <a:endParaRPr lang="en-US"/>
        </a:p>
      </dgm:t>
    </dgm:pt>
    <dgm:pt modelId="{8C085C0D-AC29-4154-BEBC-27393166F6AD}" type="sibTrans" cxnId="{FBDD945C-64F7-4D35-B89A-4E924DC65FBD}">
      <dgm:prSet/>
      <dgm:spPr/>
      <dgm:t>
        <a:bodyPr/>
        <a:lstStyle/>
        <a:p>
          <a:endParaRPr lang="en-US"/>
        </a:p>
      </dgm:t>
    </dgm:pt>
    <dgm:pt modelId="{B96EAC26-3C98-441E-B0A5-630EB5C2981B}">
      <dgm:prSet phldrT="[Text]" phldr="0" custT="1"/>
      <dgm:spPr/>
      <dgm:t>
        <a:bodyPr/>
        <a:lstStyle/>
        <a:p>
          <a:r>
            <a:rPr lang="en-US" sz="1200">
              <a:latin typeface="Verdana"/>
              <a:ea typeface="Verdana"/>
            </a:rPr>
            <a:t>Conclusion</a:t>
          </a:r>
        </a:p>
      </dgm:t>
    </dgm:pt>
    <dgm:pt modelId="{3B237D4D-C026-4A6E-BBDA-8482FF95A77A}" type="parTrans" cxnId="{889D71A0-7A5D-4C42-8469-20809A34A02F}">
      <dgm:prSet/>
      <dgm:spPr/>
      <dgm:t>
        <a:bodyPr/>
        <a:lstStyle/>
        <a:p>
          <a:endParaRPr lang="en-US"/>
        </a:p>
      </dgm:t>
    </dgm:pt>
    <dgm:pt modelId="{95958938-2163-48B7-8D61-CA08DFE755A1}" type="sibTrans" cxnId="{889D71A0-7A5D-4C42-8469-20809A34A02F}">
      <dgm:prSet/>
      <dgm:spPr/>
      <dgm:t>
        <a:bodyPr/>
        <a:lstStyle/>
        <a:p>
          <a:endParaRPr lang="en-US"/>
        </a:p>
      </dgm:t>
    </dgm:pt>
    <dgm:pt modelId="{7A415700-6502-41C1-AC16-E0B646F8C843}">
      <dgm:prSet phldrT="[Text]" phldr="0" custT="1"/>
      <dgm:spPr/>
      <dgm:t>
        <a:bodyPr/>
        <a:lstStyle/>
        <a:p>
          <a:r>
            <a:rPr lang="en-US" sz="1000">
              <a:solidFill>
                <a:srgbClr val="00314C"/>
              </a:solidFill>
              <a:latin typeface="Verdana"/>
              <a:ea typeface="Verdana"/>
            </a:rPr>
            <a:t>Future study hypothesis-generating</a:t>
          </a:r>
        </a:p>
      </dgm:t>
    </dgm:pt>
    <dgm:pt modelId="{7251AF18-DF6E-424D-915F-0D173232FD2F}" type="parTrans" cxnId="{6A4FDB92-5A8D-4C2A-9810-853F909BBF0B}">
      <dgm:prSet/>
      <dgm:spPr/>
      <dgm:t>
        <a:bodyPr/>
        <a:lstStyle/>
        <a:p>
          <a:endParaRPr lang="en-US"/>
        </a:p>
      </dgm:t>
    </dgm:pt>
    <dgm:pt modelId="{EF101A0A-8020-47EA-BC04-FA34F2E2B3B9}" type="sibTrans" cxnId="{6A4FDB92-5A8D-4C2A-9810-853F909BBF0B}">
      <dgm:prSet/>
      <dgm:spPr/>
      <dgm:t>
        <a:bodyPr/>
        <a:lstStyle/>
        <a:p>
          <a:endParaRPr lang="en-US"/>
        </a:p>
      </dgm:t>
    </dgm:pt>
    <dgm:pt modelId="{E6981870-BFF0-4BC4-A7AC-0A94475C0528}">
      <dgm:prSet phldrT="[Text]" phldr="0" custT="1"/>
      <dgm:spPr/>
      <dgm:t>
        <a:bodyPr/>
        <a:lstStyle/>
        <a:p>
          <a:r>
            <a:rPr lang="en-US" sz="1000">
              <a:solidFill>
                <a:srgbClr val="00314C"/>
              </a:solidFill>
              <a:latin typeface="Verdana"/>
              <a:ea typeface="Verdana"/>
            </a:rPr>
            <a:t>Retrospective data</a:t>
          </a:r>
        </a:p>
      </dgm:t>
    </dgm:pt>
    <dgm:pt modelId="{A6C42FDE-53C7-4FAB-A22A-D9B65663C8AC}" type="parTrans" cxnId="{0341D46C-E4C5-4F6E-86CB-500FD886FEE1}">
      <dgm:prSet/>
      <dgm:spPr/>
      <dgm:t>
        <a:bodyPr/>
        <a:lstStyle/>
        <a:p>
          <a:endParaRPr lang="en-US"/>
        </a:p>
      </dgm:t>
    </dgm:pt>
    <dgm:pt modelId="{3448FE68-FA0F-4114-8F60-A18827B42145}" type="sibTrans" cxnId="{0341D46C-E4C5-4F6E-86CB-500FD886FEE1}">
      <dgm:prSet/>
      <dgm:spPr/>
      <dgm:t>
        <a:bodyPr/>
        <a:lstStyle/>
        <a:p>
          <a:endParaRPr lang="en-US"/>
        </a:p>
      </dgm:t>
    </dgm:pt>
    <dgm:pt modelId="{7AEDBD6E-60E0-4C59-ADFB-FA8DAC7CD220}">
      <dgm:prSet phldrT="[Text]" phldr="0" custT="1"/>
      <dgm:spPr/>
      <dgm:t>
        <a:bodyPr/>
        <a:lstStyle/>
        <a:p>
          <a:r>
            <a:rPr lang="en-US" sz="1000">
              <a:solidFill>
                <a:srgbClr val="00314C"/>
              </a:solidFill>
              <a:latin typeface="Verdana"/>
              <a:ea typeface="Verdana"/>
            </a:rPr>
            <a:t>Not all patients had outcomes assessed at the 12+ month follow-up mark</a:t>
          </a:r>
        </a:p>
      </dgm:t>
    </dgm:pt>
    <dgm:pt modelId="{8C22A701-CC60-40C7-9654-3E671CB123DE}" type="parTrans" cxnId="{83BD0ED8-DBCD-4A6F-AE73-CB0EEF860A3F}">
      <dgm:prSet/>
      <dgm:spPr/>
      <dgm:t>
        <a:bodyPr/>
        <a:lstStyle/>
        <a:p>
          <a:endParaRPr lang="en-US"/>
        </a:p>
      </dgm:t>
    </dgm:pt>
    <dgm:pt modelId="{F8CB117F-AA1D-4F49-819E-A404B065948E}" type="sibTrans" cxnId="{83BD0ED8-DBCD-4A6F-AE73-CB0EEF860A3F}">
      <dgm:prSet/>
      <dgm:spPr/>
      <dgm:t>
        <a:bodyPr/>
        <a:lstStyle/>
        <a:p>
          <a:endParaRPr lang="en-US"/>
        </a:p>
      </dgm:t>
    </dgm:pt>
    <dgm:pt modelId="{20CF0C0B-0F5E-4F2E-A4D4-6933573BB2B0}">
      <dgm:prSet phldrT="[Text]" phldr="0" custT="1"/>
      <dgm:spPr/>
      <dgm:t>
        <a:bodyPr/>
        <a:lstStyle/>
        <a:p>
          <a:r>
            <a:rPr lang="en-US" sz="1000">
              <a:solidFill>
                <a:srgbClr val="00314C"/>
              </a:solidFill>
              <a:latin typeface="Verdana"/>
              <a:ea typeface="Verdana"/>
            </a:rPr>
            <a:t>All patients received the same dosing protocol, reducing risk of bias</a:t>
          </a:r>
        </a:p>
      </dgm:t>
    </dgm:pt>
    <dgm:pt modelId="{126B2D77-29AA-438D-B5E8-BF9F8E15CFFE}" type="parTrans" cxnId="{CFE1B72F-D4DF-40C7-99D5-878341DDC2DA}">
      <dgm:prSet/>
      <dgm:spPr/>
      <dgm:t>
        <a:bodyPr/>
        <a:lstStyle/>
        <a:p>
          <a:endParaRPr lang="en-US"/>
        </a:p>
      </dgm:t>
    </dgm:pt>
    <dgm:pt modelId="{5C118053-CFD4-4216-9D44-83650E18A61A}" type="sibTrans" cxnId="{CFE1B72F-D4DF-40C7-99D5-878341DDC2DA}">
      <dgm:prSet/>
      <dgm:spPr/>
      <dgm:t>
        <a:bodyPr/>
        <a:lstStyle/>
        <a:p>
          <a:endParaRPr lang="en-US"/>
        </a:p>
      </dgm:t>
    </dgm:pt>
    <dgm:pt modelId="{C341D762-0276-49AC-AA9B-725C400E0820}">
      <dgm:prSet phldrT="[Text]" phldr="0" custT="1"/>
      <dgm:spPr/>
      <dgm:t>
        <a:bodyPr/>
        <a:lstStyle/>
        <a:p>
          <a:r>
            <a:rPr lang="en-US" sz="1000">
              <a:solidFill>
                <a:srgbClr val="00314C"/>
              </a:solidFill>
              <a:latin typeface="Verdana"/>
              <a:ea typeface="Verdana"/>
            </a:rPr>
            <a:t>76% of patients were followed for a total duration of 44.6 months, allowing for assessment of long-term outcomes and benefits</a:t>
          </a:r>
        </a:p>
      </dgm:t>
    </dgm:pt>
    <dgm:pt modelId="{8B4D7806-080B-4FCB-8B3E-0B2D2C059391}" type="parTrans" cxnId="{01718F33-3645-4E37-9733-129545CCDBCD}">
      <dgm:prSet/>
      <dgm:spPr/>
      <dgm:t>
        <a:bodyPr/>
        <a:lstStyle/>
        <a:p>
          <a:endParaRPr lang="en-US"/>
        </a:p>
      </dgm:t>
    </dgm:pt>
    <dgm:pt modelId="{6175CD8E-F92F-4BFD-9574-47E017C563CC}" type="sibTrans" cxnId="{01718F33-3645-4E37-9733-129545CCDBCD}">
      <dgm:prSet/>
      <dgm:spPr/>
      <dgm:t>
        <a:bodyPr/>
        <a:lstStyle/>
        <a:p>
          <a:endParaRPr lang="en-US"/>
        </a:p>
      </dgm:t>
    </dgm:pt>
    <dgm:pt modelId="{7D21F9B8-3F6B-4218-A607-7E261894186E}">
      <dgm:prSet phldrT="[Text]" phldr="0" custT="1"/>
      <dgm:spPr/>
      <dgm:t>
        <a:bodyPr/>
        <a:lstStyle/>
        <a:p>
          <a:r>
            <a:rPr lang="en-US" sz="1000">
              <a:solidFill>
                <a:srgbClr val="00314C"/>
              </a:solidFill>
              <a:latin typeface="Verdana"/>
              <a:ea typeface="Verdana"/>
            </a:rPr>
            <a:t>IV milrinone was used for on average 9.8 days without significant reported side effects</a:t>
          </a:r>
        </a:p>
      </dgm:t>
    </dgm:pt>
    <dgm:pt modelId="{EA8D8875-7F1F-4D35-A800-F5F32727A80F}" type="parTrans" cxnId="{B6356F44-79A2-4385-AD3A-06496473CBFC}">
      <dgm:prSet/>
      <dgm:spPr/>
      <dgm:t>
        <a:bodyPr/>
        <a:lstStyle/>
        <a:p>
          <a:endParaRPr lang="en-US"/>
        </a:p>
      </dgm:t>
    </dgm:pt>
    <dgm:pt modelId="{629AC519-EDB5-4DB1-B96E-C3B7686627E4}" type="sibTrans" cxnId="{B6356F44-79A2-4385-AD3A-06496473CBFC}">
      <dgm:prSet/>
      <dgm:spPr/>
      <dgm:t>
        <a:bodyPr/>
        <a:lstStyle/>
        <a:p>
          <a:endParaRPr lang="en-US"/>
        </a:p>
      </dgm:t>
    </dgm:pt>
    <dgm:pt modelId="{1848D7EF-4533-4110-8CF6-2495954E72AE}">
      <dgm:prSet phldrT="[Text]" phldr="0" custT="1"/>
      <dgm:spPr/>
      <dgm:t>
        <a:bodyPr/>
        <a:lstStyle/>
        <a:p>
          <a:r>
            <a:rPr lang="en-US" sz="1000">
              <a:solidFill>
                <a:srgbClr val="00314C"/>
              </a:solidFill>
              <a:latin typeface="Verdana"/>
              <a:ea typeface="Verdana"/>
            </a:rPr>
            <a:t>No comparison group</a:t>
          </a:r>
        </a:p>
      </dgm:t>
    </dgm:pt>
    <dgm:pt modelId="{0CFB4721-593E-4908-8469-796318F2FF8D}" type="parTrans" cxnId="{08353D88-EE31-4F53-8737-2C8DE3B44B51}">
      <dgm:prSet/>
      <dgm:spPr/>
      <dgm:t>
        <a:bodyPr/>
        <a:lstStyle/>
        <a:p>
          <a:endParaRPr lang="en-US"/>
        </a:p>
      </dgm:t>
    </dgm:pt>
    <dgm:pt modelId="{FCAF36C3-EF4D-4CF8-8A21-EDCD8F088A1D}" type="sibTrans" cxnId="{08353D88-EE31-4F53-8737-2C8DE3B44B51}">
      <dgm:prSet/>
      <dgm:spPr/>
      <dgm:t>
        <a:bodyPr/>
        <a:lstStyle/>
        <a:p>
          <a:endParaRPr lang="en-US"/>
        </a:p>
      </dgm:t>
    </dgm:pt>
    <dgm:pt modelId="{BA2C7909-11F5-4656-9291-26C51C6B00B9}">
      <dgm:prSet phldrT="[Text]" phldr="0" custT="1"/>
      <dgm:spPr/>
      <dgm:t>
        <a:bodyPr/>
        <a:lstStyle/>
        <a:p>
          <a:r>
            <a:rPr lang="en-US" sz="1000">
              <a:solidFill>
                <a:srgbClr val="00314C"/>
              </a:solidFill>
              <a:latin typeface="Verdana"/>
              <a:ea typeface="Verdana"/>
            </a:rPr>
            <a:t>Highlighted potential efficacy and safety of high-dose IV milrinone use in this setting</a:t>
          </a:r>
        </a:p>
      </dgm:t>
    </dgm:pt>
    <dgm:pt modelId="{411A049C-B73F-482A-A5AD-8DD733B20149}" type="parTrans" cxnId="{D09B5FD5-263B-4E9C-BB41-6BD74DC6A2AB}">
      <dgm:prSet/>
      <dgm:spPr/>
      <dgm:t>
        <a:bodyPr/>
        <a:lstStyle/>
        <a:p>
          <a:endParaRPr lang="en-US"/>
        </a:p>
      </dgm:t>
    </dgm:pt>
    <dgm:pt modelId="{90B909B3-E788-4397-8444-BEB7CC5EF334}" type="sibTrans" cxnId="{D09B5FD5-263B-4E9C-BB41-6BD74DC6A2AB}">
      <dgm:prSet/>
      <dgm:spPr/>
      <dgm:t>
        <a:bodyPr/>
        <a:lstStyle/>
        <a:p>
          <a:endParaRPr lang="en-US"/>
        </a:p>
      </dgm:t>
    </dgm:pt>
    <dgm:pt modelId="{983D8C23-51FE-4173-8AD5-E1011BBAF3E3}">
      <dgm:prSet phldrT="[Text]" phldr="0" custT="1"/>
      <dgm:spPr/>
      <dgm:t>
        <a:bodyPr/>
        <a:lstStyle/>
        <a:p>
          <a:r>
            <a:rPr lang="en-US" sz="1000">
              <a:solidFill>
                <a:srgbClr val="00314C"/>
              </a:solidFill>
              <a:latin typeface="Verdana"/>
              <a:ea typeface="Verdana"/>
            </a:rPr>
            <a:t>No significant reports of pulmonary edema, arrythmia, cardiac ischemia, or severe hypotensive events</a:t>
          </a:r>
        </a:p>
      </dgm:t>
    </dgm:pt>
    <dgm:pt modelId="{5F059C6B-BA1F-43C6-A29E-7B86E9128FDF}" type="parTrans" cxnId="{C2CA6609-A7B1-442A-A237-B00B0B2656D3}">
      <dgm:prSet/>
      <dgm:spPr/>
      <dgm:t>
        <a:bodyPr/>
        <a:lstStyle/>
        <a:p>
          <a:endParaRPr lang="en-US"/>
        </a:p>
      </dgm:t>
    </dgm:pt>
    <dgm:pt modelId="{12882738-3627-42A9-8AFE-43BD404E7D9E}" type="sibTrans" cxnId="{C2CA6609-A7B1-442A-A237-B00B0B2656D3}">
      <dgm:prSet/>
      <dgm:spPr/>
      <dgm:t>
        <a:bodyPr/>
        <a:lstStyle/>
        <a:p>
          <a:endParaRPr lang="en-US"/>
        </a:p>
      </dgm:t>
    </dgm:pt>
    <dgm:pt modelId="{71EBE633-FEAF-4E2A-9DC5-77A566081EC7}">
      <dgm:prSet phldrT="[Text]" phldr="0" custT="1"/>
      <dgm:spPr/>
      <dgm:t>
        <a:bodyPr/>
        <a:lstStyle/>
        <a:p>
          <a:r>
            <a:rPr lang="en-US" sz="1000">
              <a:solidFill>
                <a:srgbClr val="00314C"/>
              </a:solidFill>
              <a:latin typeface="Verdana"/>
              <a:ea typeface="Verdana"/>
            </a:rPr>
            <a:t>Outcomes in this trial should be assessed for reproducibility and explored in a larger randomized clinical trial</a:t>
          </a:r>
        </a:p>
      </dgm:t>
    </dgm:pt>
    <dgm:pt modelId="{0994C13D-C2ED-45F1-AFA6-652649F8E26D}" type="parTrans" cxnId="{175BBAC0-C8C1-425C-8FFB-B841751529B5}">
      <dgm:prSet/>
      <dgm:spPr/>
      <dgm:t>
        <a:bodyPr/>
        <a:lstStyle/>
        <a:p>
          <a:endParaRPr lang="en-US"/>
        </a:p>
      </dgm:t>
    </dgm:pt>
    <dgm:pt modelId="{D264B1FD-3BB5-4E9E-B340-7156AA164765}" type="sibTrans" cxnId="{175BBAC0-C8C1-425C-8FFB-B841751529B5}">
      <dgm:prSet/>
      <dgm:spPr/>
      <dgm:t>
        <a:bodyPr/>
        <a:lstStyle/>
        <a:p>
          <a:endParaRPr lang="en-US"/>
        </a:p>
      </dgm:t>
    </dgm:pt>
    <dgm:pt modelId="{A6467BBB-D7C6-45A7-9683-F31DB6189AAB}" type="pres">
      <dgm:prSet presAssocID="{D506E7C3-7027-41D1-AB5B-C2DCC3723D56}" presName="linear" presStyleCnt="0">
        <dgm:presLayoutVars>
          <dgm:animLvl val="lvl"/>
          <dgm:resizeHandles val="exact"/>
        </dgm:presLayoutVars>
      </dgm:prSet>
      <dgm:spPr/>
    </dgm:pt>
    <dgm:pt modelId="{22E9A248-5B1F-432A-B532-6788C54CBC1E}" type="pres">
      <dgm:prSet presAssocID="{E51F0D1B-686A-47F6-AFE4-A65A05D0CAB9}" presName="parentText" presStyleLbl="node1" presStyleIdx="0" presStyleCnt="3" custScaleY="46459">
        <dgm:presLayoutVars>
          <dgm:chMax val="0"/>
          <dgm:bulletEnabled val="1"/>
        </dgm:presLayoutVars>
      </dgm:prSet>
      <dgm:spPr/>
    </dgm:pt>
    <dgm:pt modelId="{DA3E9A49-898E-4E77-BC68-5F4F9E5C3FDA}" type="pres">
      <dgm:prSet presAssocID="{E51F0D1B-686A-47F6-AFE4-A65A05D0CAB9}" presName="childText" presStyleLbl="revTx" presStyleIdx="0" presStyleCnt="3">
        <dgm:presLayoutVars>
          <dgm:bulletEnabled val="1"/>
        </dgm:presLayoutVars>
      </dgm:prSet>
      <dgm:spPr/>
    </dgm:pt>
    <dgm:pt modelId="{18F3AE41-43D1-46B4-84CC-014CD4A5ED64}" type="pres">
      <dgm:prSet presAssocID="{87B8E994-2AB0-4CFC-B44D-049FD709AE4F}" presName="parentText" presStyleLbl="node1" presStyleIdx="1" presStyleCnt="3" custScaleY="45811">
        <dgm:presLayoutVars>
          <dgm:chMax val="0"/>
          <dgm:bulletEnabled val="1"/>
        </dgm:presLayoutVars>
      </dgm:prSet>
      <dgm:spPr/>
    </dgm:pt>
    <dgm:pt modelId="{ACF171B8-AAEC-4AC1-B799-58EAD24D1E05}" type="pres">
      <dgm:prSet presAssocID="{87B8E994-2AB0-4CFC-B44D-049FD709AE4F}" presName="childText" presStyleLbl="revTx" presStyleIdx="1" presStyleCnt="3">
        <dgm:presLayoutVars>
          <dgm:bulletEnabled val="1"/>
        </dgm:presLayoutVars>
      </dgm:prSet>
      <dgm:spPr/>
    </dgm:pt>
    <dgm:pt modelId="{6C148246-8E94-439E-AE13-582C6D3EDF7D}" type="pres">
      <dgm:prSet presAssocID="{B96EAC26-3C98-441E-B0A5-630EB5C2981B}" presName="parentText" presStyleLbl="node1" presStyleIdx="2" presStyleCnt="3" custScaleY="44556">
        <dgm:presLayoutVars>
          <dgm:chMax val="0"/>
          <dgm:bulletEnabled val="1"/>
        </dgm:presLayoutVars>
      </dgm:prSet>
      <dgm:spPr/>
    </dgm:pt>
    <dgm:pt modelId="{22C2BDB6-281E-41E4-B278-7FCF509968D2}" type="pres">
      <dgm:prSet presAssocID="{B96EAC26-3C98-441E-B0A5-630EB5C2981B}" presName="childText" presStyleLbl="revTx" presStyleIdx="2" presStyleCnt="3">
        <dgm:presLayoutVars>
          <dgm:bulletEnabled val="1"/>
        </dgm:presLayoutVars>
      </dgm:prSet>
      <dgm:spPr/>
    </dgm:pt>
  </dgm:ptLst>
  <dgm:cxnLst>
    <dgm:cxn modelId="{80E64503-3093-494D-8DE7-2DA55E112569}" type="presOf" srcId="{7D21F9B8-3F6B-4218-A607-7E261894186E}" destId="{DA3E9A49-898E-4E77-BC68-5F4F9E5C3FDA}" srcOrd="0" destOrd="3" presId="urn:microsoft.com/office/officeart/2005/8/layout/vList2"/>
    <dgm:cxn modelId="{C2CA6609-A7B1-442A-A237-B00B0B2656D3}" srcId="{B96EAC26-3C98-441E-B0A5-630EB5C2981B}" destId="{983D8C23-51FE-4173-8AD5-E1011BBAF3E3}" srcOrd="1" destOrd="0" parTransId="{5F059C6B-BA1F-43C6-A29E-7B86E9128FDF}" sibTransId="{12882738-3627-42A9-8AFE-43BD404E7D9E}"/>
    <dgm:cxn modelId="{C53EFB17-2A95-4029-8C08-F8D10A240E18}" type="presOf" srcId="{BA2C7909-11F5-4656-9291-26C51C6B00B9}" destId="{22C2BDB6-281E-41E4-B278-7FCF509968D2}" srcOrd="0" destOrd="0" presId="urn:microsoft.com/office/officeart/2005/8/layout/vList2"/>
    <dgm:cxn modelId="{CB558D2D-4183-48B4-AF89-675C9DA40551}" type="presOf" srcId="{C341D762-0276-49AC-AA9B-725C400E0820}" destId="{DA3E9A49-898E-4E77-BC68-5F4F9E5C3FDA}" srcOrd="0" destOrd="2" presId="urn:microsoft.com/office/officeart/2005/8/layout/vList2"/>
    <dgm:cxn modelId="{CFE1B72F-D4DF-40C7-99D5-878341DDC2DA}" srcId="{E51F0D1B-686A-47F6-AFE4-A65A05D0CAB9}" destId="{20CF0C0B-0F5E-4F2E-A4D4-6933573BB2B0}" srcOrd="1" destOrd="0" parTransId="{126B2D77-29AA-438D-B5E8-BF9F8E15CFFE}" sibTransId="{5C118053-CFD4-4216-9D44-83650E18A61A}"/>
    <dgm:cxn modelId="{01718F33-3645-4E37-9733-129545CCDBCD}" srcId="{E51F0D1B-686A-47F6-AFE4-A65A05D0CAB9}" destId="{C341D762-0276-49AC-AA9B-725C400E0820}" srcOrd="2" destOrd="0" parTransId="{8B4D7806-080B-4FCB-8B3E-0B2D2C059391}" sibTransId="{6175CD8E-F92F-4BFD-9574-47E017C563CC}"/>
    <dgm:cxn modelId="{231D213B-9405-445C-8F71-554286B9288C}" type="presOf" srcId="{7AEDBD6E-60E0-4C59-ADFB-FA8DAC7CD220}" destId="{ACF171B8-AAEC-4AC1-B799-58EAD24D1E05}" srcOrd="0" destOrd="2" presId="urn:microsoft.com/office/officeart/2005/8/layout/vList2"/>
    <dgm:cxn modelId="{FBDD945C-64F7-4D35-B89A-4E924DC65FBD}" srcId="{D506E7C3-7027-41D1-AB5B-C2DCC3723D56}" destId="{87B8E994-2AB0-4CFC-B44D-049FD709AE4F}" srcOrd="1" destOrd="0" parTransId="{FF50E60C-3084-4162-B522-16E69416D3C9}" sibTransId="{8C085C0D-AC29-4154-BEBC-27393166F6AD}"/>
    <dgm:cxn modelId="{BBDD1D43-2DC9-40E1-B688-24EA1742068E}" type="presOf" srcId="{E6981870-BFF0-4BC4-A7AC-0A94475C0528}" destId="{ACF171B8-AAEC-4AC1-B799-58EAD24D1E05}" srcOrd="0" destOrd="0" presId="urn:microsoft.com/office/officeart/2005/8/layout/vList2"/>
    <dgm:cxn modelId="{B6356F44-79A2-4385-AD3A-06496473CBFC}" srcId="{E51F0D1B-686A-47F6-AFE4-A65A05D0CAB9}" destId="{7D21F9B8-3F6B-4218-A607-7E261894186E}" srcOrd="3" destOrd="0" parTransId="{EA8D8875-7F1F-4D35-A800-F5F32727A80F}" sibTransId="{629AC519-EDB5-4DB1-B96E-C3B7686627E4}"/>
    <dgm:cxn modelId="{0341D46C-E4C5-4F6E-86CB-500FD886FEE1}" srcId="{87B8E994-2AB0-4CFC-B44D-049FD709AE4F}" destId="{E6981870-BFF0-4BC4-A7AC-0A94475C0528}" srcOrd="0" destOrd="0" parTransId="{A6C42FDE-53C7-4FAB-A22A-D9B65663C8AC}" sibTransId="{3448FE68-FA0F-4114-8F60-A18827B42145}"/>
    <dgm:cxn modelId="{0EBF9B6D-0C57-4CE5-804F-437467EF1936}" type="presOf" srcId="{E51F0D1B-686A-47F6-AFE4-A65A05D0CAB9}" destId="{22E9A248-5B1F-432A-B532-6788C54CBC1E}" srcOrd="0" destOrd="0" presId="urn:microsoft.com/office/officeart/2005/8/layout/vList2"/>
    <dgm:cxn modelId="{D1729272-A78F-4F3A-BA85-C5A1B5031B8B}" type="presOf" srcId="{87B8E994-2AB0-4CFC-B44D-049FD709AE4F}" destId="{18F3AE41-43D1-46B4-84CC-014CD4A5ED64}" srcOrd="0" destOrd="0" presId="urn:microsoft.com/office/officeart/2005/8/layout/vList2"/>
    <dgm:cxn modelId="{C646DD58-52AA-48A9-962E-9E27D54F4B90}" type="presOf" srcId="{983D8C23-51FE-4173-8AD5-E1011BBAF3E3}" destId="{22C2BDB6-281E-41E4-B278-7FCF509968D2}" srcOrd="0" destOrd="1" presId="urn:microsoft.com/office/officeart/2005/8/layout/vList2"/>
    <dgm:cxn modelId="{08353D88-EE31-4F53-8737-2C8DE3B44B51}" srcId="{87B8E994-2AB0-4CFC-B44D-049FD709AE4F}" destId="{1848D7EF-4533-4110-8CF6-2495954E72AE}" srcOrd="1" destOrd="0" parTransId="{0CFB4721-593E-4908-8469-796318F2FF8D}" sibTransId="{FCAF36C3-EF4D-4CF8-8A21-EDCD8F088A1D}"/>
    <dgm:cxn modelId="{2FAE278F-B9AF-4BB5-A8AF-B676B8433069}" srcId="{D506E7C3-7027-41D1-AB5B-C2DCC3723D56}" destId="{E51F0D1B-686A-47F6-AFE4-A65A05D0CAB9}" srcOrd="0" destOrd="0" parTransId="{B91F0D25-3A3F-4BE4-AFD0-E29DD2D05865}" sibTransId="{B9ABC932-C986-4F58-846B-3BBC3EC23DAA}"/>
    <dgm:cxn modelId="{6A4FDB92-5A8D-4C2A-9810-853F909BBF0B}" srcId="{E51F0D1B-686A-47F6-AFE4-A65A05D0CAB9}" destId="{7A415700-6502-41C1-AC16-E0B646F8C843}" srcOrd="0" destOrd="0" parTransId="{7251AF18-DF6E-424D-915F-0D173232FD2F}" sibTransId="{EF101A0A-8020-47EA-BC04-FA34F2E2B3B9}"/>
    <dgm:cxn modelId="{4DE04398-1C8A-447E-88E0-C671E0913080}" type="presOf" srcId="{71EBE633-FEAF-4E2A-9DC5-77A566081EC7}" destId="{22C2BDB6-281E-41E4-B278-7FCF509968D2}" srcOrd="0" destOrd="2" presId="urn:microsoft.com/office/officeart/2005/8/layout/vList2"/>
    <dgm:cxn modelId="{889D71A0-7A5D-4C42-8469-20809A34A02F}" srcId="{D506E7C3-7027-41D1-AB5B-C2DCC3723D56}" destId="{B96EAC26-3C98-441E-B0A5-630EB5C2981B}" srcOrd="2" destOrd="0" parTransId="{3B237D4D-C026-4A6E-BBDA-8482FF95A77A}" sibTransId="{95958938-2163-48B7-8D61-CA08DFE755A1}"/>
    <dgm:cxn modelId="{175BBAC0-C8C1-425C-8FFB-B841751529B5}" srcId="{B96EAC26-3C98-441E-B0A5-630EB5C2981B}" destId="{71EBE633-FEAF-4E2A-9DC5-77A566081EC7}" srcOrd="2" destOrd="0" parTransId="{0994C13D-C2ED-45F1-AFA6-652649F8E26D}" sibTransId="{D264B1FD-3BB5-4E9E-B340-7156AA164765}"/>
    <dgm:cxn modelId="{5C20A2CC-9748-421A-942E-54342CAAD61C}" type="presOf" srcId="{1848D7EF-4533-4110-8CF6-2495954E72AE}" destId="{ACF171B8-AAEC-4AC1-B799-58EAD24D1E05}" srcOrd="0" destOrd="1" presId="urn:microsoft.com/office/officeart/2005/8/layout/vList2"/>
    <dgm:cxn modelId="{D09B5FD5-263B-4E9C-BB41-6BD74DC6A2AB}" srcId="{B96EAC26-3C98-441E-B0A5-630EB5C2981B}" destId="{BA2C7909-11F5-4656-9291-26C51C6B00B9}" srcOrd="0" destOrd="0" parTransId="{411A049C-B73F-482A-A5AD-8DD733B20149}" sibTransId="{90B909B3-E788-4397-8444-BEB7CC5EF334}"/>
    <dgm:cxn modelId="{83BD0ED8-DBCD-4A6F-AE73-CB0EEF860A3F}" srcId="{87B8E994-2AB0-4CFC-B44D-049FD709AE4F}" destId="{7AEDBD6E-60E0-4C59-ADFB-FA8DAC7CD220}" srcOrd="2" destOrd="0" parTransId="{8C22A701-CC60-40C7-9654-3E671CB123DE}" sibTransId="{F8CB117F-AA1D-4F49-819E-A404B065948E}"/>
    <dgm:cxn modelId="{DAD4CEE1-2227-4312-B219-77A952869F18}" type="presOf" srcId="{20CF0C0B-0F5E-4F2E-A4D4-6933573BB2B0}" destId="{DA3E9A49-898E-4E77-BC68-5F4F9E5C3FDA}" srcOrd="0" destOrd="1" presId="urn:microsoft.com/office/officeart/2005/8/layout/vList2"/>
    <dgm:cxn modelId="{D09B37E5-4FA1-483E-949D-2ADE64A5DB24}" type="presOf" srcId="{D506E7C3-7027-41D1-AB5B-C2DCC3723D56}" destId="{A6467BBB-D7C6-45A7-9683-F31DB6189AAB}" srcOrd="0" destOrd="0" presId="urn:microsoft.com/office/officeart/2005/8/layout/vList2"/>
    <dgm:cxn modelId="{B7F8BAED-0D26-4216-8219-DC6EBE7AB890}" type="presOf" srcId="{7A415700-6502-41C1-AC16-E0B646F8C843}" destId="{DA3E9A49-898E-4E77-BC68-5F4F9E5C3FDA}" srcOrd="0" destOrd="0" presId="urn:microsoft.com/office/officeart/2005/8/layout/vList2"/>
    <dgm:cxn modelId="{6F58F0F6-3537-48CD-87FB-86E2D414855C}" type="presOf" srcId="{B96EAC26-3C98-441E-B0A5-630EB5C2981B}" destId="{6C148246-8E94-439E-AE13-582C6D3EDF7D}" srcOrd="0" destOrd="0" presId="urn:microsoft.com/office/officeart/2005/8/layout/vList2"/>
    <dgm:cxn modelId="{75ED4B82-F3ED-4638-BCAD-8B7FBDF8202A}" type="presParOf" srcId="{A6467BBB-D7C6-45A7-9683-F31DB6189AAB}" destId="{22E9A248-5B1F-432A-B532-6788C54CBC1E}" srcOrd="0" destOrd="0" presId="urn:microsoft.com/office/officeart/2005/8/layout/vList2"/>
    <dgm:cxn modelId="{26A654DB-CB93-4518-88D6-C8A680189F5E}" type="presParOf" srcId="{A6467BBB-D7C6-45A7-9683-F31DB6189AAB}" destId="{DA3E9A49-898E-4E77-BC68-5F4F9E5C3FDA}" srcOrd="1" destOrd="0" presId="urn:microsoft.com/office/officeart/2005/8/layout/vList2"/>
    <dgm:cxn modelId="{0F949132-51C6-417F-9E06-985942F224CA}" type="presParOf" srcId="{A6467BBB-D7C6-45A7-9683-F31DB6189AAB}" destId="{18F3AE41-43D1-46B4-84CC-014CD4A5ED64}" srcOrd="2" destOrd="0" presId="urn:microsoft.com/office/officeart/2005/8/layout/vList2"/>
    <dgm:cxn modelId="{BE23D556-E2F4-4F88-B0BC-185F8B68719F}" type="presParOf" srcId="{A6467BBB-D7C6-45A7-9683-F31DB6189AAB}" destId="{ACF171B8-AAEC-4AC1-B799-58EAD24D1E05}" srcOrd="3" destOrd="0" presId="urn:microsoft.com/office/officeart/2005/8/layout/vList2"/>
    <dgm:cxn modelId="{CDB3EFC4-329B-413F-802C-04EFA132F113}" type="presParOf" srcId="{A6467BBB-D7C6-45A7-9683-F31DB6189AAB}" destId="{6C148246-8E94-439E-AE13-582C6D3EDF7D}" srcOrd="4" destOrd="0" presId="urn:microsoft.com/office/officeart/2005/8/layout/vList2"/>
    <dgm:cxn modelId="{FBE34D36-B792-47B9-B86F-303783E33356}" type="presParOf" srcId="{A6467BBB-D7C6-45A7-9683-F31DB6189AAB}" destId="{22C2BDB6-281E-41E4-B278-7FCF509968D2}"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A362A9-66B0-49C0-8740-B38A1FD5344D}" type="doc">
      <dgm:prSet loTypeId="urn:microsoft.com/office/officeart/2005/8/layout/vProcess5" loCatId="process" qsTypeId="urn:microsoft.com/office/officeart/2005/8/quickstyle/simple1" qsCatId="simple" csTypeId="urn:microsoft.com/office/officeart/2005/8/colors/accent0_3" csCatId="mainScheme" phldr="1"/>
      <dgm:spPr/>
      <dgm:t>
        <a:bodyPr/>
        <a:lstStyle/>
        <a:p>
          <a:endParaRPr lang="en-US"/>
        </a:p>
      </dgm:t>
    </dgm:pt>
    <dgm:pt modelId="{943B68C9-D3D8-498B-9022-CB44EA737D73}">
      <dgm:prSet phldrT="[Text]" phldr="0"/>
      <dgm:spPr>
        <a:solidFill>
          <a:srgbClr val="00314C"/>
        </a:solidFill>
      </dgm:spPr>
      <dgm:t>
        <a:bodyPr/>
        <a:lstStyle/>
        <a:p>
          <a:endParaRPr lang="en-US"/>
        </a:p>
      </dgm:t>
    </dgm:pt>
    <dgm:pt modelId="{2FE9475C-10A5-47A5-8D54-821BC209B5AE}" type="parTrans" cxnId="{14229B56-E50A-47D9-A167-B1A27683269D}">
      <dgm:prSet/>
      <dgm:spPr/>
      <dgm:t>
        <a:bodyPr/>
        <a:lstStyle/>
        <a:p>
          <a:endParaRPr lang="en-US"/>
        </a:p>
      </dgm:t>
    </dgm:pt>
    <dgm:pt modelId="{26CC384A-B697-4CD7-AAAA-84215A392808}" type="sibTrans" cxnId="{14229B56-E50A-47D9-A167-B1A27683269D}">
      <dgm:prSet/>
      <dgm:spPr/>
      <dgm:t>
        <a:bodyPr/>
        <a:lstStyle/>
        <a:p>
          <a:endParaRPr lang="en-US"/>
        </a:p>
      </dgm:t>
    </dgm:pt>
    <dgm:pt modelId="{7E91C0D4-92EE-49AA-AF60-F64CF845E7D9}">
      <dgm:prSet phldrT="[Text]" phldr="0"/>
      <dgm:spPr>
        <a:solidFill>
          <a:srgbClr val="00314C"/>
        </a:solidFill>
      </dgm:spPr>
      <dgm:t>
        <a:bodyPr/>
        <a:lstStyle/>
        <a:p>
          <a:endParaRPr lang="en-US"/>
        </a:p>
      </dgm:t>
    </dgm:pt>
    <dgm:pt modelId="{53984299-4280-4528-AC2F-CA9440FB289E}" type="parTrans" cxnId="{F2A20F70-EA47-475B-86B8-9F0B6849D1C2}">
      <dgm:prSet/>
      <dgm:spPr/>
      <dgm:t>
        <a:bodyPr/>
        <a:lstStyle/>
        <a:p>
          <a:endParaRPr lang="en-US"/>
        </a:p>
      </dgm:t>
    </dgm:pt>
    <dgm:pt modelId="{17549AFA-345B-4C4A-9AA9-D6F5C03AC171}" type="sibTrans" cxnId="{F2A20F70-EA47-475B-86B8-9F0B6849D1C2}">
      <dgm:prSet/>
      <dgm:spPr/>
      <dgm:t>
        <a:bodyPr/>
        <a:lstStyle/>
        <a:p>
          <a:endParaRPr lang="en-US"/>
        </a:p>
      </dgm:t>
    </dgm:pt>
    <dgm:pt modelId="{3ABAC815-78DD-47D1-BE3F-2FD079F70E2A}">
      <dgm:prSet phldrT="[Text]" phldr="0"/>
      <dgm:spPr>
        <a:solidFill>
          <a:srgbClr val="00314C"/>
        </a:solidFill>
      </dgm:spPr>
      <dgm:t>
        <a:bodyPr/>
        <a:lstStyle/>
        <a:p>
          <a:endParaRPr lang="en-US"/>
        </a:p>
      </dgm:t>
    </dgm:pt>
    <dgm:pt modelId="{B032FCA0-4C3B-4DD3-AB7C-DBC3ACEA7762}" type="parTrans" cxnId="{BE7FCAD3-1C65-4117-9CF2-E5C5C19A62D0}">
      <dgm:prSet/>
      <dgm:spPr/>
      <dgm:t>
        <a:bodyPr/>
        <a:lstStyle/>
        <a:p>
          <a:endParaRPr lang="en-US"/>
        </a:p>
      </dgm:t>
    </dgm:pt>
    <dgm:pt modelId="{78CD760C-287E-439C-AEC3-26D29D48E0C2}" type="sibTrans" cxnId="{BE7FCAD3-1C65-4117-9CF2-E5C5C19A62D0}">
      <dgm:prSet/>
      <dgm:spPr/>
      <dgm:t>
        <a:bodyPr/>
        <a:lstStyle/>
        <a:p>
          <a:endParaRPr lang="en-US"/>
        </a:p>
      </dgm:t>
    </dgm:pt>
    <dgm:pt modelId="{2AA6B5AF-F54B-4F17-848F-C6457DA2C895}" type="pres">
      <dgm:prSet presAssocID="{A1A362A9-66B0-49C0-8740-B38A1FD5344D}" presName="outerComposite" presStyleCnt="0">
        <dgm:presLayoutVars>
          <dgm:chMax val="5"/>
          <dgm:dir/>
          <dgm:resizeHandles val="exact"/>
        </dgm:presLayoutVars>
      </dgm:prSet>
      <dgm:spPr/>
    </dgm:pt>
    <dgm:pt modelId="{9F46832F-B27E-48F7-A7C7-A7DE38ABCDB5}" type="pres">
      <dgm:prSet presAssocID="{A1A362A9-66B0-49C0-8740-B38A1FD5344D}" presName="dummyMaxCanvas" presStyleCnt="0">
        <dgm:presLayoutVars/>
      </dgm:prSet>
      <dgm:spPr/>
    </dgm:pt>
    <dgm:pt modelId="{4DB7B035-423A-4F2D-A5C4-05B60EF7C154}" type="pres">
      <dgm:prSet presAssocID="{A1A362A9-66B0-49C0-8740-B38A1FD5344D}" presName="ThreeNodes_1" presStyleLbl="node1" presStyleIdx="0" presStyleCnt="3">
        <dgm:presLayoutVars>
          <dgm:bulletEnabled val="1"/>
        </dgm:presLayoutVars>
      </dgm:prSet>
      <dgm:spPr/>
    </dgm:pt>
    <dgm:pt modelId="{21190AD7-C5EE-4DD9-B6DA-8EBD75DA40A2}" type="pres">
      <dgm:prSet presAssocID="{A1A362A9-66B0-49C0-8740-B38A1FD5344D}" presName="ThreeNodes_2" presStyleLbl="node1" presStyleIdx="1" presStyleCnt="3">
        <dgm:presLayoutVars>
          <dgm:bulletEnabled val="1"/>
        </dgm:presLayoutVars>
      </dgm:prSet>
      <dgm:spPr/>
    </dgm:pt>
    <dgm:pt modelId="{100F14A1-7B00-4C80-9EE1-0504DA001EC7}" type="pres">
      <dgm:prSet presAssocID="{A1A362A9-66B0-49C0-8740-B38A1FD5344D}" presName="ThreeNodes_3" presStyleLbl="node1" presStyleIdx="2" presStyleCnt="3">
        <dgm:presLayoutVars>
          <dgm:bulletEnabled val="1"/>
        </dgm:presLayoutVars>
      </dgm:prSet>
      <dgm:spPr/>
    </dgm:pt>
    <dgm:pt modelId="{D8DB551C-59DF-4341-855B-07D60AAB43E0}" type="pres">
      <dgm:prSet presAssocID="{A1A362A9-66B0-49C0-8740-B38A1FD5344D}" presName="ThreeConn_1-2" presStyleLbl="fgAccFollowNode1" presStyleIdx="0" presStyleCnt="2">
        <dgm:presLayoutVars>
          <dgm:bulletEnabled val="1"/>
        </dgm:presLayoutVars>
      </dgm:prSet>
      <dgm:spPr/>
    </dgm:pt>
    <dgm:pt modelId="{8B7166BD-F0EA-402F-B427-3A21BD16C4B4}" type="pres">
      <dgm:prSet presAssocID="{A1A362A9-66B0-49C0-8740-B38A1FD5344D}" presName="ThreeConn_2-3" presStyleLbl="fgAccFollowNode1" presStyleIdx="1" presStyleCnt="2">
        <dgm:presLayoutVars>
          <dgm:bulletEnabled val="1"/>
        </dgm:presLayoutVars>
      </dgm:prSet>
      <dgm:spPr/>
    </dgm:pt>
    <dgm:pt modelId="{9A1A43CC-0E66-4C65-B79C-63067F97B1D1}" type="pres">
      <dgm:prSet presAssocID="{A1A362A9-66B0-49C0-8740-B38A1FD5344D}" presName="ThreeNodes_1_text" presStyleLbl="node1" presStyleIdx="2" presStyleCnt="3">
        <dgm:presLayoutVars>
          <dgm:bulletEnabled val="1"/>
        </dgm:presLayoutVars>
      </dgm:prSet>
      <dgm:spPr/>
    </dgm:pt>
    <dgm:pt modelId="{487AD497-5B61-40EE-8C86-295C588AD786}" type="pres">
      <dgm:prSet presAssocID="{A1A362A9-66B0-49C0-8740-B38A1FD5344D}" presName="ThreeNodes_2_text" presStyleLbl="node1" presStyleIdx="2" presStyleCnt="3">
        <dgm:presLayoutVars>
          <dgm:bulletEnabled val="1"/>
        </dgm:presLayoutVars>
      </dgm:prSet>
      <dgm:spPr/>
    </dgm:pt>
    <dgm:pt modelId="{A706245F-3DB6-4E21-91E6-75C8884C6230}" type="pres">
      <dgm:prSet presAssocID="{A1A362A9-66B0-49C0-8740-B38A1FD5344D}" presName="ThreeNodes_3_text" presStyleLbl="node1" presStyleIdx="2" presStyleCnt="3">
        <dgm:presLayoutVars>
          <dgm:bulletEnabled val="1"/>
        </dgm:presLayoutVars>
      </dgm:prSet>
      <dgm:spPr/>
    </dgm:pt>
  </dgm:ptLst>
  <dgm:cxnLst>
    <dgm:cxn modelId="{4C52A24A-BF03-4625-9556-DE485EA2D265}" type="presOf" srcId="{26CC384A-B697-4CD7-AAAA-84215A392808}" destId="{D8DB551C-59DF-4341-855B-07D60AAB43E0}" srcOrd="0" destOrd="0" presId="urn:microsoft.com/office/officeart/2005/8/layout/vProcess5"/>
    <dgm:cxn modelId="{F2A20F70-EA47-475B-86B8-9F0B6849D1C2}" srcId="{A1A362A9-66B0-49C0-8740-B38A1FD5344D}" destId="{7E91C0D4-92EE-49AA-AF60-F64CF845E7D9}" srcOrd="1" destOrd="0" parTransId="{53984299-4280-4528-AC2F-CA9440FB289E}" sibTransId="{17549AFA-345B-4C4A-9AA9-D6F5C03AC171}"/>
    <dgm:cxn modelId="{8074D073-6359-435F-89D4-D6056F9DC45E}" type="presOf" srcId="{7E91C0D4-92EE-49AA-AF60-F64CF845E7D9}" destId="{21190AD7-C5EE-4DD9-B6DA-8EBD75DA40A2}" srcOrd="0" destOrd="0" presId="urn:microsoft.com/office/officeart/2005/8/layout/vProcess5"/>
    <dgm:cxn modelId="{14229B56-E50A-47D9-A167-B1A27683269D}" srcId="{A1A362A9-66B0-49C0-8740-B38A1FD5344D}" destId="{943B68C9-D3D8-498B-9022-CB44EA737D73}" srcOrd="0" destOrd="0" parTransId="{2FE9475C-10A5-47A5-8D54-821BC209B5AE}" sibTransId="{26CC384A-B697-4CD7-AAAA-84215A392808}"/>
    <dgm:cxn modelId="{2A2ADEA3-F1BB-4765-A6CF-DF4B4F98FE6F}" type="presOf" srcId="{3ABAC815-78DD-47D1-BE3F-2FD079F70E2A}" destId="{A706245F-3DB6-4E21-91E6-75C8884C6230}" srcOrd="1" destOrd="0" presId="urn:microsoft.com/office/officeart/2005/8/layout/vProcess5"/>
    <dgm:cxn modelId="{38A170B2-A34C-4783-80E0-04BEB76E0A9D}" type="presOf" srcId="{943B68C9-D3D8-498B-9022-CB44EA737D73}" destId="{9A1A43CC-0E66-4C65-B79C-63067F97B1D1}" srcOrd="1" destOrd="0" presId="urn:microsoft.com/office/officeart/2005/8/layout/vProcess5"/>
    <dgm:cxn modelId="{62D64FB8-9A52-4B69-ADE5-49E7DA1033A6}" type="presOf" srcId="{17549AFA-345B-4C4A-9AA9-D6F5C03AC171}" destId="{8B7166BD-F0EA-402F-B427-3A21BD16C4B4}" srcOrd="0" destOrd="0" presId="urn:microsoft.com/office/officeart/2005/8/layout/vProcess5"/>
    <dgm:cxn modelId="{0C433BC2-9103-479A-9501-EB7E43F48C46}" type="presOf" srcId="{3ABAC815-78DD-47D1-BE3F-2FD079F70E2A}" destId="{100F14A1-7B00-4C80-9EE1-0504DA001EC7}" srcOrd="0" destOrd="0" presId="urn:microsoft.com/office/officeart/2005/8/layout/vProcess5"/>
    <dgm:cxn modelId="{3E46D2C7-7DAB-43CB-B97E-98ED2F5D56BB}" type="presOf" srcId="{A1A362A9-66B0-49C0-8740-B38A1FD5344D}" destId="{2AA6B5AF-F54B-4F17-848F-C6457DA2C895}" srcOrd="0" destOrd="0" presId="urn:microsoft.com/office/officeart/2005/8/layout/vProcess5"/>
    <dgm:cxn modelId="{BE7FCAD3-1C65-4117-9CF2-E5C5C19A62D0}" srcId="{A1A362A9-66B0-49C0-8740-B38A1FD5344D}" destId="{3ABAC815-78DD-47D1-BE3F-2FD079F70E2A}" srcOrd="2" destOrd="0" parTransId="{B032FCA0-4C3B-4DD3-AB7C-DBC3ACEA7762}" sibTransId="{78CD760C-287E-439C-AEC3-26D29D48E0C2}"/>
    <dgm:cxn modelId="{BD02A1E1-698D-47E8-9FE6-CEF3863A08CB}" type="presOf" srcId="{7E91C0D4-92EE-49AA-AF60-F64CF845E7D9}" destId="{487AD497-5B61-40EE-8C86-295C588AD786}" srcOrd="1" destOrd="0" presId="urn:microsoft.com/office/officeart/2005/8/layout/vProcess5"/>
    <dgm:cxn modelId="{6D3A93EA-A3F9-46D9-AA73-91CFEB76AC06}" type="presOf" srcId="{943B68C9-D3D8-498B-9022-CB44EA737D73}" destId="{4DB7B035-423A-4F2D-A5C4-05B60EF7C154}" srcOrd="0" destOrd="0" presId="urn:microsoft.com/office/officeart/2005/8/layout/vProcess5"/>
    <dgm:cxn modelId="{FC8996A7-DF5B-4E26-909E-83C8C0C3919F}" type="presParOf" srcId="{2AA6B5AF-F54B-4F17-848F-C6457DA2C895}" destId="{9F46832F-B27E-48F7-A7C7-A7DE38ABCDB5}" srcOrd="0" destOrd="0" presId="urn:microsoft.com/office/officeart/2005/8/layout/vProcess5"/>
    <dgm:cxn modelId="{80DD2D86-EB57-46AE-9FB0-795AB55A8E3C}" type="presParOf" srcId="{2AA6B5AF-F54B-4F17-848F-C6457DA2C895}" destId="{4DB7B035-423A-4F2D-A5C4-05B60EF7C154}" srcOrd="1" destOrd="0" presId="urn:microsoft.com/office/officeart/2005/8/layout/vProcess5"/>
    <dgm:cxn modelId="{070AEACB-EFDA-468C-B1BF-6BAF95045456}" type="presParOf" srcId="{2AA6B5AF-F54B-4F17-848F-C6457DA2C895}" destId="{21190AD7-C5EE-4DD9-B6DA-8EBD75DA40A2}" srcOrd="2" destOrd="0" presId="urn:microsoft.com/office/officeart/2005/8/layout/vProcess5"/>
    <dgm:cxn modelId="{18F25F62-DEE3-42B4-8508-D82933BBD7D7}" type="presParOf" srcId="{2AA6B5AF-F54B-4F17-848F-C6457DA2C895}" destId="{100F14A1-7B00-4C80-9EE1-0504DA001EC7}" srcOrd="3" destOrd="0" presId="urn:microsoft.com/office/officeart/2005/8/layout/vProcess5"/>
    <dgm:cxn modelId="{B86509D0-1174-44E7-AD21-BA4257272969}" type="presParOf" srcId="{2AA6B5AF-F54B-4F17-848F-C6457DA2C895}" destId="{D8DB551C-59DF-4341-855B-07D60AAB43E0}" srcOrd="4" destOrd="0" presId="urn:microsoft.com/office/officeart/2005/8/layout/vProcess5"/>
    <dgm:cxn modelId="{2A64618F-A487-4582-B9BA-39DC5D7ACB63}" type="presParOf" srcId="{2AA6B5AF-F54B-4F17-848F-C6457DA2C895}" destId="{8B7166BD-F0EA-402F-B427-3A21BD16C4B4}" srcOrd="5" destOrd="0" presId="urn:microsoft.com/office/officeart/2005/8/layout/vProcess5"/>
    <dgm:cxn modelId="{562C6E4C-8A17-41AE-8D7E-AC24E5C45E5C}" type="presParOf" srcId="{2AA6B5AF-F54B-4F17-848F-C6457DA2C895}" destId="{9A1A43CC-0E66-4C65-B79C-63067F97B1D1}" srcOrd="6" destOrd="0" presId="urn:microsoft.com/office/officeart/2005/8/layout/vProcess5"/>
    <dgm:cxn modelId="{C8F4A571-3704-46FF-B653-E7820BA47A68}" type="presParOf" srcId="{2AA6B5AF-F54B-4F17-848F-C6457DA2C895}" destId="{487AD497-5B61-40EE-8C86-295C588AD786}" srcOrd="7" destOrd="0" presId="urn:microsoft.com/office/officeart/2005/8/layout/vProcess5"/>
    <dgm:cxn modelId="{D338CA85-B442-4F22-898B-865B4387C400}" type="presParOf" srcId="{2AA6B5AF-F54B-4F17-848F-C6457DA2C895}" destId="{A706245F-3DB6-4E21-91E6-75C8884C6230}" srcOrd="8"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D506E7C3-7027-41D1-AB5B-C2DCC3723D56}"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en-US"/>
        </a:p>
      </dgm:t>
    </dgm:pt>
    <dgm:pt modelId="{E51F0D1B-686A-47F6-AFE4-A65A05D0CAB9}">
      <dgm:prSet phldrT="[Text]" phldr="0" custT="1"/>
      <dgm:spPr/>
      <dgm:t>
        <a:bodyPr/>
        <a:lstStyle/>
        <a:p>
          <a:r>
            <a:rPr lang="en-US" sz="1200">
              <a:latin typeface="Verdana" panose="020B0604030504040204" pitchFamily="34" charset="0"/>
              <a:ea typeface="Verdana" panose="020B0604030504040204" pitchFamily="34" charset="0"/>
            </a:rPr>
            <a:t>Strengths</a:t>
          </a:r>
        </a:p>
      </dgm:t>
    </dgm:pt>
    <dgm:pt modelId="{B91F0D25-3A3F-4BE4-AFD0-E29DD2D05865}" type="parTrans" cxnId="{2FAE278F-B9AF-4BB5-A8AF-B676B8433069}">
      <dgm:prSet/>
      <dgm:spPr/>
      <dgm:t>
        <a:bodyPr/>
        <a:lstStyle/>
        <a:p>
          <a:endParaRPr lang="en-US"/>
        </a:p>
      </dgm:t>
    </dgm:pt>
    <dgm:pt modelId="{B9ABC932-C986-4F58-846B-3BBC3EC23DAA}" type="sibTrans" cxnId="{2FAE278F-B9AF-4BB5-A8AF-B676B8433069}">
      <dgm:prSet/>
      <dgm:spPr/>
      <dgm:t>
        <a:bodyPr/>
        <a:lstStyle/>
        <a:p>
          <a:endParaRPr lang="en-US"/>
        </a:p>
      </dgm:t>
    </dgm:pt>
    <dgm:pt modelId="{87B8E994-2AB0-4CFC-B44D-049FD709AE4F}">
      <dgm:prSet phldrT="[Text]" phldr="0" custT="1"/>
      <dgm:spPr/>
      <dgm:t>
        <a:bodyPr/>
        <a:lstStyle/>
        <a:p>
          <a:r>
            <a:rPr lang="en-US" sz="1200">
              <a:latin typeface="Verdana" panose="020B0604030504040204" pitchFamily="34" charset="0"/>
              <a:ea typeface="Verdana" panose="020B0604030504040204" pitchFamily="34" charset="0"/>
            </a:rPr>
            <a:t>Limitations</a:t>
          </a:r>
        </a:p>
      </dgm:t>
    </dgm:pt>
    <dgm:pt modelId="{FF50E60C-3084-4162-B522-16E69416D3C9}" type="parTrans" cxnId="{FBDD945C-64F7-4D35-B89A-4E924DC65FBD}">
      <dgm:prSet/>
      <dgm:spPr/>
      <dgm:t>
        <a:bodyPr/>
        <a:lstStyle/>
        <a:p>
          <a:endParaRPr lang="en-US"/>
        </a:p>
      </dgm:t>
    </dgm:pt>
    <dgm:pt modelId="{8C085C0D-AC29-4154-BEBC-27393166F6AD}" type="sibTrans" cxnId="{FBDD945C-64F7-4D35-B89A-4E924DC65FBD}">
      <dgm:prSet/>
      <dgm:spPr/>
      <dgm:t>
        <a:bodyPr/>
        <a:lstStyle/>
        <a:p>
          <a:endParaRPr lang="en-US"/>
        </a:p>
      </dgm:t>
    </dgm:pt>
    <dgm:pt modelId="{B96EAC26-3C98-441E-B0A5-630EB5C2981B}">
      <dgm:prSet phldrT="[Text]" phldr="0" custT="1"/>
      <dgm:spPr/>
      <dgm:t>
        <a:bodyPr/>
        <a:lstStyle/>
        <a:p>
          <a:r>
            <a:rPr lang="en-US" sz="1200">
              <a:latin typeface="Verdana" panose="020B0604030504040204" pitchFamily="34" charset="0"/>
              <a:ea typeface="Verdana" panose="020B0604030504040204" pitchFamily="34" charset="0"/>
            </a:rPr>
            <a:t>Conclusion</a:t>
          </a:r>
        </a:p>
      </dgm:t>
    </dgm:pt>
    <dgm:pt modelId="{3B237D4D-C026-4A6E-BBDA-8482FF95A77A}" type="parTrans" cxnId="{889D71A0-7A5D-4C42-8469-20809A34A02F}">
      <dgm:prSet/>
      <dgm:spPr/>
      <dgm:t>
        <a:bodyPr/>
        <a:lstStyle/>
        <a:p>
          <a:endParaRPr lang="en-US"/>
        </a:p>
      </dgm:t>
    </dgm:pt>
    <dgm:pt modelId="{95958938-2163-48B7-8D61-CA08DFE755A1}" type="sibTrans" cxnId="{889D71A0-7A5D-4C42-8469-20809A34A02F}">
      <dgm:prSet/>
      <dgm:spPr/>
      <dgm:t>
        <a:bodyPr/>
        <a:lstStyle/>
        <a:p>
          <a:endParaRPr lang="en-US"/>
        </a:p>
      </dgm:t>
    </dgm:pt>
    <dgm:pt modelId="{6CB55E44-E60B-486A-B8C7-8F32212EA6C0}">
      <dgm:prSet phldrT="[Text]" phldr="0" custT="1"/>
      <dgm:spPr/>
      <dgm:t>
        <a:bodyPr/>
        <a:lstStyle/>
        <a:p>
          <a:r>
            <a:rPr lang="en-US" sz="1000">
              <a:solidFill>
                <a:srgbClr val="00314C"/>
              </a:solidFill>
              <a:latin typeface="Verdana" panose="020B0604030504040204" pitchFamily="34" charset="0"/>
              <a:ea typeface="Verdana" panose="020B0604030504040204" pitchFamily="34" charset="0"/>
            </a:rPr>
            <a:t>Clinical outcomes were patient-centered</a:t>
          </a:r>
        </a:p>
      </dgm:t>
    </dgm:pt>
    <dgm:pt modelId="{F6D967EC-063D-4900-A5D2-48419D611A4B}" type="parTrans" cxnId="{DE48DB8E-2374-488B-9CF4-C94754E7A9BE}">
      <dgm:prSet/>
      <dgm:spPr/>
      <dgm:t>
        <a:bodyPr/>
        <a:lstStyle/>
        <a:p>
          <a:endParaRPr lang="en-US"/>
        </a:p>
      </dgm:t>
    </dgm:pt>
    <dgm:pt modelId="{58CE8C72-6240-4B55-B8E3-AAF1CD083448}" type="sibTrans" cxnId="{DE48DB8E-2374-488B-9CF4-C94754E7A9BE}">
      <dgm:prSet/>
      <dgm:spPr/>
      <dgm:t>
        <a:bodyPr/>
        <a:lstStyle/>
        <a:p>
          <a:endParaRPr lang="en-US"/>
        </a:p>
      </dgm:t>
    </dgm:pt>
    <dgm:pt modelId="{0B38628D-FE94-43AC-8195-734A94B9D3C9}">
      <dgm:prSet phldrT="[Text]" phldr="0" custT="1"/>
      <dgm:spPr/>
      <dgm:t>
        <a:bodyPr/>
        <a:lstStyle/>
        <a:p>
          <a:r>
            <a:rPr lang="en-US" sz="1000">
              <a:solidFill>
                <a:srgbClr val="00314C"/>
              </a:solidFill>
              <a:latin typeface="Verdana" panose="020B0604030504040204" pitchFamily="34" charset="0"/>
              <a:ea typeface="Verdana" panose="020B0604030504040204" pitchFamily="34" charset="0"/>
            </a:rPr>
            <a:t>Observational single-center study with a relatively small sample size</a:t>
          </a:r>
        </a:p>
      </dgm:t>
    </dgm:pt>
    <dgm:pt modelId="{5EB16F56-1E65-447B-97F4-63867CAEB113}" type="parTrans" cxnId="{B8C7489D-A2AB-4A63-9524-1B5ECEE7EDAB}">
      <dgm:prSet/>
      <dgm:spPr/>
      <dgm:t>
        <a:bodyPr/>
        <a:lstStyle/>
        <a:p>
          <a:endParaRPr lang="en-US"/>
        </a:p>
      </dgm:t>
    </dgm:pt>
    <dgm:pt modelId="{59988577-1A4F-4D35-99B2-80A7E40AFDE5}" type="sibTrans" cxnId="{B8C7489D-A2AB-4A63-9524-1B5ECEE7EDAB}">
      <dgm:prSet/>
      <dgm:spPr/>
      <dgm:t>
        <a:bodyPr/>
        <a:lstStyle/>
        <a:p>
          <a:endParaRPr lang="en-US"/>
        </a:p>
      </dgm:t>
    </dgm:pt>
    <dgm:pt modelId="{972EB408-C727-45DD-9977-3005DA4381FE}">
      <dgm:prSet phldrT="[Text]" phldr="0" custT="1"/>
      <dgm:spPr/>
      <dgm:t>
        <a:bodyPr/>
        <a:lstStyle/>
        <a:p>
          <a:r>
            <a:rPr lang="en-US" sz="1000">
              <a:solidFill>
                <a:srgbClr val="00314C"/>
              </a:solidFill>
              <a:latin typeface="Verdana" panose="020B0604030504040204" pitchFamily="34" charset="0"/>
              <a:ea typeface="Verdana" panose="020B0604030504040204" pitchFamily="34" charset="0"/>
            </a:rPr>
            <a:t>The interventional and control arm interventions were conducted at different periods of time, which may have played a role in the outcomes observed. </a:t>
          </a:r>
        </a:p>
      </dgm:t>
    </dgm:pt>
    <dgm:pt modelId="{C412CCFE-9CFE-4AC6-ADA1-901150944E4E}" type="parTrans" cxnId="{4538A27C-91A6-48D5-A2CF-6F54471F429C}">
      <dgm:prSet/>
      <dgm:spPr/>
      <dgm:t>
        <a:bodyPr/>
        <a:lstStyle/>
        <a:p>
          <a:endParaRPr lang="en-US"/>
        </a:p>
      </dgm:t>
    </dgm:pt>
    <dgm:pt modelId="{CEC8A39E-E06F-4C5D-830A-3AB907F14DA0}" type="sibTrans" cxnId="{4538A27C-91A6-48D5-A2CF-6F54471F429C}">
      <dgm:prSet/>
      <dgm:spPr/>
      <dgm:t>
        <a:bodyPr/>
        <a:lstStyle/>
        <a:p>
          <a:endParaRPr lang="en-US"/>
        </a:p>
      </dgm:t>
    </dgm:pt>
    <dgm:pt modelId="{115E3056-4B38-415A-8FD6-0242A005AAFB}">
      <dgm:prSet phldrT="[Text]" phldr="0" custT="1"/>
      <dgm:spPr/>
      <dgm:t>
        <a:bodyPr/>
        <a:lstStyle/>
        <a:p>
          <a:r>
            <a:rPr lang="en-US" sz="1000">
              <a:solidFill>
                <a:srgbClr val="00314C"/>
              </a:solidFill>
              <a:latin typeface="Verdana" panose="020B0604030504040204" pitchFamily="34" charset="0"/>
              <a:ea typeface="Verdana" panose="020B0604030504040204" pitchFamily="34" charset="0"/>
            </a:rPr>
            <a:t>Utilized an institutional written dosing protocol, increasing likelihood of reproducibility at other sites.</a:t>
          </a:r>
        </a:p>
      </dgm:t>
    </dgm:pt>
    <dgm:pt modelId="{FC7D3D7F-8BC5-4D9E-85FA-E0C862F1B245}" type="parTrans" cxnId="{EABBA1B7-29AC-4DDF-B0AB-A287EEB631EC}">
      <dgm:prSet/>
      <dgm:spPr/>
      <dgm:t>
        <a:bodyPr/>
        <a:lstStyle/>
        <a:p>
          <a:endParaRPr lang="en-US"/>
        </a:p>
      </dgm:t>
    </dgm:pt>
    <dgm:pt modelId="{AADFB6BF-BD54-4676-B807-B7EAC5C46E59}" type="sibTrans" cxnId="{EABBA1B7-29AC-4DDF-B0AB-A287EEB631EC}">
      <dgm:prSet/>
      <dgm:spPr/>
      <dgm:t>
        <a:bodyPr/>
        <a:lstStyle/>
        <a:p>
          <a:endParaRPr lang="en-US"/>
        </a:p>
      </dgm:t>
    </dgm:pt>
    <dgm:pt modelId="{F49DA1DF-0EDF-4996-810B-275732FA0A03}">
      <dgm:prSet phldrT="[Text]" phldr="0" custT="1"/>
      <dgm:spPr/>
      <dgm:t>
        <a:bodyPr/>
        <a:lstStyle/>
        <a:p>
          <a:r>
            <a:rPr lang="en-US" sz="1000">
              <a:solidFill>
                <a:srgbClr val="00314C"/>
              </a:solidFill>
              <a:latin typeface="Verdana" panose="020B0604030504040204" pitchFamily="34" charset="0"/>
              <a:ea typeface="Verdana" panose="020B0604030504040204" pitchFamily="34" charset="0"/>
            </a:rPr>
            <a:t>Assessed clinically relevant and patient centered outcomes</a:t>
          </a:r>
        </a:p>
      </dgm:t>
    </dgm:pt>
    <dgm:pt modelId="{AAF99665-B2C5-410D-8637-0D807C0C5E92}" type="parTrans" cxnId="{DDDE0191-D347-4396-B694-576D5F2EB0F7}">
      <dgm:prSet/>
      <dgm:spPr/>
      <dgm:t>
        <a:bodyPr/>
        <a:lstStyle/>
        <a:p>
          <a:endParaRPr lang="en-US"/>
        </a:p>
      </dgm:t>
    </dgm:pt>
    <dgm:pt modelId="{98535D18-F82D-4E47-A57A-CD4C91F43E7B}" type="sibTrans" cxnId="{DDDE0191-D347-4396-B694-576D5F2EB0F7}">
      <dgm:prSet/>
      <dgm:spPr/>
      <dgm:t>
        <a:bodyPr/>
        <a:lstStyle/>
        <a:p>
          <a:endParaRPr lang="en-US"/>
        </a:p>
      </dgm:t>
    </dgm:pt>
    <dgm:pt modelId="{A8A8608B-F7D8-48C4-94E3-88B08E5079E5}">
      <dgm:prSet phldrT="[Text]" phldr="0" custT="1"/>
      <dgm:spPr/>
      <dgm:t>
        <a:bodyPr/>
        <a:lstStyle/>
        <a:p>
          <a:r>
            <a:rPr lang="en-US" sz="1000">
              <a:solidFill>
                <a:srgbClr val="00314C"/>
              </a:solidFill>
              <a:latin typeface="Verdana" panose="020B0604030504040204" pitchFamily="34" charset="0"/>
              <a:ea typeface="Verdana" panose="020B0604030504040204" pitchFamily="34" charset="0"/>
            </a:rPr>
            <a:t> Despite reporting that milrinone was discontinued prematurely in 29% of patients and was associated with increased polyuria and electrolyte disturbances, it was discovered that IV milrinone was associated with lower rates of patients requiring endovascular angioplasty and a decreased likelihood of 6-month functional disability</a:t>
          </a:r>
        </a:p>
      </dgm:t>
    </dgm:pt>
    <dgm:pt modelId="{46292AE1-812A-4EAB-B8A9-B98BAE08AB1E}" type="parTrans" cxnId="{449AFE3D-3814-4431-A545-F56309A1B952}">
      <dgm:prSet/>
      <dgm:spPr/>
      <dgm:t>
        <a:bodyPr/>
        <a:lstStyle/>
        <a:p>
          <a:endParaRPr lang="en-US"/>
        </a:p>
      </dgm:t>
    </dgm:pt>
    <dgm:pt modelId="{6B00B27E-CAD7-486E-BBD7-33CEC8020FC2}" type="sibTrans" cxnId="{449AFE3D-3814-4431-A545-F56309A1B952}">
      <dgm:prSet/>
      <dgm:spPr/>
      <dgm:t>
        <a:bodyPr/>
        <a:lstStyle/>
        <a:p>
          <a:endParaRPr lang="en-US"/>
        </a:p>
      </dgm:t>
    </dgm:pt>
    <dgm:pt modelId="{089F70B1-50AA-4584-948F-8028D4EFBD08}">
      <dgm:prSet phldrT="[Text]" phldr="0" custT="1"/>
      <dgm:spPr/>
      <dgm:t>
        <a:bodyPr/>
        <a:lstStyle/>
        <a:p>
          <a:r>
            <a:rPr lang="en-US" sz="1000">
              <a:solidFill>
                <a:srgbClr val="00314C"/>
              </a:solidFill>
              <a:latin typeface="Verdana" panose="020B0604030504040204" pitchFamily="34" charset="0"/>
              <a:ea typeface="Verdana" panose="020B0604030504040204" pitchFamily="34" charset="0"/>
            </a:rPr>
            <a:t>Data representing promising use of this medication in combination with traditional therapy</a:t>
          </a:r>
        </a:p>
      </dgm:t>
    </dgm:pt>
    <dgm:pt modelId="{FF78F9D6-623F-4B2C-9206-383B219EE5C7}" type="parTrans" cxnId="{501D0CBD-F924-4975-A08E-0D57C7113B27}">
      <dgm:prSet/>
      <dgm:spPr/>
      <dgm:t>
        <a:bodyPr/>
        <a:lstStyle/>
        <a:p>
          <a:endParaRPr lang="en-US"/>
        </a:p>
      </dgm:t>
    </dgm:pt>
    <dgm:pt modelId="{FB01F060-D450-49CB-891C-AD5D40EE2680}" type="sibTrans" cxnId="{501D0CBD-F924-4975-A08E-0D57C7113B27}">
      <dgm:prSet/>
      <dgm:spPr/>
      <dgm:t>
        <a:bodyPr/>
        <a:lstStyle/>
        <a:p>
          <a:endParaRPr lang="en-US"/>
        </a:p>
      </dgm:t>
    </dgm:pt>
    <dgm:pt modelId="{A6467BBB-D7C6-45A7-9683-F31DB6189AAB}" type="pres">
      <dgm:prSet presAssocID="{D506E7C3-7027-41D1-AB5B-C2DCC3723D56}" presName="linear" presStyleCnt="0">
        <dgm:presLayoutVars>
          <dgm:animLvl val="lvl"/>
          <dgm:resizeHandles val="exact"/>
        </dgm:presLayoutVars>
      </dgm:prSet>
      <dgm:spPr/>
    </dgm:pt>
    <dgm:pt modelId="{22E9A248-5B1F-432A-B532-6788C54CBC1E}" type="pres">
      <dgm:prSet presAssocID="{E51F0D1B-686A-47F6-AFE4-A65A05D0CAB9}" presName="parentText" presStyleLbl="node1" presStyleIdx="0" presStyleCnt="3" custScaleY="46459">
        <dgm:presLayoutVars>
          <dgm:chMax val="0"/>
          <dgm:bulletEnabled val="1"/>
        </dgm:presLayoutVars>
      </dgm:prSet>
      <dgm:spPr/>
    </dgm:pt>
    <dgm:pt modelId="{9F529CE1-A985-42A8-8474-0B0B88AD0F09}" type="pres">
      <dgm:prSet presAssocID="{E51F0D1B-686A-47F6-AFE4-A65A05D0CAB9}" presName="childText" presStyleLbl="revTx" presStyleIdx="0" presStyleCnt="3">
        <dgm:presLayoutVars>
          <dgm:bulletEnabled val="1"/>
        </dgm:presLayoutVars>
      </dgm:prSet>
      <dgm:spPr/>
    </dgm:pt>
    <dgm:pt modelId="{18F3AE41-43D1-46B4-84CC-014CD4A5ED64}" type="pres">
      <dgm:prSet presAssocID="{87B8E994-2AB0-4CFC-B44D-049FD709AE4F}" presName="parentText" presStyleLbl="node1" presStyleIdx="1" presStyleCnt="3" custScaleY="45811">
        <dgm:presLayoutVars>
          <dgm:chMax val="0"/>
          <dgm:bulletEnabled val="1"/>
        </dgm:presLayoutVars>
      </dgm:prSet>
      <dgm:spPr/>
    </dgm:pt>
    <dgm:pt modelId="{0D1DBC19-3A98-420B-A27C-EBD673870B6D}" type="pres">
      <dgm:prSet presAssocID="{87B8E994-2AB0-4CFC-B44D-049FD709AE4F}" presName="childText" presStyleLbl="revTx" presStyleIdx="1" presStyleCnt="3">
        <dgm:presLayoutVars>
          <dgm:bulletEnabled val="1"/>
        </dgm:presLayoutVars>
      </dgm:prSet>
      <dgm:spPr/>
    </dgm:pt>
    <dgm:pt modelId="{6C148246-8E94-439E-AE13-582C6D3EDF7D}" type="pres">
      <dgm:prSet presAssocID="{B96EAC26-3C98-441E-B0A5-630EB5C2981B}" presName="parentText" presStyleLbl="node1" presStyleIdx="2" presStyleCnt="3" custScaleY="44556">
        <dgm:presLayoutVars>
          <dgm:chMax val="0"/>
          <dgm:bulletEnabled val="1"/>
        </dgm:presLayoutVars>
      </dgm:prSet>
      <dgm:spPr/>
    </dgm:pt>
    <dgm:pt modelId="{EC58A0C5-1AA2-4B0B-B57C-E33956ADD371}" type="pres">
      <dgm:prSet presAssocID="{B96EAC26-3C98-441E-B0A5-630EB5C2981B}" presName="childText" presStyleLbl="revTx" presStyleIdx="2" presStyleCnt="3">
        <dgm:presLayoutVars>
          <dgm:bulletEnabled val="1"/>
        </dgm:presLayoutVars>
      </dgm:prSet>
      <dgm:spPr/>
    </dgm:pt>
  </dgm:ptLst>
  <dgm:cxnLst>
    <dgm:cxn modelId="{E66E8307-3608-400F-94B5-0887045E3F22}" type="presOf" srcId="{E51F0D1B-686A-47F6-AFE4-A65A05D0CAB9}" destId="{22E9A248-5B1F-432A-B532-6788C54CBC1E}" srcOrd="0" destOrd="0" presId="urn:microsoft.com/office/officeart/2005/8/layout/vList2"/>
    <dgm:cxn modelId="{B9F9B615-5816-4462-8517-59AC0C16A57A}" type="presOf" srcId="{6CB55E44-E60B-486A-B8C7-8F32212EA6C0}" destId="{9F529CE1-A985-42A8-8474-0B0B88AD0F09}" srcOrd="0" destOrd="0" presId="urn:microsoft.com/office/officeart/2005/8/layout/vList2"/>
    <dgm:cxn modelId="{2853CD24-B3CD-4437-B283-507362F0CA55}" type="presOf" srcId="{972EB408-C727-45DD-9977-3005DA4381FE}" destId="{0D1DBC19-3A98-420B-A27C-EBD673870B6D}" srcOrd="0" destOrd="1" presId="urn:microsoft.com/office/officeart/2005/8/layout/vList2"/>
    <dgm:cxn modelId="{587D4A38-2399-4FB4-B26C-1886A30522E8}" type="presOf" srcId="{87B8E994-2AB0-4CFC-B44D-049FD709AE4F}" destId="{18F3AE41-43D1-46B4-84CC-014CD4A5ED64}" srcOrd="0" destOrd="0" presId="urn:microsoft.com/office/officeart/2005/8/layout/vList2"/>
    <dgm:cxn modelId="{449AFE3D-3814-4431-A545-F56309A1B952}" srcId="{B96EAC26-3C98-441E-B0A5-630EB5C2981B}" destId="{A8A8608B-F7D8-48C4-94E3-88B08E5079E5}" srcOrd="1" destOrd="0" parTransId="{46292AE1-812A-4EAB-B8A9-B98BAE08AB1E}" sibTransId="{6B00B27E-CAD7-486E-BBD7-33CEC8020FC2}"/>
    <dgm:cxn modelId="{FBDD945C-64F7-4D35-B89A-4E924DC65FBD}" srcId="{D506E7C3-7027-41D1-AB5B-C2DCC3723D56}" destId="{87B8E994-2AB0-4CFC-B44D-049FD709AE4F}" srcOrd="1" destOrd="0" parTransId="{FF50E60C-3084-4162-B522-16E69416D3C9}" sibTransId="{8C085C0D-AC29-4154-BEBC-27393166F6AD}"/>
    <dgm:cxn modelId="{9249A968-3FD7-4F97-8930-2C3A8E9E1372}" type="presOf" srcId="{A8A8608B-F7D8-48C4-94E3-88B08E5079E5}" destId="{EC58A0C5-1AA2-4B0B-B57C-E33956ADD371}" srcOrd="0" destOrd="1" presId="urn:microsoft.com/office/officeart/2005/8/layout/vList2"/>
    <dgm:cxn modelId="{661C9855-90AA-4B93-B8CA-2EA26CD353B1}" type="presOf" srcId="{0B38628D-FE94-43AC-8195-734A94B9D3C9}" destId="{0D1DBC19-3A98-420B-A27C-EBD673870B6D}" srcOrd="0" destOrd="0" presId="urn:microsoft.com/office/officeart/2005/8/layout/vList2"/>
    <dgm:cxn modelId="{70B3C857-8E68-4232-BA45-D38A6C503612}" type="presOf" srcId="{B96EAC26-3C98-441E-B0A5-630EB5C2981B}" destId="{6C148246-8E94-439E-AE13-582C6D3EDF7D}" srcOrd="0" destOrd="0" presId="urn:microsoft.com/office/officeart/2005/8/layout/vList2"/>
    <dgm:cxn modelId="{4538A27C-91A6-48D5-A2CF-6F54471F429C}" srcId="{87B8E994-2AB0-4CFC-B44D-049FD709AE4F}" destId="{972EB408-C727-45DD-9977-3005DA4381FE}" srcOrd="1" destOrd="0" parTransId="{C412CCFE-9CFE-4AC6-ADA1-901150944E4E}" sibTransId="{CEC8A39E-E06F-4C5D-830A-3AB907F14DA0}"/>
    <dgm:cxn modelId="{B45FF285-EC69-42FC-A842-8898308574E1}" type="presOf" srcId="{089F70B1-50AA-4584-948F-8028D4EFBD08}" destId="{EC58A0C5-1AA2-4B0B-B57C-E33956ADD371}" srcOrd="0" destOrd="2" presId="urn:microsoft.com/office/officeart/2005/8/layout/vList2"/>
    <dgm:cxn modelId="{DE48DB8E-2374-488B-9CF4-C94754E7A9BE}" srcId="{E51F0D1B-686A-47F6-AFE4-A65A05D0CAB9}" destId="{6CB55E44-E60B-486A-B8C7-8F32212EA6C0}" srcOrd="0" destOrd="0" parTransId="{F6D967EC-063D-4900-A5D2-48419D611A4B}" sibTransId="{58CE8C72-6240-4B55-B8E3-AAF1CD083448}"/>
    <dgm:cxn modelId="{2FAE278F-B9AF-4BB5-A8AF-B676B8433069}" srcId="{D506E7C3-7027-41D1-AB5B-C2DCC3723D56}" destId="{E51F0D1B-686A-47F6-AFE4-A65A05D0CAB9}" srcOrd="0" destOrd="0" parTransId="{B91F0D25-3A3F-4BE4-AFD0-E29DD2D05865}" sibTransId="{B9ABC932-C986-4F58-846B-3BBC3EC23DAA}"/>
    <dgm:cxn modelId="{DDDE0191-D347-4396-B694-576D5F2EB0F7}" srcId="{B96EAC26-3C98-441E-B0A5-630EB5C2981B}" destId="{F49DA1DF-0EDF-4996-810B-275732FA0A03}" srcOrd="0" destOrd="0" parTransId="{AAF99665-B2C5-410D-8637-0D807C0C5E92}" sibTransId="{98535D18-F82D-4E47-A57A-CD4C91F43E7B}"/>
    <dgm:cxn modelId="{7C781D99-6F02-4F30-9384-105333AC8448}" type="presOf" srcId="{F49DA1DF-0EDF-4996-810B-275732FA0A03}" destId="{EC58A0C5-1AA2-4B0B-B57C-E33956ADD371}" srcOrd="0" destOrd="0" presId="urn:microsoft.com/office/officeart/2005/8/layout/vList2"/>
    <dgm:cxn modelId="{B8C7489D-A2AB-4A63-9524-1B5ECEE7EDAB}" srcId="{87B8E994-2AB0-4CFC-B44D-049FD709AE4F}" destId="{0B38628D-FE94-43AC-8195-734A94B9D3C9}" srcOrd="0" destOrd="0" parTransId="{5EB16F56-1E65-447B-97F4-63867CAEB113}" sibTransId="{59988577-1A4F-4D35-99B2-80A7E40AFDE5}"/>
    <dgm:cxn modelId="{889D71A0-7A5D-4C42-8469-20809A34A02F}" srcId="{D506E7C3-7027-41D1-AB5B-C2DCC3723D56}" destId="{B96EAC26-3C98-441E-B0A5-630EB5C2981B}" srcOrd="2" destOrd="0" parTransId="{3B237D4D-C026-4A6E-BBDA-8482FF95A77A}" sibTransId="{95958938-2163-48B7-8D61-CA08DFE755A1}"/>
    <dgm:cxn modelId="{ACA05CA2-B10C-4E0E-8219-34021F467A66}" type="presOf" srcId="{115E3056-4B38-415A-8FD6-0242A005AAFB}" destId="{9F529CE1-A985-42A8-8474-0B0B88AD0F09}" srcOrd="0" destOrd="1" presId="urn:microsoft.com/office/officeart/2005/8/layout/vList2"/>
    <dgm:cxn modelId="{EABBA1B7-29AC-4DDF-B0AB-A287EEB631EC}" srcId="{E51F0D1B-686A-47F6-AFE4-A65A05D0CAB9}" destId="{115E3056-4B38-415A-8FD6-0242A005AAFB}" srcOrd="1" destOrd="0" parTransId="{FC7D3D7F-8BC5-4D9E-85FA-E0C862F1B245}" sibTransId="{AADFB6BF-BD54-4676-B807-B7EAC5C46E59}"/>
    <dgm:cxn modelId="{501D0CBD-F924-4975-A08E-0D57C7113B27}" srcId="{B96EAC26-3C98-441E-B0A5-630EB5C2981B}" destId="{089F70B1-50AA-4584-948F-8028D4EFBD08}" srcOrd="2" destOrd="0" parTransId="{FF78F9D6-623F-4B2C-9206-383B219EE5C7}" sibTransId="{FB01F060-D450-49CB-891C-AD5D40EE2680}"/>
    <dgm:cxn modelId="{D09B37E5-4FA1-483E-949D-2ADE64A5DB24}" type="presOf" srcId="{D506E7C3-7027-41D1-AB5B-C2DCC3723D56}" destId="{A6467BBB-D7C6-45A7-9683-F31DB6189AAB}" srcOrd="0" destOrd="0" presId="urn:microsoft.com/office/officeart/2005/8/layout/vList2"/>
    <dgm:cxn modelId="{2ED449FC-0F03-4532-957B-88097684B66D}" type="presParOf" srcId="{A6467BBB-D7C6-45A7-9683-F31DB6189AAB}" destId="{22E9A248-5B1F-432A-B532-6788C54CBC1E}" srcOrd="0" destOrd="0" presId="urn:microsoft.com/office/officeart/2005/8/layout/vList2"/>
    <dgm:cxn modelId="{46CB1129-F9A1-4AD5-882F-797E6620C25B}" type="presParOf" srcId="{A6467BBB-D7C6-45A7-9683-F31DB6189AAB}" destId="{9F529CE1-A985-42A8-8474-0B0B88AD0F09}" srcOrd="1" destOrd="0" presId="urn:microsoft.com/office/officeart/2005/8/layout/vList2"/>
    <dgm:cxn modelId="{88C950BD-5F99-4FA2-A634-0E46B8622B4D}" type="presParOf" srcId="{A6467BBB-D7C6-45A7-9683-F31DB6189AAB}" destId="{18F3AE41-43D1-46B4-84CC-014CD4A5ED64}" srcOrd="2" destOrd="0" presId="urn:microsoft.com/office/officeart/2005/8/layout/vList2"/>
    <dgm:cxn modelId="{8001B6F6-BA83-471B-963B-5922C810E850}" type="presParOf" srcId="{A6467BBB-D7C6-45A7-9683-F31DB6189AAB}" destId="{0D1DBC19-3A98-420B-A27C-EBD673870B6D}" srcOrd="3" destOrd="0" presId="urn:microsoft.com/office/officeart/2005/8/layout/vList2"/>
    <dgm:cxn modelId="{BCF4A2BD-521A-4DE4-BCA3-7326C5E8E6BB}" type="presParOf" srcId="{A6467BBB-D7C6-45A7-9683-F31DB6189AAB}" destId="{6C148246-8E94-439E-AE13-582C6D3EDF7D}" srcOrd="4" destOrd="0" presId="urn:microsoft.com/office/officeart/2005/8/layout/vList2"/>
    <dgm:cxn modelId="{9A83C42A-6E41-40B9-A4BC-1186D29F398E}" type="presParOf" srcId="{A6467BBB-D7C6-45A7-9683-F31DB6189AAB}" destId="{EC58A0C5-1AA2-4B0B-B57C-E33956ADD371}"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BF1850E6-6D98-4EA2-892D-1AC3896C61B7}"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en-US"/>
        </a:p>
      </dgm:t>
    </dgm:pt>
    <dgm:pt modelId="{A149E9A6-A187-47BC-80FB-1F4800A3467D}">
      <dgm:prSet phldrT="[Text]" phldr="0" custT="1"/>
      <dgm:spPr/>
      <dgm:t>
        <a:bodyPr/>
        <a:lstStyle/>
        <a:p>
          <a:r>
            <a:rPr lang="en-US" sz="1000">
              <a:latin typeface="Verdana" panose="020B0604030504040204" pitchFamily="34" charset="0"/>
              <a:ea typeface="Verdana" panose="020B0604030504040204" pitchFamily="34" charset="0"/>
            </a:rPr>
            <a:t>First line therapy failure</a:t>
          </a:r>
        </a:p>
      </dgm:t>
    </dgm:pt>
    <dgm:pt modelId="{E8F0E634-1CEC-46DE-BE7F-9F95F9ABCDA5}" type="parTrans" cxnId="{AC90591B-5E84-441E-B72D-ECDD1A650C78}">
      <dgm:prSet/>
      <dgm:spPr/>
      <dgm:t>
        <a:bodyPr/>
        <a:lstStyle/>
        <a:p>
          <a:endParaRPr lang="en-US"/>
        </a:p>
      </dgm:t>
    </dgm:pt>
    <dgm:pt modelId="{9781BF7E-2DAD-4AC8-A73E-BC0AD975E95A}" type="sibTrans" cxnId="{AC90591B-5E84-441E-B72D-ECDD1A650C78}">
      <dgm:prSet/>
      <dgm:spPr/>
      <dgm:t>
        <a:bodyPr/>
        <a:lstStyle/>
        <a:p>
          <a:endParaRPr lang="en-US"/>
        </a:p>
      </dgm:t>
    </dgm:pt>
    <dgm:pt modelId="{5E07B9D2-DC2A-40C3-87B7-3CCF44F054B5}">
      <dgm:prSet phldrT="[Text]" phldr="0" custT="1"/>
      <dgm:spPr/>
      <dgm:t>
        <a:bodyPr/>
        <a:lstStyle/>
        <a:p>
          <a:r>
            <a:rPr lang="en-US" sz="1000">
              <a:latin typeface="Verdana" panose="020B0604030504040204" pitchFamily="34" charset="0"/>
              <a:ea typeface="Verdana" panose="020B0604030504040204" pitchFamily="34" charset="0"/>
            </a:rPr>
            <a:t>Persistent or worsening vasospasm despite proper therapy (refractory)</a:t>
          </a:r>
        </a:p>
      </dgm:t>
    </dgm:pt>
    <dgm:pt modelId="{9A55F907-EE6A-4456-BB17-6A834FF24F4E}" type="parTrans" cxnId="{750A0B0F-657B-4B71-8C3B-C9B2632D7843}">
      <dgm:prSet/>
      <dgm:spPr/>
      <dgm:t>
        <a:bodyPr/>
        <a:lstStyle/>
        <a:p>
          <a:endParaRPr lang="en-US"/>
        </a:p>
      </dgm:t>
    </dgm:pt>
    <dgm:pt modelId="{90EA669F-07F8-48EA-BA5B-3352E1675C96}" type="sibTrans" cxnId="{750A0B0F-657B-4B71-8C3B-C9B2632D7843}">
      <dgm:prSet/>
      <dgm:spPr/>
      <dgm:t>
        <a:bodyPr/>
        <a:lstStyle/>
        <a:p>
          <a:endParaRPr lang="en-US"/>
        </a:p>
      </dgm:t>
    </dgm:pt>
    <dgm:pt modelId="{7EC97DE3-F9A3-4E39-B41E-D379286CEC50}">
      <dgm:prSet phldrT="[Text]" phldr="0" custT="1"/>
      <dgm:spPr/>
      <dgm:t>
        <a:bodyPr/>
        <a:lstStyle/>
        <a:p>
          <a:r>
            <a:rPr lang="en-US" sz="1000">
              <a:latin typeface="Verdana" panose="020B0604030504040204" pitchFamily="34" charset="0"/>
              <a:ea typeface="Verdana" panose="020B0604030504040204" pitchFamily="34" charset="0"/>
            </a:rPr>
            <a:t>Development of clinical signs consistent with DCI</a:t>
          </a:r>
        </a:p>
      </dgm:t>
    </dgm:pt>
    <dgm:pt modelId="{580AB712-76DB-4A33-A341-89BB998E0BCC}" type="parTrans" cxnId="{E5F33FE9-0BF2-4E70-9B82-ABAD792FFB44}">
      <dgm:prSet/>
      <dgm:spPr/>
      <dgm:t>
        <a:bodyPr/>
        <a:lstStyle/>
        <a:p>
          <a:endParaRPr lang="en-US"/>
        </a:p>
      </dgm:t>
    </dgm:pt>
    <dgm:pt modelId="{292BE981-9DB4-4096-B0BE-6AB8DA1C76CD}" type="sibTrans" cxnId="{E5F33FE9-0BF2-4E70-9B82-ABAD792FFB44}">
      <dgm:prSet/>
      <dgm:spPr/>
      <dgm:t>
        <a:bodyPr/>
        <a:lstStyle/>
        <a:p>
          <a:endParaRPr lang="en-US"/>
        </a:p>
      </dgm:t>
    </dgm:pt>
    <dgm:pt modelId="{C9130780-7D6C-4C5F-AF00-E7F13D632544}">
      <dgm:prSet phldrT="[Text]" phldr="0" custT="1"/>
      <dgm:spPr/>
      <dgm:t>
        <a:bodyPr/>
        <a:lstStyle/>
        <a:p>
          <a:r>
            <a:rPr lang="en-US" sz="1000">
              <a:latin typeface="Verdana" panose="020B0604030504040204" pitchFamily="34" charset="0"/>
              <a:ea typeface="Verdana" panose="020B0604030504040204" pitchFamily="34" charset="0"/>
            </a:rPr>
            <a:t>Exclusion of other etiologies for neurological deteoriation such as seizure or metabolic imbalances</a:t>
          </a:r>
        </a:p>
      </dgm:t>
    </dgm:pt>
    <dgm:pt modelId="{83D24424-6AEA-4030-8699-2B0EE8F8114D}" type="parTrans" cxnId="{47C85850-9790-450C-A329-1AC2170D2937}">
      <dgm:prSet/>
      <dgm:spPr/>
      <dgm:t>
        <a:bodyPr/>
        <a:lstStyle/>
        <a:p>
          <a:endParaRPr lang="en-US"/>
        </a:p>
      </dgm:t>
    </dgm:pt>
    <dgm:pt modelId="{D0D68922-18DF-4AB6-A1F5-5CB450730835}" type="sibTrans" cxnId="{47C85850-9790-450C-A329-1AC2170D2937}">
      <dgm:prSet/>
      <dgm:spPr/>
      <dgm:t>
        <a:bodyPr/>
        <a:lstStyle/>
        <a:p>
          <a:endParaRPr lang="en-US"/>
        </a:p>
      </dgm:t>
    </dgm:pt>
    <dgm:pt modelId="{5F13418D-5228-4B9E-A5AB-EC927441B9FA}">
      <dgm:prSet phldrT="[Text]" phldr="0" custT="1"/>
      <dgm:spPr/>
      <dgm:t>
        <a:bodyPr/>
        <a:lstStyle/>
        <a:p>
          <a:r>
            <a:rPr lang="en-US" sz="1000">
              <a:latin typeface="Verdana" panose="020B0604030504040204" pitchFamily="34" charset="0"/>
              <a:ea typeface="Verdana" panose="020B0604030504040204" pitchFamily="34" charset="0"/>
            </a:rPr>
            <a:t>Failure of endovascular procedures to control symptomatic vasospasm</a:t>
          </a:r>
        </a:p>
      </dgm:t>
    </dgm:pt>
    <dgm:pt modelId="{5EACBE46-7333-47D1-99E4-D77147502BBD}" type="parTrans" cxnId="{482752F4-C0C3-4084-9CDD-4CC041DED083}">
      <dgm:prSet/>
      <dgm:spPr/>
      <dgm:t>
        <a:bodyPr/>
        <a:lstStyle/>
        <a:p>
          <a:endParaRPr lang="en-US"/>
        </a:p>
      </dgm:t>
    </dgm:pt>
    <dgm:pt modelId="{87DFE809-1496-4703-BB7F-B58F7A822C57}" type="sibTrans" cxnId="{482752F4-C0C3-4084-9CDD-4CC041DED083}">
      <dgm:prSet/>
      <dgm:spPr/>
      <dgm:t>
        <a:bodyPr/>
        <a:lstStyle/>
        <a:p>
          <a:endParaRPr lang="en-US"/>
        </a:p>
      </dgm:t>
    </dgm:pt>
    <dgm:pt modelId="{927588B7-8D40-4E02-B90B-A148A40EAC97}" type="pres">
      <dgm:prSet presAssocID="{BF1850E6-6D98-4EA2-892D-1AC3896C61B7}" presName="diagram" presStyleCnt="0">
        <dgm:presLayoutVars>
          <dgm:dir/>
          <dgm:resizeHandles val="exact"/>
        </dgm:presLayoutVars>
      </dgm:prSet>
      <dgm:spPr/>
    </dgm:pt>
    <dgm:pt modelId="{8DAFFBB0-D352-4ADC-96FC-B6572B3A6A45}" type="pres">
      <dgm:prSet presAssocID="{A149E9A6-A187-47BC-80FB-1F4800A3467D}" presName="node" presStyleLbl="node1" presStyleIdx="0" presStyleCnt="5">
        <dgm:presLayoutVars>
          <dgm:bulletEnabled val="1"/>
        </dgm:presLayoutVars>
      </dgm:prSet>
      <dgm:spPr/>
    </dgm:pt>
    <dgm:pt modelId="{A9DB4B90-5FDF-49B4-ACA5-2EBAF86B8F8A}" type="pres">
      <dgm:prSet presAssocID="{9781BF7E-2DAD-4AC8-A73E-BC0AD975E95A}" presName="sibTrans" presStyleCnt="0"/>
      <dgm:spPr/>
    </dgm:pt>
    <dgm:pt modelId="{342290AF-E552-4A84-B7B7-EB1378942A26}" type="pres">
      <dgm:prSet presAssocID="{5E07B9D2-DC2A-40C3-87B7-3CCF44F054B5}" presName="node" presStyleLbl="node1" presStyleIdx="1" presStyleCnt="5">
        <dgm:presLayoutVars>
          <dgm:bulletEnabled val="1"/>
        </dgm:presLayoutVars>
      </dgm:prSet>
      <dgm:spPr/>
    </dgm:pt>
    <dgm:pt modelId="{8B7B5FE3-4D8F-48CD-B178-6381A320443A}" type="pres">
      <dgm:prSet presAssocID="{90EA669F-07F8-48EA-BA5B-3352E1675C96}" presName="sibTrans" presStyleCnt="0"/>
      <dgm:spPr/>
    </dgm:pt>
    <dgm:pt modelId="{6D1FA325-0FD6-4FD2-A235-B581C3FDDA04}" type="pres">
      <dgm:prSet presAssocID="{7EC97DE3-F9A3-4E39-B41E-D379286CEC50}" presName="node" presStyleLbl="node1" presStyleIdx="2" presStyleCnt="5">
        <dgm:presLayoutVars>
          <dgm:bulletEnabled val="1"/>
        </dgm:presLayoutVars>
      </dgm:prSet>
      <dgm:spPr/>
    </dgm:pt>
    <dgm:pt modelId="{CE6810E4-C60C-4A7A-85C6-36AB277888E1}" type="pres">
      <dgm:prSet presAssocID="{292BE981-9DB4-4096-B0BE-6AB8DA1C76CD}" presName="sibTrans" presStyleCnt="0"/>
      <dgm:spPr/>
    </dgm:pt>
    <dgm:pt modelId="{3C354CD0-9232-4FDB-B7C5-69DB7F530AEB}" type="pres">
      <dgm:prSet presAssocID="{C9130780-7D6C-4C5F-AF00-E7F13D632544}" presName="node" presStyleLbl="node1" presStyleIdx="3" presStyleCnt="5">
        <dgm:presLayoutVars>
          <dgm:bulletEnabled val="1"/>
        </dgm:presLayoutVars>
      </dgm:prSet>
      <dgm:spPr/>
    </dgm:pt>
    <dgm:pt modelId="{D1A49B50-86DA-42C2-A454-C1085618E2FA}" type="pres">
      <dgm:prSet presAssocID="{D0D68922-18DF-4AB6-A1F5-5CB450730835}" presName="sibTrans" presStyleCnt="0"/>
      <dgm:spPr/>
    </dgm:pt>
    <dgm:pt modelId="{B7C3B1D5-253F-4E9A-95CF-029E33BF92B0}" type="pres">
      <dgm:prSet presAssocID="{5F13418D-5228-4B9E-A5AB-EC927441B9FA}" presName="node" presStyleLbl="node1" presStyleIdx="4" presStyleCnt="5">
        <dgm:presLayoutVars>
          <dgm:bulletEnabled val="1"/>
        </dgm:presLayoutVars>
      </dgm:prSet>
      <dgm:spPr/>
    </dgm:pt>
  </dgm:ptLst>
  <dgm:cxnLst>
    <dgm:cxn modelId="{D686A001-0C57-44EE-88CD-1D51F03CC7B6}" type="presOf" srcId="{5F13418D-5228-4B9E-A5AB-EC927441B9FA}" destId="{B7C3B1D5-253F-4E9A-95CF-029E33BF92B0}" srcOrd="0" destOrd="0" presId="urn:microsoft.com/office/officeart/2005/8/layout/default"/>
    <dgm:cxn modelId="{BDF5A104-7940-4273-AB20-D0E580606282}" type="presOf" srcId="{5E07B9D2-DC2A-40C3-87B7-3CCF44F054B5}" destId="{342290AF-E552-4A84-B7B7-EB1378942A26}" srcOrd="0" destOrd="0" presId="urn:microsoft.com/office/officeart/2005/8/layout/default"/>
    <dgm:cxn modelId="{750A0B0F-657B-4B71-8C3B-C9B2632D7843}" srcId="{BF1850E6-6D98-4EA2-892D-1AC3896C61B7}" destId="{5E07B9D2-DC2A-40C3-87B7-3CCF44F054B5}" srcOrd="1" destOrd="0" parTransId="{9A55F907-EE6A-4456-BB17-6A834FF24F4E}" sibTransId="{90EA669F-07F8-48EA-BA5B-3352E1675C96}"/>
    <dgm:cxn modelId="{AC90591B-5E84-441E-B72D-ECDD1A650C78}" srcId="{BF1850E6-6D98-4EA2-892D-1AC3896C61B7}" destId="{A149E9A6-A187-47BC-80FB-1F4800A3467D}" srcOrd="0" destOrd="0" parTransId="{E8F0E634-1CEC-46DE-BE7F-9F95F9ABCDA5}" sibTransId="{9781BF7E-2DAD-4AC8-A73E-BC0AD975E95A}"/>
    <dgm:cxn modelId="{7A4A7B2C-4487-4498-9565-525EE8E7B1A3}" type="presOf" srcId="{A149E9A6-A187-47BC-80FB-1F4800A3467D}" destId="{8DAFFBB0-D352-4ADC-96FC-B6572B3A6A45}" srcOrd="0" destOrd="0" presId="urn:microsoft.com/office/officeart/2005/8/layout/default"/>
    <dgm:cxn modelId="{5CC6A93D-758D-4D5A-B7ED-C6E1372103BA}" type="presOf" srcId="{C9130780-7D6C-4C5F-AF00-E7F13D632544}" destId="{3C354CD0-9232-4FDB-B7C5-69DB7F530AEB}" srcOrd="0" destOrd="0" presId="urn:microsoft.com/office/officeart/2005/8/layout/default"/>
    <dgm:cxn modelId="{47C85850-9790-450C-A329-1AC2170D2937}" srcId="{BF1850E6-6D98-4EA2-892D-1AC3896C61B7}" destId="{C9130780-7D6C-4C5F-AF00-E7F13D632544}" srcOrd="3" destOrd="0" parTransId="{83D24424-6AEA-4030-8699-2B0EE8F8114D}" sibTransId="{D0D68922-18DF-4AB6-A1F5-5CB450730835}"/>
    <dgm:cxn modelId="{A359FA9C-5CA9-4248-A422-CD57B460FE35}" type="presOf" srcId="{7EC97DE3-F9A3-4E39-B41E-D379286CEC50}" destId="{6D1FA325-0FD6-4FD2-A235-B581C3FDDA04}" srcOrd="0" destOrd="0" presId="urn:microsoft.com/office/officeart/2005/8/layout/default"/>
    <dgm:cxn modelId="{E5F33FE9-0BF2-4E70-9B82-ABAD792FFB44}" srcId="{BF1850E6-6D98-4EA2-892D-1AC3896C61B7}" destId="{7EC97DE3-F9A3-4E39-B41E-D379286CEC50}" srcOrd="2" destOrd="0" parTransId="{580AB712-76DB-4A33-A341-89BB998E0BCC}" sibTransId="{292BE981-9DB4-4096-B0BE-6AB8DA1C76CD}"/>
    <dgm:cxn modelId="{3021F3F3-4B48-43B9-95DF-E4AD669C4CFC}" type="presOf" srcId="{BF1850E6-6D98-4EA2-892D-1AC3896C61B7}" destId="{927588B7-8D40-4E02-B90B-A148A40EAC97}" srcOrd="0" destOrd="0" presId="urn:microsoft.com/office/officeart/2005/8/layout/default"/>
    <dgm:cxn modelId="{482752F4-C0C3-4084-9CDD-4CC041DED083}" srcId="{BF1850E6-6D98-4EA2-892D-1AC3896C61B7}" destId="{5F13418D-5228-4B9E-A5AB-EC927441B9FA}" srcOrd="4" destOrd="0" parTransId="{5EACBE46-7333-47D1-99E4-D77147502BBD}" sibTransId="{87DFE809-1496-4703-BB7F-B58F7A822C57}"/>
    <dgm:cxn modelId="{60832C57-9D47-497C-99DC-6BAE3B898FE5}" type="presParOf" srcId="{927588B7-8D40-4E02-B90B-A148A40EAC97}" destId="{8DAFFBB0-D352-4ADC-96FC-B6572B3A6A45}" srcOrd="0" destOrd="0" presId="urn:microsoft.com/office/officeart/2005/8/layout/default"/>
    <dgm:cxn modelId="{17E36CCB-16C4-41F4-9EC1-36E927A9DCB7}" type="presParOf" srcId="{927588B7-8D40-4E02-B90B-A148A40EAC97}" destId="{A9DB4B90-5FDF-49B4-ACA5-2EBAF86B8F8A}" srcOrd="1" destOrd="0" presId="urn:microsoft.com/office/officeart/2005/8/layout/default"/>
    <dgm:cxn modelId="{6B1355AA-055D-4DBA-AD85-B4A00515A81B}" type="presParOf" srcId="{927588B7-8D40-4E02-B90B-A148A40EAC97}" destId="{342290AF-E552-4A84-B7B7-EB1378942A26}" srcOrd="2" destOrd="0" presId="urn:microsoft.com/office/officeart/2005/8/layout/default"/>
    <dgm:cxn modelId="{1FC4C80B-BBA4-432B-9376-2CFFD7D75549}" type="presParOf" srcId="{927588B7-8D40-4E02-B90B-A148A40EAC97}" destId="{8B7B5FE3-4D8F-48CD-B178-6381A320443A}" srcOrd="3" destOrd="0" presId="urn:microsoft.com/office/officeart/2005/8/layout/default"/>
    <dgm:cxn modelId="{BF7A02D5-C79A-4918-96EB-55FA0189A454}" type="presParOf" srcId="{927588B7-8D40-4E02-B90B-A148A40EAC97}" destId="{6D1FA325-0FD6-4FD2-A235-B581C3FDDA04}" srcOrd="4" destOrd="0" presId="urn:microsoft.com/office/officeart/2005/8/layout/default"/>
    <dgm:cxn modelId="{A55A09FD-A811-40C7-970C-04D4015738C3}" type="presParOf" srcId="{927588B7-8D40-4E02-B90B-A148A40EAC97}" destId="{CE6810E4-C60C-4A7A-85C6-36AB277888E1}" srcOrd="5" destOrd="0" presId="urn:microsoft.com/office/officeart/2005/8/layout/default"/>
    <dgm:cxn modelId="{48157589-C6B8-4998-8C0A-5EFA8DAF5686}" type="presParOf" srcId="{927588B7-8D40-4E02-B90B-A148A40EAC97}" destId="{3C354CD0-9232-4FDB-B7C5-69DB7F530AEB}" srcOrd="6" destOrd="0" presId="urn:microsoft.com/office/officeart/2005/8/layout/default"/>
    <dgm:cxn modelId="{0C121596-6CAD-41AB-88C1-9D4C5814B85B}" type="presParOf" srcId="{927588B7-8D40-4E02-B90B-A148A40EAC97}" destId="{D1A49B50-86DA-42C2-A454-C1085618E2FA}" srcOrd="7" destOrd="0" presId="urn:microsoft.com/office/officeart/2005/8/layout/default"/>
    <dgm:cxn modelId="{7668C728-FD29-440A-84E4-08421E6551D5}" type="presParOf" srcId="{927588B7-8D40-4E02-B90B-A148A40EAC97}" destId="{B7C3B1D5-253F-4E9A-95CF-029E33BF92B0}"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A54FEF63-FD02-4C8B-816B-304BBAB784C1}"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en-US"/>
        </a:p>
      </dgm:t>
    </dgm:pt>
    <dgm:pt modelId="{9EA7C51C-E551-48B6-B326-4BCC314CD0F2}">
      <dgm:prSet phldrT="[Text]" phldr="0" custT="1"/>
      <dgm:spPr/>
      <dgm:t>
        <a:bodyPr/>
        <a:lstStyle/>
        <a:p>
          <a:r>
            <a:rPr lang="en-US" sz="800">
              <a:latin typeface="Verdana" panose="020B0604030504040204" pitchFamily="34" charset="0"/>
              <a:ea typeface="Verdana" panose="020B0604030504040204" pitchFamily="34" charset="0"/>
            </a:rPr>
            <a:t>Symptomatic vasospasm/DCI</a:t>
          </a:r>
        </a:p>
      </dgm:t>
    </dgm:pt>
    <dgm:pt modelId="{BFF3E656-FC51-41AA-BEF2-1171F4C99BCC}" type="parTrans" cxnId="{B3CC0CDD-ED19-45C2-8F2B-52F57172097F}">
      <dgm:prSet/>
      <dgm:spPr/>
      <dgm:t>
        <a:bodyPr/>
        <a:lstStyle/>
        <a:p>
          <a:endParaRPr lang="en-US"/>
        </a:p>
      </dgm:t>
    </dgm:pt>
    <dgm:pt modelId="{06C7AD1A-2C72-4292-9960-B17A061B9C19}" type="sibTrans" cxnId="{B3CC0CDD-ED19-45C2-8F2B-52F57172097F}">
      <dgm:prSet/>
      <dgm:spPr/>
      <dgm:t>
        <a:bodyPr/>
        <a:lstStyle/>
        <a:p>
          <a:endParaRPr lang="en-US"/>
        </a:p>
      </dgm:t>
    </dgm:pt>
    <dgm:pt modelId="{1431FA8F-7234-4BAE-AC0B-8422F28C1886}">
      <dgm:prSet phldrT="[Text]" phldr="0" custT="1"/>
      <dgm:spPr/>
      <dgm:t>
        <a:bodyPr/>
        <a:lstStyle/>
        <a:p>
          <a:r>
            <a:rPr lang="en-US" sz="800">
              <a:latin typeface="Verdana" panose="020B0604030504040204" pitchFamily="34" charset="0"/>
              <a:ea typeface="Verdana" panose="020B0604030504040204" pitchFamily="34" charset="0"/>
            </a:rPr>
            <a:t>Milrinone 0.1 mg/kg (ranges per institution) IV bolus followed by a continuous infusion initiated at 0.75 mcg/kg/min</a:t>
          </a:r>
        </a:p>
      </dgm:t>
    </dgm:pt>
    <dgm:pt modelId="{9B8F804F-E3F1-4B26-A3CE-E3EAC9C06059}" type="parTrans" cxnId="{CCEE015D-71CC-4F8E-AEBC-DDF0C1116982}">
      <dgm:prSet/>
      <dgm:spPr/>
      <dgm:t>
        <a:bodyPr/>
        <a:lstStyle/>
        <a:p>
          <a:endParaRPr lang="en-US"/>
        </a:p>
      </dgm:t>
    </dgm:pt>
    <dgm:pt modelId="{0025D53D-70D3-41FD-910E-B197C35438CF}" type="sibTrans" cxnId="{CCEE015D-71CC-4F8E-AEBC-DDF0C1116982}">
      <dgm:prSet/>
      <dgm:spPr/>
      <dgm:t>
        <a:bodyPr/>
        <a:lstStyle/>
        <a:p>
          <a:endParaRPr lang="en-US"/>
        </a:p>
      </dgm:t>
    </dgm:pt>
    <dgm:pt modelId="{7180A88E-3200-4B81-BC92-0D07A55A66C1}">
      <dgm:prSet phldrT="[Text]" phldr="0" custT="1"/>
      <dgm:spPr/>
      <dgm:t>
        <a:bodyPr/>
        <a:lstStyle/>
        <a:p>
          <a:r>
            <a:rPr lang="en-US" sz="800">
              <a:latin typeface="Verdana" panose="020B0604030504040204" pitchFamily="34" charset="0"/>
              <a:ea typeface="Verdana" panose="020B0604030504040204" pitchFamily="34" charset="0"/>
            </a:rPr>
            <a:t>Escalation of IV infusion by 0.25 mcg/kg/min every 30-60 minutes with additional boluses as needed</a:t>
          </a:r>
        </a:p>
      </dgm:t>
    </dgm:pt>
    <dgm:pt modelId="{C3F4BCEC-1E4F-4C8A-AD84-9399937BF16F}" type="parTrans" cxnId="{F63E8215-C420-4FF2-B0BB-506F38ED4232}">
      <dgm:prSet/>
      <dgm:spPr/>
      <dgm:t>
        <a:bodyPr/>
        <a:lstStyle/>
        <a:p>
          <a:endParaRPr lang="en-US"/>
        </a:p>
      </dgm:t>
    </dgm:pt>
    <dgm:pt modelId="{0F768E9A-EA02-4CC1-BC98-7CC5123ABEAF}" type="sibTrans" cxnId="{F63E8215-C420-4FF2-B0BB-506F38ED4232}">
      <dgm:prSet/>
      <dgm:spPr/>
      <dgm:t>
        <a:bodyPr/>
        <a:lstStyle/>
        <a:p>
          <a:endParaRPr lang="en-US"/>
        </a:p>
      </dgm:t>
    </dgm:pt>
    <dgm:pt modelId="{CBC94B46-A8C3-4596-95CD-37B26D21186C}">
      <dgm:prSet phldrT="[Text]" phldr="0" custT="1"/>
      <dgm:spPr/>
      <dgm:t>
        <a:bodyPr/>
        <a:lstStyle/>
        <a:p>
          <a:r>
            <a:rPr lang="en-US" sz="800">
              <a:latin typeface="Verdana" panose="020B0604030504040204" pitchFamily="34" charset="0"/>
              <a:ea typeface="Verdana" panose="020B0604030504040204" pitchFamily="34" charset="0"/>
            </a:rPr>
            <a:t> Imaging to assess severity of cerebral vasospasm</a:t>
          </a:r>
        </a:p>
      </dgm:t>
    </dgm:pt>
    <dgm:pt modelId="{072B3697-9559-4635-9F42-18940562C6C9}" type="parTrans" cxnId="{B9FFBB98-D1F6-4687-AF96-17E0ECE3F684}">
      <dgm:prSet/>
      <dgm:spPr/>
      <dgm:t>
        <a:bodyPr/>
        <a:lstStyle/>
        <a:p>
          <a:endParaRPr lang="en-US"/>
        </a:p>
      </dgm:t>
    </dgm:pt>
    <dgm:pt modelId="{3125DEC6-BE9E-4D5D-B05E-21A3ED63DD28}" type="sibTrans" cxnId="{B9FFBB98-D1F6-4687-AF96-17E0ECE3F684}">
      <dgm:prSet/>
      <dgm:spPr/>
      <dgm:t>
        <a:bodyPr/>
        <a:lstStyle/>
        <a:p>
          <a:endParaRPr lang="en-US"/>
        </a:p>
      </dgm:t>
    </dgm:pt>
    <dgm:pt modelId="{E5D8FF95-95FC-40B2-964B-72229C04FB93}">
      <dgm:prSet phldrT="[Text]" phldr="0" custT="1"/>
      <dgm:spPr/>
      <dgm:t>
        <a:bodyPr/>
        <a:lstStyle/>
        <a:p>
          <a:r>
            <a:rPr lang="en-US" sz="800">
              <a:latin typeface="Verdana" panose="020B0604030504040204" pitchFamily="34" charset="0"/>
              <a:ea typeface="Verdana" panose="020B0604030504040204" pitchFamily="34" charset="0"/>
            </a:rPr>
            <a:t>Mild: 0.75-1.25 mcg/kg/min, Moderate: 1-1.5 mcg/kg/min, Severe: 1-2 mcg/kg/min</a:t>
          </a:r>
        </a:p>
      </dgm:t>
    </dgm:pt>
    <dgm:pt modelId="{6606A7E6-06B1-4417-9DBE-41E0424EA689}" type="parTrans" cxnId="{F78B2E57-8D04-4E57-A9BE-4EFDB8B16B7A}">
      <dgm:prSet/>
      <dgm:spPr/>
      <dgm:t>
        <a:bodyPr/>
        <a:lstStyle/>
        <a:p>
          <a:endParaRPr lang="en-US"/>
        </a:p>
      </dgm:t>
    </dgm:pt>
    <dgm:pt modelId="{6BB67F1A-EF61-4159-9F9B-B3A8680A8A6E}" type="sibTrans" cxnId="{F78B2E57-8D04-4E57-A9BE-4EFDB8B16B7A}">
      <dgm:prSet/>
      <dgm:spPr/>
      <dgm:t>
        <a:bodyPr/>
        <a:lstStyle/>
        <a:p>
          <a:endParaRPr lang="en-US"/>
        </a:p>
      </dgm:t>
    </dgm:pt>
    <dgm:pt modelId="{BAC0A89C-A219-4A9E-935A-BEE5E79BDB94}">
      <dgm:prSet phldrT="[Text]" phldr="0" custT="1"/>
      <dgm:spPr/>
      <dgm:t>
        <a:bodyPr/>
        <a:lstStyle/>
        <a:p>
          <a:r>
            <a:rPr lang="en-US" sz="800">
              <a:latin typeface="Verdana" panose="020B0604030504040204" pitchFamily="34" charset="0"/>
              <a:ea typeface="Verdana" panose="020B0604030504040204" pitchFamily="34" charset="0"/>
            </a:rPr>
            <a:t>Continue escalation of IV infusion by 0.25 mcg/kg/min every 30-60 minutes with additional boluses as needed</a:t>
          </a:r>
        </a:p>
      </dgm:t>
    </dgm:pt>
    <dgm:pt modelId="{FA5D887B-A2E4-442A-9305-1E6BA8194B69}" type="parTrans" cxnId="{4E0C4BAF-E735-4C7F-9387-F0A5BB6CE517}">
      <dgm:prSet/>
      <dgm:spPr/>
      <dgm:t>
        <a:bodyPr/>
        <a:lstStyle/>
        <a:p>
          <a:endParaRPr lang="en-US"/>
        </a:p>
      </dgm:t>
    </dgm:pt>
    <dgm:pt modelId="{D5F02156-624F-436D-8A9A-E598A5A17F9E}" type="sibTrans" cxnId="{4E0C4BAF-E735-4C7F-9387-F0A5BB6CE517}">
      <dgm:prSet/>
      <dgm:spPr/>
      <dgm:t>
        <a:bodyPr/>
        <a:lstStyle/>
        <a:p>
          <a:endParaRPr lang="en-US"/>
        </a:p>
      </dgm:t>
    </dgm:pt>
    <dgm:pt modelId="{43B215AF-315E-4B50-8A3E-61F00FB547EC}">
      <dgm:prSet phldrT="[Text]" phldr="0" custT="1"/>
      <dgm:spPr/>
      <dgm:t>
        <a:bodyPr/>
        <a:lstStyle/>
        <a:p>
          <a:r>
            <a:rPr lang="en-US" sz="800">
              <a:latin typeface="Verdana" panose="020B0604030504040204" pitchFamily="34" charset="0"/>
              <a:ea typeface="Verdana" panose="020B0604030504040204" pitchFamily="34" charset="0"/>
            </a:rPr>
            <a:t>Symptom resolution</a:t>
          </a:r>
        </a:p>
      </dgm:t>
    </dgm:pt>
    <dgm:pt modelId="{C0D68E22-8E8D-4902-B00F-4510835F6689}" type="parTrans" cxnId="{83A4FBBD-D6B5-4AB2-9D81-CF2893379263}">
      <dgm:prSet/>
      <dgm:spPr/>
      <dgm:t>
        <a:bodyPr/>
        <a:lstStyle/>
        <a:p>
          <a:endParaRPr lang="en-US"/>
        </a:p>
      </dgm:t>
    </dgm:pt>
    <dgm:pt modelId="{CECFF5AA-E5BF-4240-A48A-156992E1F090}" type="sibTrans" cxnId="{83A4FBBD-D6B5-4AB2-9D81-CF2893379263}">
      <dgm:prSet/>
      <dgm:spPr/>
      <dgm:t>
        <a:bodyPr/>
        <a:lstStyle/>
        <a:p>
          <a:endParaRPr lang="en-US"/>
        </a:p>
      </dgm:t>
    </dgm:pt>
    <dgm:pt modelId="{B7FE8B13-124A-42AB-B8BE-52B1E7082ACF}">
      <dgm:prSet phldrT="[Text]" phldr="0" custT="1"/>
      <dgm:spPr/>
      <dgm:t>
        <a:bodyPr/>
        <a:lstStyle/>
        <a:p>
          <a:r>
            <a:rPr lang="en-US" sz="800">
              <a:latin typeface="Verdana" panose="020B0604030504040204" pitchFamily="34" charset="0"/>
              <a:ea typeface="Verdana" panose="020B0604030504040204" pitchFamily="34" charset="0"/>
            </a:rPr>
            <a:t>Maintain IV infusion rate for 72 hours </a:t>
          </a:r>
        </a:p>
      </dgm:t>
    </dgm:pt>
    <dgm:pt modelId="{C36108C8-0038-4358-90DF-880F7F3711EE}" type="parTrans" cxnId="{956CF6CB-E9CA-41DC-8AE1-211F724DB5EF}">
      <dgm:prSet/>
      <dgm:spPr/>
      <dgm:t>
        <a:bodyPr/>
        <a:lstStyle/>
        <a:p>
          <a:endParaRPr lang="en-US"/>
        </a:p>
      </dgm:t>
    </dgm:pt>
    <dgm:pt modelId="{B9B5D85D-C243-448F-856C-40A347301333}" type="sibTrans" cxnId="{956CF6CB-E9CA-41DC-8AE1-211F724DB5EF}">
      <dgm:prSet/>
      <dgm:spPr/>
      <dgm:t>
        <a:bodyPr/>
        <a:lstStyle/>
        <a:p>
          <a:endParaRPr lang="en-US"/>
        </a:p>
      </dgm:t>
    </dgm:pt>
    <dgm:pt modelId="{C76760B2-849B-4767-8EB2-06BA536E59D6}">
      <dgm:prSet phldrT="[Text]" phldr="0" custT="1"/>
      <dgm:spPr/>
      <dgm:t>
        <a:bodyPr/>
        <a:lstStyle/>
        <a:p>
          <a:r>
            <a:rPr lang="en-US" sz="800">
              <a:latin typeface="Verdana" panose="020B0604030504040204" pitchFamily="34" charset="0"/>
              <a:ea typeface="Verdana" panose="020B0604030504040204" pitchFamily="34" charset="0"/>
            </a:rPr>
            <a:t>Symptom reoccurrence/continue</a:t>
          </a:r>
        </a:p>
      </dgm:t>
    </dgm:pt>
    <dgm:pt modelId="{0B44DFA8-0C79-4FCE-9D7C-26FB3A206EC1}" type="parTrans" cxnId="{AF9845A1-23F7-4CB8-9726-1801895D4475}">
      <dgm:prSet/>
      <dgm:spPr/>
      <dgm:t>
        <a:bodyPr/>
        <a:lstStyle/>
        <a:p>
          <a:endParaRPr lang="en-US"/>
        </a:p>
      </dgm:t>
    </dgm:pt>
    <dgm:pt modelId="{55ED1B79-05F2-4111-B3E1-27DFE752D044}" type="sibTrans" cxnId="{AF9845A1-23F7-4CB8-9726-1801895D4475}">
      <dgm:prSet/>
      <dgm:spPr/>
      <dgm:t>
        <a:bodyPr/>
        <a:lstStyle/>
        <a:p>
          <a:endParaRPr lang="en-US"/>
        </a:p>
      </dgm:t>
    </dgm:pt>
    <dgm:pt modelId="{19B6D593-77D4-46AF-B257-48C52ED67688}">
      <dgm:prSet phldrT="[Text]" phldr="0" custT="1"/>
      <dgm:spPr/>
      <dgm:t>
        <a:bodyPr/>
        <a:lstStyle/>
        <a:p>
          <a:r>
            <a:rPr lang="en-US" sz="800">
              <a:latin typeface="Verdana" panose="020B0604030504040204" pitchFamily="34" charset="0"/>
              <a:ea typeface="Verdana" panose="020B0604030504040204" pitchFamily="34" charset="0"/>
            </a:rPr>
            <a:t>Increased infusion, IA milrinone, angioplasty</a:t>
          </a:r>
        </a:p>
      </dgm:t>
    </dgm:pt>
    <dgm:pt modelId="{4B708765-B939-4A1C-B209-B4FE66514573}" type="parTrans" cxnId="{D7962F35-08E0-4C98-8F32-2976BC20D239}">
      <dgm:prSet/>
      <dgm:spPr/>
      <dgm:t>
        <a:bodyPr/>
        <a:lstStyle/>
        <a:p>
          <a:endParaRPr lang="en-US"/>
        </a:p>
      </dgm:t>
    </dgm:pt>
    <dgm:pt modelId="{6C6C0F15-5287-4E2C-94F4-93020B5F420C}" type="sibTrans" cxnId="{D7962F35-08E0-4C98-8F32-2976BC20D239}">
      <dgm:prSet/>
      <dgm:spPr/>
      <dgm:t>
        <a:bodyPr/>
        <a:lstStyle/>
        <a:p>
          <a:endParaRPr lang="en-US"/>
        </a:p>
      </dgm:t>
    </dgm:pt>
    <dgm:pt modelId="{803C7956-5119-4E53-83C4-483134461C6E}" type="pres">
      <dgm:prSet presAssocID="{A54FEF63-FD02-4C8B-816B-304BBAB784C1}" presName="hierChild1" presStyleCnt="0">
        <dgm:presLayoutVars>
          <dgm:orgChart val="1"/>
          <dgm:chPref val="1"/>
          <dgm:dir/>
          <dgm:animOne val="branch"/>
          <dgm:animLvl val="lvl"/>
          <dgm:resizeHandles/>
        </dgm:presLayoutVars>
      </dgm:prSet>
      <dgm:spPr/>
    </dgm:pt>
    <dgm:pt modelId="{D338D177-5D4A-4FE3-A887-0606981548F6}" type="pres">
      <dgm:prSet presAssocID="{9EA7C51C-E551-48B6-B326-4BCC314CD0F2}" presName="hierRoot1" presStyleCnt="0">
        <dgm:presLayoutVars>
          <dgm:hierBranch val="init"/>
        </dgm:presLayoutVars>
      </dgm:prSet>
      <dgm:spPr/>
    </dgm:pt>
    <dgm:pt modelId="{79F77B22-00EA-4D3B-967C-AED3371CE9DD}" type="pres">
      <dgm:prSet presAssocID="{9EA7C51C-E551-48B6-B326-4BCC314CD0F2}" presName="rootComposite1" presStyleCnt="0"/>
      <dgm:spPr/>
    </dgm:pt>
    <dgm:pt modelId="{781818F6-78E9-4D3F-B3FE-686A6F343B33}" type="pres">
      <dgm:prSet presAssocID="{9EA7C51C-E551-48B6-B326-4BCC314CD0F2}" presName="rootText1" presStyleLbl="node0" presStyleIdx="0" presStyleCnt="1" custScaleX="458888">
        <dgm:presLayoutVars>
          <dgm:chPref val="3"/>
        </dgm:presLayoutVars>
      </dgm:prSet>
      <dgm:spPr/>
    </dgm:pt>
    <dgm:pt modelId="{3ABA0A53-938B-4242-8494-5AE809B9C0D8}" type="pres">
      <dgm:prSet presAssocID="{9EA7C51C-E551-48B6-B326-4BCC314CD0F2}" presName="rootConnector1" presStyleLbl="node1" presStyleIdx="0" presStyleCnt="0"/>
      <dgm:spPr/>
    </dgm:pt>
    <dgm:pt modelId="{F3730A18-5E98-4009-B58D-61F399FA59DB}" type="pres">
      <dgm:prSet presAssocID="{9EA7C51C-E551-48B6-B326-4BCC314CD0F2}" presName="hierChild2" presStyleCnt="0"/>
      <dgm:spPr/>
    </dgm:pt>
    <dgm:pt modelId="{F6F9F2CA-74B6-4B9D-AB2A-E06C450046B1}" type="pres">
      <dgm:prSet presAssocID="{9B8F804F-E3F1-4B26-A3CE-E3EAC9C06059}" presName="Name37" presStyleLbl="parChTrans1D2" presStyleIdx="0" presStyleCnt="1"/>
      <dgm:spPr/>
    </dgm:pt>
    <dgm:pt modelId="{CDC953D7-4F3D-4A52-A376-13B1EB091495}" type="pres">
      <dgm:prSet presAssocID="{1431FA8F-7234-4BAE-AC0B-8422F28C1886}" presName="hierRoot2" presStyleCnt="0">
        <dgm:presLayoutVars>
          <dgm:hierBranch val="init"/>
        </dgm:presLayoutVars>
      </dgm:prSet>
      <dgm:spPr/>
    </dgm:pt>
    <dgm:pt modelId="{C87B4D29-2901-469D-BFC2-D2793634ADD1}" type="pres">
      <dgm:prSet presAssocID="{1431FA8F-7234-4BAE-AC0B-8422F28C1886}" presName="rootComposite" presStyleCnt="0"/>
      <dgm:spPr/>
    </dgm:pt>
    <dgm:pt modelId="{A3228DCB-B0A4-4F71-AD40-861CF1C5BBDB}" type="pres">
      <dgm:prSet presAssocID="{1431FA8F-7234-4BAE-AC0B-8422F28C1886}" presName="rootText" presStyleLbl="node2" presStyleIdx="0" presStyleCnt="1" custScaleX="455995" custScaleY="137011">
        <dgm:presLayoutVars>
          <dgm:chPref val="3"/>
        </dgm:presLayoutVars>
      </dgm:prSet>
      <dgm:spPr/>
    </dgm:pt>
    <dgm:pt modelId="{844FFA99-4D3E-4059-9B83-815939DA8FB4}" type="pres">
      <dgm:prSet presAssocID="{1431FA8F-7234-4BAE-AC0B-8422F28C1886}" presName="rootConnector" presStyleLbl="node2" presStyleIdx="0" presStyleCnt="1"/>
      <dgm:spPr/>
    </dgm:pt>
    <dgm:pt modelId="{D25669A6-B999-4579-9138-5DBFAFD5EDB7}" type="pres">
      <dgm:prSet presAssocID="{1431FA8F-7234-4BAE-AC0B-8422F28C1886}" presName="hierChild4" presStyleCnt="0"/>
      <dgm:spPr/>
    </dgm:pt>
    <dgm:pt modelId="{AB2B82B8-DAF1-4330-BF70-83A664388FEB}" type="pres">
      <dgm:prSet presAssocID="{C3F4BCEC-1E4F-4C8A-AD84-9399937BF16F}" presName="Name37" presStyleLbl="parChTrans1D3" presStyleIdx="0" presStyleCnt="1"/>
      <dgm:spPr/>
    </dgm:pt>
    <dgm:pt modelId="{2E206151-5289-4A75-8C50-D17FDAC4D5F8}" type="pres">
      <dgm:prSet presAssocID="{7180A88E-3200-4B81-BC92-0D07A55A66C1}" presName="hierRoot2" presStyleCnt="0">
        <dgm:presLayoutVars>
          <dgm:hierBranch val="init"/>
        </dgm:presLayoutVars>
      </dgm:prSet>
      <dgm:spPr/>
    </dgm:pt>
    <dgm:pt modelId="{6B7E5897-9814-4F38-A2AD-E52A16BB3F45}" type="pres">
      <dgm:prSet presAssocID="{7180A88E-3200-4B81-BC92-0D07A55A66C1}" presName="rootComposite" presStyleCnt="0"/>
      <dgm:spPr/>
    </dgm:pt>
    <dgm:pt modelId="{4D21F561-EE39-406F-A089-46B19BC3D345}" type="pres">
      <dgm:prSet presAssocID="{7180A88E-3200-4B81-BC92-0D07A55A66C1}" presName="rootText" presStyleLbl="node3" presStyleIdx="0" presStyleCnt="1" custScaleX="455542">
        <dgm:presLayoutVars>
          <dgm:chPref val="3"/>
        </dgm:presLayoutVars>
      </dgm:prSet>
      <dgm:spPr/>
    </dgm:pt>
    <dgm:pt modelId="{F81E94AF-36F6-436F-AC7E-03E9A13BE972}" type="pres">
      <dgm:prSet presAssocID="{7180A88E-3200-4B81-BC92-0D07A55A66C1}" presName="rootConnector" presStyleLbl="node3" presStyleIdx="0" presStyleCnt="1"/>
      <dgm:spPr/>
    </dgm:pt>
    <dgm:pt modelId="{439855F0-8E82-43EF-B949-D790D09BD84F}" type="pres">
      <dgm:prSet presAssocID="{7180A88E-3200-4B81-BC92-0D07A55A66C1}" presName="hierChild4" presStyleCnt="0"/>
      <dgm:spPr/>
    </dgm:pt>
    <dgm:pt modelId="{710641EF-78CE-4F72-B587-4A59C1B3CBEC}" type="pres">
      <dgm:prSet presAssocID="{072B3697-9559-4635-9F42-18940562C6C9}" presName="Name37" presStyleLbl="parChTrans1D4" presStyleIdx="0" presStyleCnt="7"/>
      <dgm:spPr/>
    </dgm:pt>
    <dgm:pt modelId="{DF1E99FD-603B-4D3F-A66B-EE769CDA930D}" type="pres">
      <dgm:prSet presAssocID="{CBC94B46-A8C3-4596-95CD-37B26D21186C}" presName="hierRoot2" presStyleCnt="0">
        <dgm:presLayoutVars>
          <dgm:hierBranch val="init"/>
        </dgm:presLayoutVars>
      </dgm:prSet>
      <dgm:spPr/>
    </dgm:pt>
    <dgm:pt modelId="{6CD6459D-611E-412F-A404-734E41DE2562}" type="pres">
      <dgm:prSet presAssocID="{CBC94B46-A8C3-4596-95CD-37B26D21186C}" presName="rootComposite" presStyleCnt="0"/>
      <dgm:spPr/>
    </dgm:pt>
    <dgm:pt modelId="{877C967D-356F-4730-9E80-C2C078CF56C5}" type="pres">
      <dgm:prSet presAssocID="{CBC94B46-A8C3-4596-95CD-37B26D21186C}" presName="rootText" presStyleLbl="node4" presStyleIdx="0" presStyleCnt="7" custScaleX="455995">
        <dgm:presLayoutVars>
          <dgm:chPref val="3"/>
        </dgm:presLayoutVars>
      </dgm:prSet>
      <dgm:spPr/>
    </dgm:pt>
    <dgm:pt modelId="{E1C52449-3E70-4092-B0F6-B571DFD42ED9}" type="pres">
      <dgm:prSet presAssocID="{CBC94B46-A8C3-4596-95CD-37B26D21186C}" presName="rootConnector" presStyleLbl="node4" presStyleIdx="0" presStyleCnt="7"/>
      <dgm:spPr/>
    </dgm:pt>
    <dgm:pt modelId="{E879BF8C-F453-475A-8084-F5DA93AB55A0}" type="pres">
      <dgm:prSet presAssocID="{CBC94B46-A8C3-4596-95CD-37B26D21186C}" presName="hierChild4" presStyleCnt="0"/>
      <dgm:spPr/>
    </dgm:pt>
    <dgm:pt modelId="{4D462C46-96A8-4027-AF0E-AE19BBFF0F3A}" type="pres">
      <dgm:prSet presAssocID="{6606A7E6-06B1-4417-9DBE-41E0424EA689}" presName="Name37" presStyleLbl="parChTrans1D4" presStyleIdx="1" presStyleCnt="7"/>
      <dgm:spPr/>
    </dgm:pt>
    <dgm:pt modelId="{56ACD67C-2DF5-45D8-BBAE-202778CBB84D}" type="pres">
      <dgm:prSet presAssocID="{E5D8FF95-95FC-40B2-964B-72229C04FB93}" presName="hierRoot2" presStyleCnt="0">
        <dgm:presLayoutVars>
          <dgm:hierBranch val="init"/>
        </dgm:presLayoutVars>
      </dgm:prSet>
      <dgm:spPr/>
    </dgm:pt>
    <dgm:pt modelId="{8C6BD3FD-C40C-4C08-ACAF-E33B7E34B1F0}" type="pres">
      <dgm:prSet presAssocID="{E5D8FF95-95FC-40B2-964B-72229C04FB93}" presName="rootComposite" presStyleCnt="0"/>
      <dgm:spPr/>
    </dgm:pt>
    <dgm:pt modelId="{740E044D-D233-4147-A8DA-DEBC22DF2E6E}" type="pres">
      <dgm:prSet presAssocID="{E5D8FF95-95FC-40B2-964B-72229C04FB93}" presName="rootText" presStyleLbl="node4" presStyleIdx="1" presStyleCnt="7" custScaleX="457530">
        <dgm:presLayoutVars>
          <dgm:chPref val="3"/>
        </dgm:presLayoutVars>
      </dgm:prSet>
      <dgm:spPr/>
    </dgm:pt>
    <dgm:pt modelId="{527C4118-CCEB-451B-8867-6DC487C27824}" type="pres">
      <dgm:prSet presAssocID="{E5D8FF95-95FC-40B2-964B-72229C04FB93}" presName="rootConnector" presStyleLbl="node4" presStyleIdx="1" presStyleCnt="7"/>
      <dgm:spPr/>
    </dgm:pt>
    <dgm:pt modelId="{70C9FD54-C815-4383-BAC9-AC4F9714AAAC}" type="pres">
      <dgm:prSet presAssocID="{E5D8FF95-95FC-40B2-964B-72229C04FB93}" presName="hierChild4" presStyleCnt="0"/>
      <dgm:spPr/>
    </dgm:pt>
    <dgm:pt modelId="{743C13A0-8DBF-46CD-98A3-146DA09CCC1A}" type="pres">
      <dgm:prSet presAssocID="{FA5D887B-A2E4-442A-9305-1E6BA8194B69}" presName="Name37" presStyleLbl="parChTrans1D4" presStyleIdx="2" presStyleCnt="7"/>
      <dgm:spPr/>
    </dgm:pt>
    <dgm:pt modelId="{7A3816D7-9FBA-4EDE-B482-E53548E7AE36}" type="pres">
      <dgm:prSet presAssocID="{BAC0A89C-A219-4A9E-935A-BEE5E79BDB94}" presName="hierRoot2" presStyleCnt="0">
        <dgm:presLayoutVars>
          <dgm:hierBranch val="init"/>
        </dgm:presLayoutVars>
      </dgm:prSet>
      <dgm:spPr/>
    </dgm:pt>
    <dgm:pt modelId="{6AD5E550-91BC-497D-8E17-9838ECC54946}" type="pres">
      <dgm:prSet presAssocID="{BAC0A89C-A219-4A9E-935A-BEE5E79BDB94}" presName="rootComposite" presStyleCnt="0"/>
      <dgm:spPr/>
    </dgm:pt>
    <dgm:pt modelId="{875ACEED-9119-45BE-923A-87B2906DE58A}" type="pres">
      <dgm:prSet presAssocID="{BAC0A89C-A219-4A9E-935A-BEE5E79BDB94}" presName="rootText" presStyleLbl="node4" presStyleIdx="2" presStyleCnt="7" custScaleX="313114">
        <dgm:presLayoutVars>
          <dgm:chPref val="3"/>
        </dgm:presLayoutVars>
      </dgm:prSet>
      <dgm:spPr/>
    </dgm:pt>
    <dgm:pt modelId="{4B2F7509-462C-4CA3-970E-624E46584D00}" type="pres">
      <dgm:prSet presAssocID="{BAC0A89C-A219-4A9E-935A-BEE5E79BDB94}" presName="rootConnector" presStyleLbl="node4" presStyleIdx="2" presStyleCnt="7"/>
      <dgm:spPr/>
    </dgm:pt>
    <dgm:pt modelId="{DB73C87D-FA06-43B0-A55B-D21D6E5E907F}" type="pres">
      <dgm:prSet presAssocID="{BAC0A89C-A219-4A9E-935A-BEE5E79BDB94}" presName="hierChild4" presStyleCnt="0"/>
      <dgm:spPr/>
    </dgm:pt>
    <dgm:pt modelId="{99852946-C8E3-43B4-95F1-3189642B79F3}" type="pres">
      <dgm:prSet presAssocID="{C0D68E22-8E8D-4902-B00F-4510835F6689}" presName="Name37" presStyleLbl="parChTrans1D4" presStyleIdx="3" presStyleCnt="7"/>
      <dgm:spPr/>
    </dgm:pt>
    <dgm:pt modelId="{A738845C-AA33-4DB3-80B6-D54B74C280D9}" type="pres">
      <dgm:prSet presAssocID="{43B215AF-315E-4B50-8A3E-61F00FB547EC}" presName="hierRoot2" presStyleCnt="0">
        <dgm:presLayoutVars>
          <dgm:hierBranch val="init"/>
        </dgm:presLayoutVars>
      </dgm:prSet>
      <dgm:spPr/>
    </dgm:pt>
    <dgm:pt modelId="{F8556A24-2104-497D-A30C-10D48B832504}" type="pres">
      <dgm:prSet presAssocID="{43B215AF-315E-4B50-8A3E-61F00FB547EC}" presName="rootComposite" presStyleCnt="0"/>
      <dgm:spPr/>
    </dgm:pt>
    <dgm:pt modelId="{02C96697-0DE2-4493-88CE-D4AD14823F1D}" type="pres">
      <dgm:prSet presAssocID="{43B215AF-315E-4B50-8A3E-61F00FB547EC}" presName="rootText" presStyleLbl="node4" presStyleIdx="3" presStyleCnt="7" custScaleX="189333">
        <dgm:presLayoutVars>
          <dgm:chPref val="3"/>
        </dgm:presLayoutVars>
      </dgm:prSet>
      <dgm:spPr/>
    </dgm:pt>
    <dgm:pt modelId="{B20811A2-8DEA-48C5-B8C4-3DDAB7567872}" type="pres">
      <dgm:prSet presAssocID="{43B215AF-315E-4B50-8A3E-61F00FB547EC}" presName="rootConnector" presStyleLbl="node4" presStyleIdx="3" presStyleCnt="7"/>
      <dgm:spPr/>
    </dgm:pt>
    <dgm:pt modelId="{866958CE-A9D2-4F1D-B6F1-6AA4C3717C8A}" type="pres">
      <dgm:prSet presAssocID="{43B215AF-315E-4B50-8A3E-61F00FB547EC}" presName="hierChild4" presStyleCnt="0"/>
      <dgm:spPr/>
    </dgm:pt>
    <dgm:pt modelId="{AE4AEAB5-9060-4679-AC3E-7371AA53027B}" type="pres">
      <dgm:prSet presAssocID="{C36108C8-0038-4358-90DF-880F7F3711EE}" presName="Name37" presStyleLbl="parChTrans1D4" presStyleIdx="4" presStyleCnt="7"/>
      <dgm:spPr/>
    </dgm:pt>
    <dgm:pt modelId="{3045761C-D34A-44C2-8414-407C48C26FFB}" type="pres">
      <dgm:prSet presAssocID="{B7FE8B13-124A-42AB-B8BE-52B1E7082ACF}" presName="hierRoot2" presStyleCnt="0">
        <dgm:presLayoutVars>
          <dgm:hierBranch val="init"/>
        </dgm:presLayoutVars>
      </dgm:prSet>
      <dgm:spPr/>
    </dgm:pt>
    <dgm:pt modelId="{A0CFDC31-4479-4018-ACEE-2C41CABC2709}" type="pres">
      <dgm:prSet presAssocID="{B7FE8B13-124A-42AB-B8BE-52B1E7082ACF}" presName="rootComposite" presStyleCnt="0"/>
      <dgm:spPr/>
    </dgm:pt>
    <dgm:pt modelId="{D7898713-30CF-46AB-82D6-94117772B32F}" type="pres">
      <dgm:prSet presAssocID="{B7FE8B13-124A-42AB-B8BE-52B1E7082ACF}" presName="rootText" presStyleLbl="node4" presStyleIdx="4" presStyleCnt="7" custScaleX="220154">
        <dgm:presLayoutVars>
          <dgm:chPref val="3"/>
        </dgm:presLayoutVars>
      </dgm:prSet>
      <dgm:spPr/>
    </dgm:pt>
    <dgm:pt modelId="{2A297AD7-9E83-466C-94A3-193D6F8EDE74}" type="pres">
      <dgm:prSet presAssocID="{B7FE8B13-124A-42AB-B8BE-52B1E7082ACF}" presName="rootConnector" presStyleLbl="node4" presStyleIdx="4" presStyleCnt="7"/>
      <dgm:spPr/>
    </dgm:pt>
    <dgm:pt modelId="{A71F5A14-B964-4DE9-9FFC-26FB7BAAB280}" type="pres">
      <dgm:prSet presAssocID="{B7FE8B13-124A-42AB-B8BE-52B1E7082ACF}" presName="hierChild4" presStyleCnt="0"/>
      <dgm:spPr/>
    </dgm:pt>
    <dgm:pt modelId="{5AB8EC56-E790-459D-9FE6-B8357291848E}" type="pres">
      <dgm:prSet presAssocID="{B7FE8B13-124A-42AB-B8BE-52B1E7082ACF}" presName="hierChild5" presStyleCnt="0"/>
      <dgm:spPr/>
    </dgm:pt>
    <dgm:pt modelId="{718256DA-5E72-4470-B548-F7912B956F1E}" type="pres">
      <dgm:prSet presAssocID="{43B215AF-315E-4B50-8A3E-61F00FB547EC}" presName="hierChild5" presStyleCnt="0"/>
      <dgm:spPr/>
    </dgm:pt>
    <dgm:pt modelId="{3376EB53-5086-42AC-9DBE-70D02EB249BE}" type="pres">
      <dgm:prSet presAssocID="{0B44DFA8-0C79-4FCE-9D7C-26FB3A206EC1}" presName="Name37" presStyleLbl="parChTrans1D4" presStyleIdx="5" presStyleCnt="7"/>
      <dgm:spPr/>
    </dgm:pt>
    <dgm:pt modelId="{D60052C0-F2D4-4B0B-96A5-858E826D4AB2}" type="pres">
      <dgm:prSet presAssocID="{C76760B2-849B-4767-8EB2-06BA536E59D6}" presName="hierRoot2" presStyleCnt="0">
        <dgm:presLayoutVars>
          <dgm:hierBranch val="init"/>
        </dgm:presLayoutVars>
      </dgm:prSet>
      <dgm:spPr/>
    </dgm:pt>
    <dgm:pt modelId="{8C18BED7-B79F-477F-8B1F-D5EBCD7B1485}" type="pres">
      <dgm:prSet presAssocID="{C76760B2-849B-4767-8EB2-06BA536E59D6}" presName="rootComposite" presStyleCnt="0"/>
      <dgm:spPr/>
    </dgm:pt>
    <dgm:pt modelId="{8BA49AB5-C501-40FE-A7C3-64B89C54B856}" type="pres">
      <dgm:prSet presAssocID="{C76760B2-849B-4767-8EB2-06BA536E59D6}" presName="rootText" presStyleLbl="node4" presStyleIdx="5" presStyleCnt="7" custScaleX="195265">
        <dgm:presLayoutVars>
          <dgm:chPref val="3"/>
        </dgm:presLayoutVars>
      </dgm:prSet>
      <dgm:spPr/>
    </dgm:pt>
    <dgm:pt modelId="{48A5C92D-C97B-4569-88EC-0D1F6E749F33}" type="pres">
      <dgm:prSet presAssocID="{C76760B2-849B-4767-8EB2-06BA536E59D6}" presName="rootConnector" presStyleLbl="node4" presStyleIdx="5" presStyleCnt="7"/>
      <dgm:spPr/>
    </dgm:pt>
    <dgm:pt modelId="{AA18B889-BE90-4F4A-9176-79DFA8800CF7}" type="pres">
      <dgm:prSet presAssocID="{C76760B2-849B-4767-8EB2-06BA536E59D6}" presName="hierChild4" presStyleCnt="0"/>
      <dgm:spPr/>
    </dgm:pt>
    <dgm:pt modelId="{C4AB7C3B-FCC8-497E-894B-85E658CD707E}" type="pres">
      <dgm:prSet presAssocID="{4B708765-B939-4A1C-B209-B4FE66514573}" presName="Name37" presStyleLbl="parChTrans1D4" presStyleIdx="6" presStyleCnt="7"/>
      <dgm:spPr/>
    </dgm:pt>
    <dgm:pt modelId="{1EEF9E9E-66C7-4EF0-B528-4B2AAEED22DE}" type="pres">
      <dgm:prSet presAssocID="{19B6D593-77D4-46AF-B257-48C52ED67688}" presName="hierRoot2" presStyleCnt="0">
        <dgm:presLayoutVars>
          <dgm:hierBranch val="init"/>
        </dgm:presLayoutVars>
      </dgm:prSet>
      <dgm:spPr/>
    </dgm:pt>
    <dgm:pt modelId="{704F6284-4595-4354-92FF-0C9CA89F01FF}" type="pres">
      <dgm:prSet presAssocID="{19B6D593-77D4-46AF-B257-48C52ED67688}" presName="rootComposite" presStyleCnt="0"/>
      <dgm:spPr/>
    </dgm:pt>
    <dgm:pt modelId="{64E226F6-4798-4B68-868C-0AC8DBCBE65E}" type="pres">
      <dgm:prSet presAssocID="{19B6D593-77D4-46AF-B257-48C52ED67688}" presName="rootText" presStyleLbl="node4" presStyleIdx="6" presStyleCnt="7" custScaleX="189646">
        <dgm:presLayoutVars>
          <dgm:chPref val="3"/>
        </dgm:presLayoutVars>
      </dgm:prSet>
      <dgm:spPr/>
    </dgm:pt>
    <dgm:pt modelId="{C42A532C-F216-4C3F-9083-F08A125FE023}" type="pres">
      <dgm:prSet presAssocID="{19B6D593-77D4-46AF-B257-48C52ED67688}" presName="rootConnector" presStyleLbl="node4" presStyleIdx="6" presStyleCnt="7"/>
      <dgm:spPr/>
    </dgm:pt>
    <dgm:pt modelId="{EF9B56B8-C6F1-4B1C-87C6-8FBC12F6AE2F}" type="pres">
      <dgm:prSet presAssocID="{19B6D593-77D4-46AF-B257-48C52ED67688}" presName="hierChild4" presStyleCnt="0"/>
      <dgm:spPr/>
    </dgm:pt>
    <dgm:pt modelId="{B01329A1-262B-4494-B677-539063277AD2}" type="pres">
      <dgm:prSet presAssocID="{19B6D593-77D4-46AF-B257-48C52ED67688}" presName="hierChild5" presStyleCnt="0"/>
      <dgm:spPr/>
    </dgm:pt>
    <dgm:pt modelId="{63D38778-D47D-45AD-A1A1-EFF51AC31C04}" type="pres">
      <dgm:prSet presAssocID="{C76760B2-849B-4767-8EB2-06BA536E59D6}" presName="hierChild5" presStyleCnt="0"/>
      <dgm:spPr/>
    </dgm:pt>
    <dgm:pt modelId="{5CDB860F-F993-48BE-956D-5BAB6A419377}" type="pres">
      <dgm:prSet presAssocID="{BAC0A89C-A219-4A9E-935A-BEE5E79BDB94}" presName="hierChild5" presStyleCnt="0"/>
      <dgm:spPr/>
    </dgm:pt>
    <dgm:pt modelId="{73804FB2-54B2-4BA0-A55D-BA40658782FA}" type="pres">
      <dgm:prSet presAssocID="{E5D8FF95-95FC-40B2-964B-72229C04FB93}" presName="hierChild5" presStyleCnt="0"/>
      <dgm:spPr/>
    </dgm:pt>
    <dgm:pt modelId="{B96F852E-AA67-401B-A037-B5BAA98EC91A}" type="pres">
      <dgm:prSet presAssocID="{CBC94B46-A8C3-4596-95CD-37B26D21186C}" presName="hierChild5" presStyleCnt="0"/>
      <dgm:spPr/>
    </dgm:pt>
    <dgm:pt modelId="{6E483146-2EC4-4134-9093-D07CABBA80FB}" type="pres">
      <dgm:prSet presAssocID="{7180A88E-3200-4B81-BC92-0D07A55A66C1}" presName="hierChild5" presStyleCnt="0"/>
      <dgm:spPr/>
    </dgm:pt>
    <dgm:pt modelId="{99149D13-39C7-4D1B-B128-D0FB55EC4281}" type="pres">
      <dgm:prSet presAssocID="{1431FA8F-7234-4BAE-AC0B-8422F28C1886}" presName="hierChild5" presStyleCnt="0"/>
      <dgm:spPr/>
    </dgm:pt>
    <dgm:pt modelId="{11B489B2-32EF-47A8-A55E-8BE4E6B25E37}" type="pres">
      <dgm:prSet presAssocID="{9EA7C51C-E551-48B6-B326-4BCC314CD0F2}" presName="hierChild3" presStyleCnt="0"/>
      <dgm:spPr/>
    </dgm:pt>
  </dgm:ptLst>
  <dgm:cxnLst>
    <dgm:cxn modelId="{F63E8215-C420-4FF2-B0BB-506F38ED4232}" srcId="{1431FA8F-7234-4BAE-AC0B-8422F28C1886}" destId="{7180A88E-3200-4B81-BC92-0D07A55A66C1}" srcOrd="0" destOrd="0" parTransId="{C3F4BCEC-1E4F-4C8A-AD84-9399937BF16F}" sibTransId="{0F768E9A-EA02-4CC1-BC98-7CC5123ABEAF}"/>
    <dgm:cxn modelId="{93AC9F17-ACB5-4B80-B469-68140CCC0AEE}" type="presOf" srcId="{FA5D887B-A2E4-442A-9305-1E6BA8194B69}" destId="{743C13A0-8DBF-46CD-98A3-146DA09CCC1A}" srcOrd="0" destOrd="0" presId="urn:microsoft.com/office/officeart/2005/8/layout/orgChart1"/>
    <dgm:cxn modelId="{ECFE341E-CCF1-452E-AD17-3E0F0F2CD757}" type="presOf" srcId="{072B3697-9559-4635-9F42-18940562C6C9}" destId="{710641EF-78CE-4F72-B587-4A59C1B3CBEC}" srcOrd="0" destOrd="0" presId="urn:microsoft.com/office/officeart/2005/8/layout/orgChart1"/>
    <dgm:cxn modelId="{C305DA25-9570-402D-B038-E3CA2CD46C2D}" type="presOf" srcId="{4B708765-B939-4A1C-B209-B4FE66514573}" destId="{C4AB7C3B-FCC8-497E-894B-85E658CD707E}" srcOrd="0" destOrd="0" presId="urn:microsoft.com/office/officeart/2005/8/layout/orgChart1"/>
    <dgm:cxn modelId="{F75D722D-4B92-4B5C-9D2A-9C3038AEFC2A}" type="presOf" srcId="{0B44DFA8-0C79-4FCE-9D7C-26FB3A206EC1}" destId="{3376EB53-5086-42AC-9DBE-70D02EB249BE}" srcOrd="0" destOrd="0" presId="urn:microsoft.com/office/officeart/2005/8/layout/orgChart1"/>
    <dgm:cxn modelId="{14A75730-2310-488F-BD5E-F36DD1369FB7}" type="presOf" srcId="{19B6D593-77D4-46AF-B257-48C52ED67688}" destId="{64E226F6-4798-4B68-868C-0AC8DBCBE65E}" srcOrd="0" destOrd="0" presId="urn:microsoft.com/office/officeart/2005/8/layout/orgChart1"/>
    <dgm:cxn modelId="{71FADB31-A44B-4C37-B675-B5A5035C71C2}" type="presOf" srcId="{C36108C8-0038-4358-90DF-880F7F3711EE}" destId="{AE4AEAB5-9060-4679-AC3E-7371AA53027B}" srcOrd="0" destOrd="0" presId="urn:microsoft.com/office/officeart/2005/8/layout/orgChart1"/>
    <dgm:cxn modelId="{D7962F35-08E0-4C98-8F32-2976BC20D239}" srcId="{C76760B2-849B-4767-8EB2-06BA536E59D6}" destId="{19B6D593-77D4-46AF-B257-48C52ED67688}" srcOrd="0" destOrd="0" parTransId="{4B708765-B939-4A1C-B209-B4FE66514573}" sibTransId="{6C6C0F15-5287-4E2C-94F4-93020B5F420C}"/>
    <dgm:cxn modelId="{608CD235-2BDE-4B3C-AC77-5558BD94100A}" type="presOf" srcId="{A54FEF63-FD02-4C8B-816B-304BBAB784C1}" destId="{803C7956-5119-4E53-83C4-483134461C6E}" srcOrd="0" destOrd="0" presId="urn:microsoft.com/office/officeart/2005/8/layout/orgChart1"/>
    <dgm:cxn modelId="{70D57F38-80B8-411A-80B8-1A010ED790A3}" type="presOf" srcId="{C76760B2-849B-4767-8EB2-06BA536E59D6}" destId="{48A5C92D-C97B-4569-88EC-0D1F6E749F33}" srcOrd="1" destOrd="0" presId="urn:microsoft.com/office/officeart/2005/8/layout/orgChart1"/>
    <dgm:cxn modelId="{0647433E-CB9D-41B4-B9CA-A4E38E4F4915}" type="presOf" srcId="{1431FA8F-7234-4BAE-AC0B-8422F28C1886}" destId="{844FFA99-4D3E-4059-9B83-815939DA8FB4}" srcOrd="1" destOrd="0" presId="urn:microsoft.com/office/officeart/2005/8/layout/orgChart1"/>
    <dgm:cxn modelId="{CCEE015D-71CC-4F8E-AEBC-DDF0C1116982}" srcId="{9EA7C51C-E551-48B6-B326-4BCC314CD0F2}" destId="{1431FA8F-7234-4BAE-AC0B-8422F28C1886}" srcOrd="0" destOrd="0" parTransId="{9B8F804F-E3F1-4B26-A3CE-E3EAC9C06059}" sibTransId="{0025D53D-70D3-41FD-910E-B197C35438CF}"/>
    <dgm:cxn modelId="{0E3E3E60-17D2-46D9-9615-66ABD1E2C5D2}" type="presOf" srcId="{43B215AF-315E-4B50-8A3E-61F00FB547EC}" destId="{02C96697-0DE2-4493-88CE-D4AD14823F1D}" srcOrd="0" destOrd="0" presId="urn:microsoft.com/office/officeart/2005/8/layout/orgChart1"/>
    <dgm:cxn modelId="{ECC1C262-AD8A-466B-A588-F8DF4EA51C17}" type="presOf" srcId="{BAC0A89C-A219-4A9E-935A-BEE5E79BDB94}" destId="{4B2F7509-462C-4CA3-970E-624E46584D00}" srcOrd="1" destOrd="0" presId="urn:microsoft.com/office/officeart/2005/8/layout/orgChart1"/>
    <dgm:cxn modelId="{C954AA43-93D8-43DA-B659-112CDD414614}" type="presOf" srcId="{7180A88E-3200-4B81-BC92-0D07A55A66C1}" destId="{F81E94AF-36F6-436F-AC7E-03E9A13BE972}" srcOrd="1" destOrd="0" presId="urn:microsoft.com/office/officeart/2005/8/layout/orgChart1"/>
    <dgm:cxn modelId="{2E410845-C550-4C85-8811-76EC1958C64C}" type="presOf" srcId="{9B8F804F-E3F1-4B26-A3CE-E3EAC9C06059}" destId="{F6F9F2CA-74B6-4B9D-AB2A-E06C450046B1}" srcOrd="0" destOrd="0" presId="urn:microsoft.com/office/officeart/2005/8/layout/orgChart1"/>
    <dgm:cxn modelId="{1FA08B6A-FCA7-48EC-8559-7226DA600EC0}" type="presOf" srcId="{43B215AF-315E-4B50-8A3E-61F00FB547EC}" destId="{B20811A2-8DEA-48C5-B8C4-3DDAB7567872}" srcOrd="1" destOrd="0" presId="urn:microsoft.com/office/officeart/2005/8/layout/orgChart1"/>
    <dgm:cxn modelId="{DCC2984F-0662-4FA9-901F-6C8171EF2CC3}" type="presOf" srcId="{CBC94B46-A8C3-4596-95CD-37B26D21186C}" destId="{877C967D-356F-4730-9E80-C2C078CF56C5}" srcOrd="0" destOrd="0" presId="urn:microsoft.com/office/officeart/2005/8/layout/orgChart1"/>
    <dgm:cxn modelId="{C3353C71-289E-4C1B-8A1E-5604DAD76BA1}" type="presOf" srcId="{9EA7C51C-E551-48B6-B326-4BCC314CD0F2}" destId="{3ABA0A53-938B-4242-8494-5AE809B9C0D8}" srcOrd="1" destOrd="0" presId="urn:microsoft.com/office/officeart/2005/8/layout/orgChart1"/>
    <dgm:cxn modelId="{F78B2E57-8D04-4E57-A9BE-4EFDB8B16B7A}" srcId="{CBC94B46-A8C3-4596-95CD-37B26D21186C}" destId="{E5D8FF95-95FC-40B2-964B-72229C04FB93}" srcOrd="0" destOrd="0" parTransId="{6606A7E6-06B1-4417-9DBE-41E0424EA689}" sibTransId="{6BB67F1A-EF61-4159-9F9B-B3A8680A8A6E}"/>
    <dgm:cxn modelId="{53D30958-10C7-4147-9024-E02EFA870C87}" type="presOf" srcId="{B7FE8B13-124A-42AB-B8BE-52B1E7082ACF}" destId="{2A297AD7-9E83-466C-94A3-193D6F8EDE74}" srcOrd="1" destOrd="0" presId="urn:microsoft.com/office/officeart/2005/8/layout/orgChart1"/>
    <dgm:cxn modelId="{8CD8DD8B-5255-4D87-8454-570C2D7BCD73}" type="presOf" srcId="{6606A7E6-06B1-4417-9DBE-41E0424EA689}" destId="{4D462C46-96A8-4027-AF0E-AE19BBFF0F3A}" srcOrd="0" destOrd="0" presId="urn:microsoft.com/office/officeart/2005/8/layout/orgChart1"/>
    <dgm:cxn modelId="{C481798F-7FDB-4411-B25E-9C6DC688A1D6}" type="presOf" srcId="{B7FE8B13-124A-42AB-B8BE-52B1E7082ACF}" destId="{D7898713-30CF-46AB-82D6-94117772B32F}" srcOrd="0" destOrd="0" presId="urn:microsoft.com/office/officeart/2005/8/layout/orgChart1"/>
    <dgm:cxn modelId="{2B508A90-93AF-40F4-99F9-803930B09EBA}" type="presOf" srcId="{C3F4BCEC-1E4F-4C8A-AD84-9399937BF16F}" destId="{AB2B82B8-DAF1-4330-BF70-83A664388FEB}" srcOrd="0" destOrd="0" presId="urn:microsoft.com/office/officeart/2005/8/layout/orgChart1"/>
    <dgm:cxn modelId="{B9FFBB98-D1F6-4687-AF96-17E0ECE3F684}" srcId="{7180A88E-3200-4B81-BC92-0D07A55A66C1}" destId="{CBC94B46-A8C3-4596-95CD-37B26D21186C}" srcOrd="0" destOrd="0" parTransId="{072B3697-9559-4635-9F42-18940562C6C9}" sibTransId="{3125DEC6-BE9E-4D5D-B05E-21A3ED63DD28}"/>
    <dgm:cxn modelId="{AF9845A1-23F7-4CB8-9726-1801895D4475}" srcId="{BAC0A89C-A219-4A9E-935A-BEE5E79BDB94}" destId="{C76760B2-849B-4767-8EB2-06BA536E59D6}" srcOrd="1" destOrd="0" parTransId="{0B44DFA8-0C79-4FCE-9D7C-26FB3A206EC1}" sibTransId="{55ED1B79-05F2-4111-B3E1-27DFE752D044}"/>
    <dgm:cxn modelId="{4E0C4BAF-E735-4C7F-9387-F0A5BB6CE517}" srcId="{E5D8FF95-95FC-40B2-964B-72229C04FB93}" destId="{BAC0A89C-A219-4A9E-935A-BEE5E79BDB94}" srcOrd="0" destOrd="0" parTransId="{FA5D887B-A2E4-442A-9305-1E6BA8194B69}" sibTransId="{D5F02156-624F-436D-8A9A-E598A5A17F9E}"/>
    <dgm:cxn modelId="{AB078DB5-EEA2-4E05-825E-42B5EB6683F8}" type="presOf" srcId="{19B6D593-77D4-46AF-B257-48C52ED67688}" destId="{C42A532C-F216-4C3F-9083-F08A125FE023}" srcOrd="1" destOrd="0" presId="urn:microsoft.com/office/officeart/2005/8/layout/orgChart1"/>
    <dgm:cxn modelId="{7FD95CB6-1ABE-4448-98DB-2071FDB49299}" type="presOf" srcId="{C0D68E22-8E8D-4902-B00F-4510835F6689}" destId="{99852946-C8E3-43B4-95F1-3189642B79F3}" srcOrd="0" destOrd="0" presId="urn:microsoft.com/office/officeart/2005/8/layout/orgChart1"/>
    <dgm:cxn modelId="{D69786BB-AF7C-40E6-824A-C7022D49AD78}" type="presOf" srcId="{C76760B2-849B-4767-8EB2-06BA536E59D6}" destId="{8BA49AB5-C501-40FE-A7C3-64B89C54B856}" srcOrd="0" destOrd="0" presId="urn:microsoft.com/office/officeart/2005/8/layout/orgChart1"/>
    <dgm:cxn modelId="{83A4FBBD-D6B5-4AB2-9D81-CF2893379263}" srcId="{BAC0A89C-A219-4A9E-935A-BEE5E79BDB94}" destId="{43B215AF-315E-4B50-8A3E-61F00FB547EC}" srcOrd="0" destOrd="0" parTransId="{C0D68E22-8E8D-4902-B00F-4510835F6689}" sibTransId="{CECFF5AA-E5BF-4240-A48A-156992E1F090}"/>
    <dgm:cxn modelId="{9A6770C9-D7A2-42CE-81D3-A79CCE1B162E}" type="presOf" srcId="{E5D8FF95-95FC-40B2-964B-72229C04FB93}" destId="{740E044D-D233-4147-A8DA-DEBC22DF2E6E}" srcOrd="0" destOrd="0" presId="urn:microsoft.com/office/officeart/2005/8/layout/orgChart1"/>
    <dgm:cxn modelId="{956CF6CB-E9CA-41DC-8AE1-211F724DB5EF}" srcId="{43B215AF-315E-4B50-8A3E-61F00FB547EC}" destId="{B7FE8B13-124A-42AB-B8BE-52B1E7082ACF}" srcOrd="0" destOrd="0" parTransId="{C36108C8-0038-4358-90DF-880F7F3711EE}" sibTransId="{B9B5D85D-C243-448F-856C-40A347301333}"/>
    <dgm:cxn modelId="{F090E0CC-F181-4C84-A718-81F78CAEFA88}" type="presOf" srcId="{7180A88E-3200-4B81-BC92-0D07A55A66C1}" destId="{4D21F561-EE39-406F-A089-46B19BC3D345}" srcOrd="0" destOrd="0" presId="urn:microsoft.com/office/officeart/2005/8/layout/orgChart1"/>
    <dgm:cxn modelId="{5F39E8CD-6363-470F-9925-334348A7816A}" type="presOf" srcId="{1431FA8F-7234-4BAE-AC0B-8422F28C1886}" destId="{A3228DCB-B0A4-4F71-AD40-861CF1C5BBDB}" srcOrd="0" destOrd="0" presId="urn:microsoft.com/office/officeart/2005/8/layout/orgChart1"/>
    <dgm:cxn modelId="{05AF9AD0-1AEF-4F39-985A-33994F17A80C}" type="presOf" srcId="{BAC0A89C-A219-4A9E-935A-BEE5E79BDB94}" destId="{875ACEED-9119-45BE-923A-87B2906DE58A}" srcOrd="0" destOrd="0" presId="urn:microsoft.com/office/officeart/2005/8/layout/orgChart1"/>
    <dgm:cxn modelId="{D0978AD4-D095-470E-939F-C430C0F8D5E0}" type="presOf" srcId="{9EA7C51C-E551-48B6-B326-4BCC314CD0F2}" destId="{781818F6-78E9-4D3F-B3FE-686A6F343B33}" srcOrd="0" destOrd="0" presId="urn:microsoft.com/office/officeart/2005/8/layout/orgChart1"/>
    <dgm:cxn modelId="{B3CC0CDD-ED19-45C2-8F2B-52F57172097F}" srcId="{A54FEF63-FD02-4C8B-816B-304BBAB784C1}" destId="{9EA7C51C-E551-48B6-B326-4BCC314CD0F2}" srcOrd="0" destOrd="0" parTransId="{BFF3E656-FC51-41AA-BEF2-1171F4C99BCC}" sibTransId="{06C7AD1A-2C72-4292-9960-B17A061B9C19}"/>
    <dgm:cxn modelId="{3B891FE2-B702-4742-9CBF-A43FAEEA4FCC}" type="presOf" srcId="{E5D8FF95-95FC-40B2-964B-72229C04FB93}" destId="{527C4118-CCEB-451B-8867-6DC487C27824}" srcOrd="1" destOrd="0" presId="urn:microsoft.com/office/officeart/2005/8/layout/orgChart1"/>
    <dgm:cxn modelId="{8D0F33E6-8E66-4F76-BCBB-006084006738}" type="presOf" srcId="{CBC94B46-A8C3-4596-95CD-37B26D21186C}" destId="{E1C52449-3E70-4092-B0F6-B571DFD42ED9}" srcOrd="1" destOrd="0" presId="urn:microsoft.com/office/officeart/2005/8/layout/orgChart1"/>
    <dgm:cxn modelId="{8C4890DB-12D6-42E6-8E3B-0DB9DB284B1D}" type="presParOf" srcId="{803C7956-5119-4E53-83C4-483134461C6E}" destId="{D338D177-5D4A-4FE3-A887-0606981548F6}" srcOrd="0" destOrd="0" presId="urn:microsoft.com/office/officeart/2005/8/layout/orgChart1"/>
    <dgm:cxn modelId="{DFA6CDD9-039D-4C03-835D-908DA3648023}" type="presParOf" srcId="{D338D177-5D4A-4FE3-A887-0606981548F6}" destId="{79F77B22-00EA-4D3B-967C-AED3371CE9DD}" srcOrd="0" destOrd="0" presId="urn:microsoft.com/office/officeart/2005/8/layout/orgChart1"/>
    <dgm:cxn modelId="{83DFC04E-8DAA-4AAE-84E7-EFDBFF25FE35}" type="presParOf" srcId="{79F77B22-00EA-4D3B-967C-AED3371CE9DD}" destId="{781818F6-78E9-4D3F-B3FE-686A6F343B33}" srcOrd="0" destOrd="0" presId="urn:microsoft.com/office/officeart/2005/8/layout/orgChart1"/>
    <dgm:cxn modelId="{639181F6-86F6-4815-A9E6-B97F3DE21D1B}" type="presParOf" srcId="{79F77B22-00EA-4D3B-967C-AED3371CE9DD}" destId="{3ABA0A53-938B-4242-8494-5AE809B9C0D8}" srcOrd="1" destOrd="0" presId="urn:microsoft.com/office/officeart/2005/8/layout/orgChart1"/>
    <dgm:cxn modelId="{05F56F48-898B-43C0-8E62-2098140876E6}" type="presParOf" srcId="{D338D177-5D4A-4FE3-A887-0606981548F6}" destId="{F3730A18-5E98-4009-B58D-61F399FA59DB}" srcOrd="1" destOrd="0" presId="urn:microsoft.com/office/officeart/2005/8/layout/orgChart1"/>
    <dgm:cxn modelId="{09A0D0E7-DC3B-4FBF-8890-CC837DC74015}" type="presParOf" srcId="{F3730A18-5E98-4009-B58D-61F399FA59DB}" destId="{F6F9F2CA-74B6-4B9D-AB2A-E06C450046B1}" srcOrd="0" destOrd="0" presId="urn:microsoft.com/office/officeart/2005/8/layout/orgChart1"/>
    <dgm:cxn modelId="{566FCF65-3FF6-4F04-97FF-36928EF9A519}" type="presParOf" srcId="{F3730A18-5E98-4009-B58D-61F399FA59DB}" destId="{CDC953D7-4F3D-4A52-A376-13B1EB091495}" srcOrd="1" destOrd="0" presId="urn:microsoft.com/office/officeart/2005/8/layout/orgChart1"/>
    <dgm:cxn modelId="{E4A32C18-3EBF-42E6-9D12-A5BA1D87D8B4}" type="presParOf" srcId="{CDC953D7-4F3D-4A52-A376-13B1EB091495}" destId="{C87B4D29-2901-469D-BFC2-D2793634ADD1}" srcOrd="0" destOrd="0" presId="urn:microsoft.com/office/officeart/2005/8/layout/orgChart1"/>
    <dgm:cxn modelId="{0A684818-1E4B-4486-9DEC-F7C79B950948}" type="presParOf" srcId="{C87B4D29-2901-469D-BFC2-D2793634ADD1}" destId="{A3228DCB-B0A4-4F71-AD40-861CF1C5BBDB}" srcOrd="0" destOrd="0" presId="urn:microsoft.com/office/officeart/2005/8/layout/orgChart1"/>
    <dgm:cxn modelId="{B19955EF-AB4E-4409-AA2F-7C887B79BD30}" type="presParOf" srcId="{C87B4D29-2901-469D-BFC2-D2793634ADD1}" destId="{844FFA99-4D3E-4059-9B83-815939DA8FB4}" srcOrd="1" destOrd="0" presId="urn:microsoft.com/office/officeart/2005/8/layout/orgChart1"/>
    <dgm:cxn modelId="{5E4F0DDE-0330-477B-BE3A-4FFADDDC58D2}" type="presParOf" srcId="{CDC953D7-4F3D-4A52-A376-13B1EB091495}" destId="{D25669A6-B999-4579-9138-5DBFAFD5EDB7}" srcOrd="1" destOrd="0" presId="urn:microsoft.com/office/officeart/2005/8/layout/orgChart1"/>
    <dgm:cxn modelId="{E46AD5EE-D448-484F-AEA1-71AF9CD16547}" type="presParOf" srcId="{D25669A6-B999-4579-9138-5DBFAFD5EDB7}" destId="{AB2B82B8-DAF1-4330-BF70-83A664388FEB}" srcOrd="0" destOrd="0" presId="urn:microsoft.com/office/officeart/2005/8/layout/orgChart1"/>
    <dgm:cxn modelId="{0939BADC-2BD0-4E60-805A-D1E4AAA8B7AB}" type="presParOf" srcId="{D25669A6-B999-4579-9138-5DBFAFD5EDB7}" destId="{2E206151-5289-4A75-8C50-D17FDAC4D5F8}" srcOrd="1" destOrd="0" presId="urn:microsoft.com/office/officeart/2005/8/layout/orgChart1"/>
    <dgm:cxn modelId="{D3CF739D-D1EA-4C0B-8F7A-F60B170F70CD}" type="presParOf" srcId="{2E206151-5289-4A75-8C50-D17FDAC4D5F8}" destId="{6B7E5897-9814-4F38-A2AD-E52A16BB3F45}" srcOrd="0" destOrd="0" presId="urn:microsoft.com/office/officeart/2005/8/layout/orgChart1"/>
    <dgm:cxn modelId="{B62583EB-15CA-4809-95B1-ECBD93CCC160}" type="presParOf" srcId="{6B7E5897-9814-4F38-A2AD-E52A16BB3F45}" destId="{4D21F561-EE39-406F-A089-46B19BC3D345}" srcOrd="0" destOrd="0" presId="urn:microsoft.com/office/officeart/2005/8/layout/orgChart1"/>
    <dgm:cxn modelId="{02D55C96-649F-49DD-93C3-AD85AF0AF4F8}" type="presParOf" srcId="{6B7E5897-9814-4F38-A2AD-E52A16BB3F45}" destId="{F81E94AF-36F6-436F-AC7E-03E9A13BE972}" srcOrd="1" destOrd="0" presId="urn:microsoft.com/office/officeart/2005/8/layout/orgChart1"/>
    <dgm:cxn modelId="{22125736-4451-4FD6-B845-D09F94F7C5E2}" type="presParOf" srcId="{2E206151-5289-4A75-8C50-D17FDAC4D5F8}" destId="{439855F0-8E82-43EF-B949-D790D09BD84F}" srcOrd="1" destOrd="0" presId="urn:microsoft.com/office/officeart/2005/8/layout/orgChart1"/>
    <dgm:cxn modelId="{904BB522-786D-4D95-89EE-1BC3F420B4C2}" type="presParOf" srcId="{439855F0-8E82-43EF-B949-D790D09BD84F}" destId="{710641EF-78CE-4F72-B587-4A59C1B3CBEC}" srcOrd="0" destOrd="0" presId="urn:microsoft.com/office/officeart/2005/8/layout/orgChart1"/>
    <dgm:cxn modelId="{BEA8190A-C9B3-48FE-8E06-AB7DE159BACE}" type="presParOf" srcId="{439855F0-8E82-43EF-B949-D790D09BD84F}" destId="{DF1E99FD-603B-4D3F-A66B-EE769CDA930D}" srcOrd="1" destOrd="0" presId="urn:microsoft.com/office/officeart/2005/8/layout/orgChart1"/>
    <dgm:cxn modelId="{C57F130E-051F-40EA-994A-A268D7272B7B}" type="presParOf" srcId="{DF1E99FD-603B-4D3F-A66B-EE769CDA930D}" destId="{6CD6459D-611E-412F-A404-734E41DE2562}" srcOrd="0" destOrd="0" presId="urn:microsoft.com/office/officeart/2005/8/layout/orgChart1"/>
    <dgm:cxn modelId="{AE3C0D36-4BFE-4823-B079-A8AD28847B12}" type="presParOf" srcId="{6CD6459D-611E-412F-A404-734E41DE2562}" destId="{877C967D-356F-4730-9E80-C2C078CF56C5}" srcOrd="0" destOrd="0" presId="urn:microsoft.com/office/officeart/2005/8/layout/orgChart1"/>
    <dgm:cxn modelId="{C388071A-A8AF-44B2-916E-DA76B5A0C9FF}" type="presParOf" srcId="{6CD6459D-611E-412F-A404-734E41DE2562}" destId="{E1C52449-3E70-4092-B0F6-B571DFD42ED9}" srcOrd="1" destOrd="0" presId="urn:microsoft.com/office/officeart/2005/8/layout/orgChart1"/>
    <dgm:cxn modelId="{9CF8B3E8-8659-4202-8707-84C3F609F799}" type="presParOf" srcId="{DF1E99FD-603B-4D3F-A66B-EE769CDA930D}" destId="{E879BF8C-F453-475A-8084-F5DA93AB55A0}" srcOrd="1" destOrd="0" presId="urn:microsoft.com/office/officeart/2005/8/layout/orgChart1"/>
    <dgm:cxn modelId="{636ED12D-9EA8-4171-A972-86C94D38C121}" type="presParOf" srcId="{E879BF8C-F453-475A-8084-F5DA93AB55A0}" destId="{4D462C46-96A8-4027-AF0E-AE19BBFF0F3A}" srcOrd="0" destOrd="0" presId="urn:microsoft.com/office/officeart/2005/8/layout/orgChart1"/>
    <dgm:cxn modelId="{BD7C98F8-8359-4658-B030-1C3FF5175213}" type="presParOf" srcId="{E879BF8C-F453-475A-8084-F5DA93AB55A0}" destId="{56ACD67C-2DF5-45D8-BBAE-202778CBB84D}" srcOrd="1" destOrd="0" presId="urn:microsoft.com/office/officeart/2005/8/layout/orgChart1"/>
    <dgm:cxn modelId="{5B42144C-B597-433C-A329-5224EFF6CDB4}" type="presParOf" srcId="{56ACD67C-2DF5-45D8-BBAE-202778CBB84D}" destId="{8C6BD3FD-C40C-4C08-ACAF-E33B7E34B1F0}" srcOrd="0" destOrd="0" presId="urn:microsoft.com/office/officeart/2005/8/layout/orgChart1"/>
    <dgm:cxn modelId="{A9DB6B00-7574-4EE4-9360-F9F0FD02B79D}" type="presParOf" srcId="{8C6BD3FD-C40C-4C08-ACAF-E33B7E34B1F0}" destId="{740E044D-D233-4147-A8DA-DEBC22DF2E6E}" srcOrd="0" destOrd="0" presId="urn:microsoft.com/office/officeart/2005/8/layout/orgChart1"/>
    <dgm:cxn modelId="{FE80D87D-8C06-432D-A54B-F0C3BBF02D68}" type="presParOf" srcId="{8C6BD3FD-C40C-4C08-ACAF-E33B7E34B1F0}" destId="{527C4118-CCEB-451B-8867-6DC487C27824}" srcOrd="1" destOrd="0" presId="urn:microsoft.com/office/officeart/2005/8/layout/orgChart1"/>
    <dgm:cxn modelId="{187AA4C4-8A9F-4262-AB6F-235357713FB2}" type="presParOf" srcId="{56ACD67C-2DF5-45D8-BBAE-202778CBB84D}" destId="{70C9FD54-C815-4383-BAC9-AC4F9714AAAC}" srcOrd="1" destOrd="0" presId="urn:microsoft.com/office/officeart/2005/8/layout/orgChart1"/>
    <dgm:cxn modelId="{12409771-B727-48CF-B099-7E3D739B51F9}" type="presParOf" srcId="{70C9FD54-C815-4383-BAC9-AC4F9714AAAC}" destId="{743C13A0-8DBF-46CD-98A3-146DA09CCC1A}" srcOrd="0" destOrd="0" presId="urn:microsoft.com/office/officeart/2005/8/layout/orgChart1"/>
    <dgm:cxn modelId="{253EAFCE-FB7D-4FED-9687-01DF39A5DAF7}" type="presParOf" srcId="{70C9FD54-C815-4383-BAC9-AC4F9714AAAC}" destId="{7A3816D7-9FBA-4EDE-B482-E53548E7AE36}" srcOrd="1" destOrd="0" presId="urn:microsoft.com/office/officeart/2005/8/layout/orgChart1"/>
    <dgm:cxn modelId="{29856929-8EFA-4682-992A-3067A18FDAC9}" type="presParOf" srcId="{7A3816D7-9FBA-4EDE-B482-E53548E7AE36}" destId="{6AD5E550-91BC-497D-8E17-9838ECC54946}" srcOrd="0" destOrd="0" presId="urn:microsoft.com/office/officeart/2005/8/layout/orgChart1"/>
    <dgm:cxn modelId="{C51100E4-40E3-41A9-BAA1-816A206F9A7D}" type="presParOf" srcId="{6AD5E550-91BC-497D-8E17-9838ECC54946}" destId="{875ACEED-9119-45BE-923A-87B2906DE58A}" srcOrd="0" destOrd="0" presId="urn:microsoft.com/office/officeart/2005/8/layout/orgChart1"/>
    <dgm:cxn modelId="{06C81B00-E9CF-46DD-9768-586745B2D6BD}" type="presParOf" srcId="{6AD5E550-91BC-497D-8E17-9838ECC54946}" destId="{4B2F7509-462C-4CA3-970E-624E46584D00}" srcOrd="1" destOrd="0" presId="urn:microsoft.com/office/officeart/2005/8/layout/orgChart1"/>
    <dgm:cxn modelId="{476F1E86-0002-400E-A91A-3966CEBA99A6}" type="presParOf" srcId="{7A3816D7-9FBA-4EDE-B482-E53548E7AE36}" destId="{DB73C87D-FA06-43B0-A55B-D21D6E5E907F}" srcOrd="1" destOrd="0" presId="urn:microsoft.com/office/officeart/2005/8/layout/orgChart1"/>
    <dgm:cxn modelId="{E3EB93F3-BE46-4CE3-9042-A695B8270EF7}" type="presParOf" srcId="{DB73C87D-FA06-43B0-A55B-D21D6E5E907F}" destId="{99852946-C8E3-43B4-95F1-3189642B79F3}" srcOrd="0" destOrd="0" presId="urn:microsoft.com/office/officeart/2005/8/layout/orgChart1"/>
    <dgm:cxn modelId="{29EF3737-5C05-46E4-8932-AE4EC1F6CFB2}" type="presParOf" srcId="{DB73C87D-FA06-43B0-A55B-D21D6E5E907F}" destId="{A738845C-AA33-4DB3-80B6-D54B74C280D9}" srcOrd="1" destOrd="0" presId="urn:microsoft.com/office/officeart/2005/8/layout/orgChart1"/>
    <dgm:cxn modelId="{858E0335-257C-415B-8938-3E546146FF60}" type="presParOf" srcId="{A738845C-AA33-4DB3-80B6-D54B74C280D9}" destId="{F8556A24-2104-497D-A30C-10D48B832504}" srcOrd="0" destOrd="0" presId="urn:microsoft.com/office/officeart/2005/8/layout/orgChart1"/>
    <dgm:cxn modelId="{49868263-5FD7-45ED-8F0F-31CDB50B198E}" type="presParOf" srcId="{F8556A24-2104-497D-A30C-10D48B832504}" destId="{02C96697-0DE2-4493-88CE-D4AD14823F1D}" srcOrd="0" destOrd="0" presId="urn:microsoft.com/office/officeart/2005/8/layout/orgChart1"/>
    <dgm:cxn modelId="{9820E8E0-A4DA-40A7-8DA7-3E0151C9034D}" type="presParOf" srcId="{F8556A24-2104-497D-A30C-10D48B832504}" destId="{B20811A2-8DEA-48C5-B8C4-3DDAB7567872}" srcOrd="1" destOrd="0" presId="urn:microsoft.com/office/officeart/2005/8/layout/orgChart1"/>
    <dgm:cxn modelId="{D388B5F0-BDF4-439D-9213-B8815666AF46}" type="presParOf" srcId="{A738845C-AA33-4DB3-80B6-D54B74C280D9}" destId="{866958CE-A9D2-4F1D-B6F1-6AA4C3717C8A}" srcOrd="1" destOrd="0" presId="urn:microsoft.com/office/officeart/2005/8/layout/orgChart1"/>
    <dgm:cxn modelId="{A8DAE85D-BB50-4618-B0E1-AA83C467DF17}" type="presParOf" srcId="{866958CE-A9D2-4F1D-B6F1-6AA4C3717C8A}" destId="{AE4AEAB5-9060-4679-AC3E-7371AA53027B}" srcOrd="0" destOrd="0" presId="urn:microsoft.com/office/officeart/2005/8/layout/orgChart1"/>
    <dgm:cxn modelId="{2EC4C0E5-B6E0-4566-AF5A-0D8A52C382EB}" type="presParOf" srcId="{866958CE-A9D2-4F1D-B6F1-6AA4C3717C8A}" destId="{3045761C-D34A-44C2-8414-407C48C26FFB}" srcOrd="1" destOrd="0" presId="urn:microsoft.com/office/officeart/2005/8/layout/orgChart1"/>
    <dgm:cxn modelId="{BF8F7B6F-7E94-47FD-BECA-A185CF320D74}" type="presParOf" srcId="{3045761C-D34A-44C2-8414-407C48C26FFB}" destId="{A0CFDC31-4479-4018-ACEE-2C41CABC2709}" srcOrd="0" destOrd="0" presId="urn:microsoft.com/office/officeart/2005/8/layout/orgChart1"/>
    <dgm:cxn modelId="{8EA2F1D5-A0EE-4459-9DE9-77C1AE45D49D}" type="presParOf" srcId="{A0CFDC31-4479-4018-ACEE-2C41CABC2709}" destId="{D7898713-30CF-46AB-82D6-94117772B32F}" srcOrd="0" destOrd="0" presId="urn:microsoft.com/office/officeart/2005/8/layout/orgChart1"/>
    <dgm:cxn modelId="{6203F51A-70C9-4C5F-A0CE-F5E4C0046414}" type="presParOf" srcId="{A0CFDC31-4479-4018-ACEE-2C41CABC2709}" destId="{2A297AD7-9E83-466C-94A3-193D6F8EDE74}" srcOrd="1" destOrd="0" presId="urn:microsoft.com/office/officeart/2005/8/layout/orgChart1"/>
    <dgm:cxn modelId="{20D4EBDC-EE37-4A6E-A336-91D5CB51F29C}" type="presParOf" srcId="{3045761C-D34A-44C2-8414-407C48C26FFB}" destId="{A71F5A14-B964-4DE9-9FFC-26FB7BAAB280}" srcOrd="1" destOrd="0" presId="urn:microsoft.com/office/officeart/2005/8/layout/orgChart1"/>
    <dgm:cxn modelId="{A77F19EB-3F39-4F14-A076-91AA2176E7E0}" type="presParOf" srcId="{3045761C-D34A-44C2-8414-407C48C26FFB}" destId="{5AB8EC56-E790-459D-9FE6-B8357291848E}" srcOrd="2" destOrd="0" presId="urn:microsoft.com/office/officeart/2005/8/layout/orgChart1"/>
    <dgm:cxn modelId="{DAB0CFB2-C362-44ED-BC1A-ABC414FD25EF}" type="presParOf" srcId="{A738845C-AA33-4DB3-80B6-D54B74C280D9}" destId="{718256DA-5E72-4470-B548-F7912B956F1E}" srcOrd="2" destOrd="0" presId="urn:microsoft.com/office/officeart/2005/8/layout/orgChart1"/>
    <dgm:cxn modelId="{4EC08AC2-8BB6-4946-9940-B9B42637E710}" type="presParOf" srcId="{DB73C87D-FA06-43B0-A55B-D21D6E5E907F}" destId="{3376EB53-5086-42AC-9DBE-70D02EB249BE}" srcOrd="2" destOrd="0" presId="urn:microsoft.com/office/officeart/2005/8/layout/orgChart1"/>
    <dgm:cxn modelId="{DF04FB07-047F-4A2D-8B72-E8BD9B76A88C}" type="presParOf" srcId="{DB73C87D-FA06-43B0-A55B-D21D6E5E907F}" destId="{D60052C0-F2D4-4B0B-96A5-858E826D4AB2}" srcOrd="3" destOrd="0" presId="urn:microsoft.com/office/officeart/2005/8/layout/orgChart1"/>
    <dgm:cxn modelId="{D5C2C8E9-7127-4F7A-9B10-67D2C2C93774}" type="presParOf" srcId="{D60052C0-F2D4-4B0B-96A5-858E826D4AB2}" destId="{8C18BED7-B79F-477F-8B1F-D5EBCD7B1485}" srcOrd="0" destOrd="0" presId="urn:microsoft.com/office/officeart/2005/8/layout/orgChart1"/>
    <dgm:cxn modelId="{69266448-ADA3-4A0F-B504-C871C58D9AD1}" type="presParOf" srcId="{8C18BED7-B79F-477F-8B1F-D5EBCD7B1485}" destId="{8BA49AB5-C501-40FE-A7C3-64B89C54B856}" srcOrd="0" destOrd="0" presId="urn:microsoft.com/office/officeart/2005/8/layout/orgChart1"/>
    <dgm:cxn modelId="{A9201412-8926-4605-9FDE-535C3ED60F58}" type="presParOf" srcId="{8C18BED7-B79F-477F-8B1F-D5EBCD7B1485}" destId="{48A5C92D-C97B-4569-88EC-0D1F6E749F33}" srcOrd="1" destOrd="0" presId="urn:microsoft.com/office/officeart/2005/8/layout/orgChart1"/>
    <dgm:cxn modelId="{F919E7A3-C270-4AC2-8AD0-25F4A788BC4A}" type="presParOf" srcId="{D60052C0-F2D4-4B0B-96A5-858E826D4AB2}" destId="{AA18B889-BE90-4F4A-9176-79DFA8800CF7}" srcOrd="1" destOrd="0" presId="urn:microsoft.com/office/officeart/2005/8/layout/orgChart1"/>
    <dgm:cxn modelId="{4E49BFFF-EE6E-421D-A02B-7003B9A66106}" type="presParOf" srcId="{AA18B889-BE90-4F4A-9176-79DFA8800CF7}" destId="{C4AB7C3B-FCC8-497E-894B-85E658CD707E}" srcOrd="0" destOrd="0" presId="urn:microsoft.com/office/officeart/2005/8/layout/orgChart1"/>
    <dgm:cxn modelId="{67F5F3FD-CA7C-4B98-B1E8-32002083881A}" type="presParOf" srcId="{AA18B889-BE90-4F4A-9176-79DFA8800CF7}" destId="{1EEF9E9E-66C7-4EF0-B528-4B2AAEED22DE}" srcOrd="1" destOrd="0" presId="urn:microsoft.com/office/officeart/2005/8/layout/orgChart1"/>
    <dgm:cxn modelId="{6C23A3BA-2D24-45B8-B5FF-DA510791A504}" type="presParOf" srcId="{1EEF9E9E-66C7-4EF0-B528-4B2AAEED22DE}" destId="{704F6284-4595-4354-92FF-0C9CA89F01FF}" srcOrd="0" destOrd="0" presId="urn:microsoft.com/office/officeart/2005/8/layout/orgChart1"/>
    <dgm:cxn modelId="{449FFBCC-D3F5-45E9-96F6-D20BB01EA86E}" type="presParOf" srcId="{704F6284-4595-4354-92FF-0C9CA89F01FF}" destId="{64E226F6-4798-4B68-868C-0AC8DBCBE65E}" srcOrd="0" destOrd="0" presId="urn:microsoft.com/office/officeart/2005/8/layout/orgChart1"/>
    <dgm:cxn modelId="{1E2C4591-2B9A-4D21-BA22-42E40E03B1B9}" type="presParOf" srcId="{704F6284-4595-4354-92FF-0C9CA89F01FF}" destId="{C42A532C-F216-4C3F-9083-F08A125FE023}" srcOrd="1" destOrd="0" presId="urn:microsoft.com/office/officeart/2005/8/layout/orgChart1"/>
    <dgm:cxn modelId="{0AC11EBE-432C-4ADC-8179-357B0D3A6D74}" type="presParOf" srcId="{1EEF9E9E-66C7-4EF0-B528-4B2AAEED22DE}" destId="{EF9B56B8-C6F1-4B1C-87C6-8FBC12F6AE2F}" srcOrd="1" destOrd="0" presId="urn:microsoft.com/office/officeart/2005/8/layout/orgChart1"/>
    <dgm:cxn modelId="{85C0D25D-57BE-409A-9B2E-A0D1E9D71666}" type="presParOf" srcId="{1EEF9E9E-66C7-4EF0-B528-4B2AAEED22DE}" destId="{B01329A1-262B-4494-B677-539063277AD2}" srcOrd="2" destOrd="0" presId="urn:microsoft.com/office/officeart/2005/8/layout/orgChart1"/>
    <dgm:cxn modelId="{D932CD35-4142-404E-A86E-F0363349A12C}" type="presParOf" srcId="{D60052C0-F2D4-4B0B-96A5-858E826D4AB2}" destId="{63D38778-D47D-45AD-A1A1-EFF51AC31C04}" srcOrd="2" destOrd="0" presId="urn:microsoft.com/office/officeart/2005/8/layout/orgChart1"/>
    <dgm:cxn modelId="{6A136750-1C37-457A-85C1-9582A88E3488}" type="presParOf" srcId="{7A3816D7-9FBA-4EDE-B482-E53548E7AE36}" destId="{5CDB860F-F993-48BE-956D-5BAB6A419377}" srcOrd="2" destOrd="0" presId="urn:microsoft.com/office/officeart/2005/8/layout/orgChart1"/>
    <dgm:cxn modelId="{054C50D8-045E-490E-819A-9CFB6529298F}" type="presParOf" srcId="{56ACD67C-2DF5-45D8-BBAE-202778CBB84D}" destId="{73804FB2-54B2-4BA0-A55D-BA40658782FA}" srcOrd="2" destOrd="0" presId="urn:microsoft.com/office/officeart/2005/8/layout/orgChart1"/>
    <dgm:cxn modelId="{8FC52F8E-BE90-418E-B64E-95C503FA6650}" type="presParOf" srcId="{DF1E99FD-603B-4D3F-A66B-EE769CDA930D}" destId="{B96F852E-AA67-401B-A037-B5BAA98EC91A}" srcOrd="2" destOrd="0" presId="urn:microsoft.com/office/officeart/2005/8/layout/orgChart1"/>
    <dgm:cxn modelId="{B6FF00C2-376A-4049-B63C-1F2FD9E2878B}" type="presParOf" srcId="{2E206151-5289-4A75-8C50-D17FDAC4D5F8}" destId="{6E483146-2EC4-4134-9093-D07CABBA80FB}" srcOrd="2" destOrd="0" presId="urn:microsoft.com/office/officeart/2005/8/layout/orgChart1"/>
    <dgm:cxn modelId="{07199463-994E-4AAE-9650-3F15E31373DB}" type="presParOf" srcId="{CDC953D7-4F3D-4A52-A376-13B1EB091495}" destId="{99149D13-39C7-4D1B-B128-D0FB55EC4281}" srcOrd="2" destOrd="0" presId="urn:microsoft.com/office/officeart/2005/8/layout/orgChart1"/>
    <dgm:cxn modelId="{28386805-E111-4410-AAB7-5878958EC745}" type="presParOf" srcId="{D338D177-5D4A-4FE3-A887-0606981548F6}" destId="{11B489B2-32EF-47A8-A55E-8BE4E6B25E37}"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54131809-1035-4279-B573-CEDABDC95F3A}" type="doc">
      <dgm:prSet loTypeId="urn:microsoft.com/office/officeart/2005/8/layout/chevron2" loCatId="list" qsTypeId="urn:microsoft.com/office/officeart/2005/8/quickstyle/simple1" qsCatId="simple" csTypeId="urn:microsoft.com/office/officeart/2005/8/colors/accent0_1" csCatId="mainScheme" phldr="1"/>
      <dgm:spPr/>
      <dgm:t>
        <a:bodyPr/>
        <a:lstStyle/>
        <a:p>
          <a:endParaRPr lang="en-US"/>
        </a:p>
      </dgm:t>
    </dgm:pt>
    <dgm:pt modelId="{8BAE4E5C-3480-4259-A3BB-E4581FE35803}">
      <dgm:prSet phldrT="[Text]" phldr="0"/>
      <dgm:spPr>
        <a:solidFill>
          <a:srgbClr val="00314C"/>
        </a:solidFill>
      </dgm:spPr>
      <dgm:t>
        <a:bodyPr/>
        <a:lstStyle/>
        <a:p>
          <a:endParaRPr lang="en-US"/>
        </a:p>
      </dgm:t>
    </dgm:pt>
    <dgm:pt modelId="{175EDB7A-DF10-41C7-829F-480519114C27}" type="parTrans" cxnId="{CB2A3396-A288-40B0-BB7E-270381A2B656}">
      <dgm:prSet/>
      <dgm:spPr/>
      <dgm:t>
        <a:bodyPr/>
        <a:lstStyle/>
        <a:p>
          <a:endParaRPr lang="en-US"/>
        </a:p>
      </dgm:t>
    </dgm:pt>
    <dgm:pt modelId="{89CE650E-B244-455D-A6CC-A05BBB4C1DE9}" type="sibTrans" cxnId="{CB2A3396-A288-40B0-BB7E-270381A2B656}">
      <dgm:prSet/>
      <dgm:spPr/>
      <dgm:t>
        <a:bodyPr/>
        <a:lstStyle/>
        <a:p>
          <a:endParaRPr lang="en-US"/>
        </a:p>
      </dgm:t>
    </dgm:pt>
    <dgm:pt modelId="{BD319987-18B9-433B-A4C6-F2412B6FD703}">
      <dgm:prSet phldrT="[Text]" phldr="0" custT="1"/>
      <dgm:spPr/>
      <dgm:t>
        <a:bodyPr/>
        <a:lstStyle/>
        <a:p>
          <a:r>
            <a:rPr lang="en-US" sz="1200">
              <a:solidFill>
                <a:srgbClr val="00314C"/>
              </a:solidFill>
              <a:latin typeface="Verdana" panose="020B0604030504040204" pitchFamily="34" charset="0"/>
              <a:ea typeface="Verdana" panose="020B0604030504040204" pitchFamily="34" charset="0"/>
            </a:rPr>
            <a:t>Chemical Angioplasty refers to the administration of intra-arterial vasodilators during cerebral angiography in attempt to reverse vasospasm in cerebral arteries</a:t>
          </a:r>
        </a:p>
      </dgm:t>
    </dgm:pt>
    <dgm:pt modelId="{451CA6A3-86B3-4DFB-A54D-C9904D00F8AE}" type="parTrans" cxnId="{C631BE7D-6984-4767-9411-A27132A7A35F}">
      <dgm:prSet/>
      <dgm:spPr/>
      <dgm:t>
        <a:bodyPr/>
        <a:lstStyle/>
        <a:p>
          <a:endParaRPr lang="en-US"/>
        </a:p>
      </dgm:t>
    </dgm:pt>
    <dgm:pt modelId="{8F1D7CC4-9125-46DA-9952-83A01FA190DC}" type="sibTrans" cxnId="{C631BE7D-6984-4767-9411-A27132A7A35F}">
      <dgm:prSet/>
      <dgm:spPr/>
      <dgm:t>
        <a:bodyPr/>
        <a:lstStyle/>
        <a:p>
          <a:endParaRPr lang="en-US"/>
        </a:p>
      </dgm:t>
    </dgm:pt>
    <dgm:pt modelId="{7E053A18-40F9-488E-A546-96F265553272}">
      <dgm:prSet phldrT="[Text]" phldr="0"/>
      <dgm:spPr>
        <a:solidFill>
          <a:srgbClr val="44546A"/>
        </a:solidFill>
      </dgm:spPr>
      <dgm:t>
        <a:bodyPr/>
        <a:lstStyle/>
        <a:p>
          <a:endParaRPr lang="en-US"/>
        </a:p>
      </dgm:t>
    </dgm:pt>
    <dgm:pt modelId="{DC80987C-F34E-4DF0-B613-CF310DAD176F}" type="parTrans" cxnId="{76406E67-3A20-4917-91E0-D1E5DC963550}">
      <dgm:prSet/>
      <dgm:spPr/>
      <dgm:t>
        <a:bodyPr/>
        <a:lstStyle/>
        <a:p>
          <a:endParaRPr lang="en-US"/>
        </a:p>
      </dgm:t>
    </dgm:pt>
    <dgm:pt modelId="{BAC3C302-19EB-4AB8-BBB6-BA483F9D938F}" type="sibTrans" cxnId="{76406E67-3A20-4917-91E0-D1E5DC963550}">
      <dgm:prSet/>
      <dgm:spPr/>
      <dgm:t>
        <a:bodyPr/>
        <a:lstStyle/>
        <a:p>
          <a:endParaRPr lang="en-US"/>
        </a:p>
      </dgm:t>
    </dgm:pt>
    <dgm:pt modelId="{A62713EC-B886-4BB8-AF79-562EDC97B239}">
      <dgm:prSet phldrT="[Text]" phldr="0" custT="1"/>
      <dgm:spPr/>
      <dgm:t>
        <a:bodyPr/>
        <a:lstStyle/>
        <a:p>
          <a:r>
            <a:rPr lang="en-US" sz="1200">
              <a:solidFill>
                <a:srgbClr val="00314C"/>
              </a:solidFill>
              <a:latin typeface="Verdana" panose="020B0604030504040204" pitchFamily="34" charset="0"/>
              <a:ea typeface="Verdana" panose="020B0604030504040204" pitchFamily="34" charset="0"/>
            </a:rPr>
            <a:t>Intra-arterial milrinone may be indicated in patients showing no improvement or clinical worsening after traditional treatment and escalating doses of milrinone boluses + infusion</a:t>
          </a:r>
        </a:p>
      </dgm:t>
    </dgm:pt>
    <dgm:pt modelId="{FF07C36B-5633-4AF2-ADEA-E6E7634FDD55}" type="parTrans" cxnId="{1DB7DC7E-AC1E-4C02-8FCC-AF2C4E45B6EB}">
      <dgm:prSet/>
      <dgm:spPr/>
      <dgm:t>
        <a:bodyPr/>
        <a:lstStyle/>
        <a:p>
          <a:endParaRPr lang="en-US"/>
        </a:p>
      </dgm:t>
    </dgm:pt>
    <dgm:pt modelId="{1E3B7D58-AB3D-4E03-8B33-D75B4450F8C3}" type="sibTrans" cxnId="{1DB7DC7E-AC1E-4C02-8FCC-AF2C4E45B6EB}">
      <dgm:prSet/>
      <dgm:spPr/>
      <dgm:t>
        <a:bodyPr/>
        <a:lstStyle/>
        <a:p>
          <a:endParaRPr lang="en-US"/>
        </a:p>
      </dgm:t>
    </dgm:pt>
    <dgm:pt modelId="{F2274B44-4D03-42EA-8D07-F44006724682}">
      <dgm:prSet phldrT="[Text]" phldr="0"/>
      <dgm:spPr>
        <a:solidFill>
          <a:schemeClr val="tx2">
            <a:lumMod val="40000"/>
            <a:lumOff val="60000"/>
          </a:schemeClr>
        </a:solidFill>
      </dgm:spPr>
      <dgm:t>
        <a:bodyPr/>
        <a:lstStyle/>
        <a:p>
          <a:endParaRPr lang="en-US"/>
        </a:p>
      </dgm:t>
    </dgm:pt>
    <dgm:pt modelId="{DCF4A14D-6DD2-4A45-A8F0-CB31CA939833}" type="parTrans" cxnId="{0726DDB7-092A-45E0-812B-2C010F5B1753}">
      <dgm:prSet/>
      <dgm:spPr/>
      <dgm:t>
        <a:bodyPr/>
        <a:lstStyle/>
        <a:p>
          <a:endParaRPr lang="en-US"/>
        </a:p>
      </dgm:t>
    </dgm:pt>
    <dgm:pt modelId="{8345FF2C-7E2D-4BEB-B9B4-313398277539}" type="sibTrans" cxnId="{0726DDB7-092A-45E0-812B-2C010F5B1753}">
      <dgm:prSet/>
      <dgm:spPr/>
      <dgm:t>
        <a:bodyPr/>
        <a:lstStyle/>
        <a:p>
          <a:endParaRPr lang="en-US"/>
        </a:p>
      </dgm:t>
    </dgm:pt>
    <dgm:pt modelId="{A4E6A963-84EF-48BF-A161-59F089249C1E}">
      <dgm:prSet phldrT="[Text]" phldr="0" custT="1"/>
      <dgm:spPr/>
      <dgm:t>
        <a:bodyPr/>
        <a:lstStyle/>
        <a:p>
          <a:r>
            <a:rPr lang="en-US" sz="1200">
              <a:solidFill>
                <a:srgbClr val="00314C"/>
              </a:solidFill>
              <a:latin typeface="Verdana" panose="020B0604030504040204" pitchFamily="34" charset="0"/>
              <a:ea typeface="Verdana" panose="020B0604030504040204" pitchFamily="34" charset="0"/>
            </a:rPr>
            <a:t>IA milrinone dosing: 4-10 mg (8 mg is typical) with additional boluses if there is inadequate response</a:t>
          </a:r>
        </a:p>
      </dgm:t>
    </dgm:pt>
    <dgm:pt modelId="{3D821B7A-3100-44BD-AB51-C9107A466765}" type="parTrans" cxnId="{C6B1C639-D7C9-4478-81D4-587CD5D23DA3}">
      <dgm:prSet/>
      <dgm:spPr/>
      <dgm:t>
        <a:bodyPr/>
        <a:lstStyle/>
        <a:p>
          <a:endParaRPr lang="en-US"/>
        </a:p>
      </dgm:t>
    </dgm:pt>
    <dgm:pt modelId="{C638A196-C8E3-4787-A351-5744AAEC56AD}" type="sibTrans" cxnId="{C6B1C639-D7C9-4478-81D4-587CD5D23DA3}">
      <dgm:prSet/>
      <dgm:spPr/>
      <dgm:t>
        <a:bodyPr/>
        <a:lstStyle/>
        <a:p>
          <a:endParaRPr lang="en-US"/>
        </a:p>
      </dgm:t>
    </dgm:pt>
    <dgm:pt modelId="{B2B066D9-F338-40FD-BF15-BAFDBC060D50}">
      <dgm:prSet phldrT="[Text]" phldr="0" custT="1"/>
      <dgm:spPr/>
      <dgm:t>
        <a:bodyPr/>
        <a:lstStyle/>
        <a:p>
          <a:r>
            <a:rPr lang="en-US" sz="1200">
              <a:solidFill>
                <a:srgbClr val="00314C"/>
              </a:solidFill>
              <a:latin typeface="Verdana" panose="020B0604030504040204" pitchFamily="34" charset="0"/>
              <a:ea typeface="Verdana" panose="020B0604030504040204" pitchFamily="34" charset="0"/>
            </a:rPr>
            <a:t>Total maximum dose: 24 mg</a:t>
          </a:r>
        </a:p>
      </dgm:t>
    </dgm:pt>
    <dgm:pt modelId="{1E70B46C-7FAC-499F-B630-A0BBD1BB85AD}" type="parTrans" cxnId="{79494E85-D939-4862-BAFA-516E29ACF310}">
      <dgm:prSet/>
      <dgm:spPr/>
      <dgm:t>
        <a:bodyPr/>
        <a:lstStyle/>
        <a:p>
          <a:endParaRPr lang="en-US"/>
        </a:p>
      </dgm:t>
    </dgm:pt>
    <dgm:pt modelId="{DA7BA6EA-BAD0-43BF-98D7-0584237212D1}" type="sibTrans" cxnId="{79494E85-D939-4862-BAFA-516E29ACF310}">
      <dgm:prSet/>
      <dgm:spPr/>
      <dgm:t>
        <a:bodyPr/>
        <a:lstStyle/>
        <a:p>
          <a:endParaRPr lang="en-US"/>
        </a:p>
      </dgm:t>
    </dgm:pt>
    <dgm:pt modelId="{CBF85CE8-EB08-4168-9B1F-7E2DDB2B4200}" type="pres">
      <dgm:prSet presAssocID="{54131809-1035-4279-B573-CEDABDC95F3A}" presName="linearFlow" presStyleCnt="0">
        <dgm:presLayoutVars>
          <dgm:dir/>
          <dgm:animLvl val="lvl"/>
          <dgm:resizeHandles val="exact"/>
        </dgm:presLayoutVars>
      </dgm:prSet>
      <dgm:spPr/>
    </dgm:pt>
    <dgm:pt modelId="{8281D851-095F-4772-BB79-B5372C158F5C}" type="pres">
      <dgm:prSet presAssocID="{8BAE4E5C-3480-4259-A3BB-E4581FE35803}" presName="composite" presStyleCnt="0"/>
      <dgm:spPr/>
    </dgm:pt>
    <dgm:pt modelId="{9922F1D9-D776-4415-B18F-E55259C126DF}" type="pres">
      <dgm:prSet presAssocID="{8BAE4E5C-3480-4259-A3BB-E4581FE35803}" presName="parentText" presStyleLbl="alignNode1" presStyleIdx="0" presStyleCnt="3">
        <dgm:presLayoutVars>
          <dgm:chMax val="1"/>
          <dgm:bulletEnabled val="1"/>
        </dgm:presLayoutVars>
      </dgm:prSet>
      <dgm:spPr/>
    </dgm:pt>
    <dgm:pt modelId="{14BFF552-CF7E-469A-AB3E-000068E9B70C}" type="pres">
      <dgm:prSet presAssocID="{8BAE4E5C-3480-4259-A3BB-E4581FE35803}" presName="descendantText" presStyleLbl="alignAcc1" presStyleIdx="0" presStyleCnt="3">
        <dgm:presLayoutVars>
          <dgm:bulletEnabled val="1"/>
        </dgm:presLayoutVars>
      </dgm:prSet>
      <dgm:spPr/>
    </dgm:pt>
    <dgm:pt modelId="{D3514066-6F1F-4707-AC99-E5BD70595B47}" type="pres">
      <dgm:prSet presAssocID="{89CE650E-B244-455D-A6CC-A05BBB4C1DE9}" presName="sp" presStyleCnt="0"/>
      <dgm:spPr/>
    </dgm:pt>
    <dgm:pt modelId="{420B14DF-742B-4350-A358-32F676D91F12}" type="pres">
      <dgm:prSet presAssocID="{7E053A18-40F9-488E-A546-96F265553272}" presName="composite" presStyleCnt="0"/>
      <dgm:spPr/>
    </dgm:pt>
    <dgm:pt modelId="{27B9BDCE-8754-4BC5-A261-80E4DECAC320}" type="pres">
      <dgm:prSet presAssocID="{7E053A18-40F9-488E-A546-96F265553272}" presName="parentText" presStyleLbl="alignNode1" presStyleIdx="1" presStyleCnt="3">
        <dgm:presLayoutVars>
          <dgm:chMax val="1"/>
          <dgm:bulletEnabled val="1"/>
        </dgm:presLayoutVars>
      </dgm:prSet>
      <dgm:spPr/>
    </dgm:pt>
    <dgm:pt modelId="{91B98CDC-041F-41D5-BC40-09694EA32A14}" type="pres">
      <dgm:prSet presAssocID="{7E053A18-40F9-488E-A546-96F265553272}" presName="descendantText" presStyleLbl="alignAcc1" presStyleIdx="1" presStyleCnt="3">
        <dgm:presLayoutVars>
          <dgm:bulletEnabled val="1"/>
        </dgm:presLayoutVars>
      </dgm:prSet>
      <dgm:spPr/>
    </dgm:pt>
    <dgm:pt modelId="{26850289-CA50-47CE-B660-00D2D2D0F508}" type="pres">
      <dgm:prSet presAssocID="{BAC3C302-19EB-4AB8-BBB6-BA483F9D938F}" presName="sp" presStyleCnt="0"/>
      <dgm:spPr/>
    </dgm:pt>
    <dgm:pt modelId="{C0A5CDC3-14A7-47A8-8326-33C90D6315C2}" type="pres">
      <dgm:prSet presAssocID="{F2274B44-4D03-42EA-8D07-F44006724682}" presName="composite" presStyleCnt="0"/>
      <dgm:spPr/>
    </dgm:pt>
    <dgm:pt modelId="{342E21F0-36B7-4A83-828A-1CA6ED6A19CD}" type="pres">
      <dgm:prSet presAssocID="{F2274B44-4D03-42EA-8D07-F44006724682}" presName="parentText" presStyleLbl="alignNode1" presStyleIdx="2" presStyleCnt="3">
        <dgm:presLayoutVars>
          <dgm:chMax val="1"/>
          <dgm:bulletEnabled val="1"/>
        </dgm:presLayoutVars>
      </dgm:prSet>
      <dgm:spPr/>
    </dgm:pt>
    <dgm:pt modelId="{BA2A98B9-9732-4B14-9B12-B31E28ADF5B1}" type="pres">
      <dgm:prSet presAssocID="{F2274B44-4D03-42EA-8D07-F44006724682}" presName="descendantText" presStyleLbl="alignAcc1" presStyleIdx="2" presStyleCnt="3">
        <dgm:presLayoutVars>
          <dgm:bulletEnabled val="1"/>
        </dgm:presLayoutVars>
      </dgm:prSet>
      <dgm:spPr/>
    </dgm:pt>
  </dgm:ptLst>
  <dgm:cxnLst>
    <dgm:cxn modelId="{90BDC20B-102C-4459-97D4-AA11EF8670FD}" type="presOf" srcId="{8BAE4E5C-3480-4259-A3BB-E4581FE35803}" destId="{9922F1D9-D776-4415-B18F-E55259C126DF}" srcOrd="0" destOrd="0" presId="urn:microsoft.com/office/officeart/2005/8/layout/chevron2"/>
    <dgm:cxn modelId="{9E1F500E-634D-45B4-87F0-01FE2988D1CE}" type="presOf" srcId="{54131809-1035-4279-B573-CEDABDC95F3A}" destId="{CBF85CE8-EB08-4168-9B1F-7E2DDB2B4200}" srcOrd="0" destOrd="0" presId="urn:microsoft.com/office/officeart/2005/8/layout/chevron2"/>
    <dgm:cxn modelId="{EE3CC037-8138-4F00-9F91-E04269A818AA}" type="presOf" srcId="{B2B066D9-F338-40FD-BF15-BAFDBC060D50}" destId="{BA2A98B9-9732-4B14-9B12-B31E28ADF5B1}" srcOrd="0" destOrd="1" presId="urn:microsoft.com/office/officeart/2005/8/layout/chevron2"/>
    <dgm:cxn modelId="{C6B1C639-D7C9-4478-81D4-587CD5D23DA3}" srcId="{F2274B44-4D03-42EA-8D07-F44006724682}" destId="{A4E6A963-84EF-48BF-A161-59F089249C1E}" srcOrd="0" destOrd="0" parTransId="{3D821B7A-3100-44BD-AB51-C9107A466765}" sibTransId="{C638A196-C8E3-4787-A351-5744AAEC56AD}"/>
    <dgm:cxn modelId="{29B5735D-A9F0-458C-972C-A50E8149B5A6}" type="presOf" srcId="{BD319987-18B9-433B-A4C6-F2412B6FD703}" destId="{14BFF552-CF7E-469A-AB3E-000068E9B70C}" srcOrd="0" destOrd="0" presId="urn:microsoft.com/office/officeart/2005/8/layout/chevron2"/>
    <dgm:cxn modelId="{A3112041-DE85-47CD-8E23-8EFFE2752D6B}" type="presOf" srcId="{7E053A18-40F9-488E-A546-96F265553272}" destId="{27B9BDCE-8754-4BC5-A261-80E4DECAC320}" srcOrd="0" destOrd="0" presId="urn:microsoft.com/office/officeart/2005/8/layout/chevron2"/>
    <dgm:cxn modelId="{76406E67-3A20-4917-91E0-D1E5DC963550}" srcId="{54131809-1035-4279-B573-CEDABDC95F3A}" destId="{7E053A18-40F9-488E-A546-96F265553272}" srcOrd="1" destOrd="0" parTransId="{DC80987C-F34E-4DF0-B613-CF310DAD176F}" sibTransId="{BAC3C302-19EB-4AB8-BBB6-BA483F9D938F}"/>
    <dgm:cxn modelId="{5268AC79-9FAA-4A63-B101-0E3A15D9681E}" type="presOf" srcId="{A62713EC-B886-4BB8-AF79-562EDC97B239}" destId="{91B98CDC-041F-41D5-BC40-09694EA32A14}" srcOrd="0" destOrd="0" presId="urn:microsoft.com/office/officeart/2005/8/layout/chevron2"/>
    <dgm:cxn modelId="{C631BE7D-6984-4767-9411-A27132A7A35F}" srcId="{8BAE4E5C-3480-4259-A3BB-E4581FE35803}" destId="{BD319987-18B9-433B-A4C6-F2412B6FD703}" srcOrd="0" destOrd="0" parTransId="{451CA6A3-86B3-4DFB-A54D-C9904D00F8AE}" sibTransId="{8F1D7CC4-9125-46DA-9952-83A01FA190DC}"/>
    <dgm:cxn modelId="{1DB7DC7E-AC1E-4C02-8FCC-AF2C4E45B6EB}" srcId="{7E053A18-40F9-488E-A546-96F265553272}" destId="{A62713EC-B886-4BB8-AF79-562EDC97B239}" srcOrd="0" destOrd="0" parTransId="{FF07C36B-5633-4AF2-ADEA-E6E7634FDD55}" sibTransId="{1E3B7D58-AB3D-4E03-8B33-D75B4450F8C3}"/>
    <dgm:cxn modelId="{79494E85-D939-4862-BAFA-516E29ACF310}" srcId="{F2274B44-4D03-42EA-8D07-F44006724682}" destId="{B2B066D9-F338-40FD-BF15-BAFDBC060D50}" srcOrd="1" destOrd="0" parTransId="{1E70B46C-7FAC-499F-B630-A0BBD1BB85AD}" sibTransId="{DA7BA6EA-BAD0-43BF-98D7-0584237212D1}"/>
    <dgm:cxn modelId="{CB2A3396-A288-40B0-BB7E-270381A2B656}" srcId="{54131809-1035-4279-B573-CEDABDC95F3A}" destId="{8BAE4E5C-3480-4259-A3BB-E4581FE35803}" srcOrd="0" destOrd="0" parTransId="{175EDB7A-DF10-41C7-829F-480519114C27}" sibTransId="{89CE650E-B244-455D-A6CC-A05BBB4C1DE9}"/>
    <dgm:cxn modelId="{CBCEF097-82AB-4D1B-A833-F95C22B050CC}" type="presOf" srcId="{F2274B44-4D03-42EA-8D07-F44006724682}" destId="{342E21F0-36B7-4A83-828A-1CA6ED6A19CD}" srcOrd="0" destOrd="0" presId="urn:microsoft.com/office/officeart/2005/8/layout/chevron2"/>
    <dgm:cxn modelId="{398DC6A6-F9DC-494F-8F12-B7A043DA4650}" type="presOf" srcId="{A4E6A963-84EF-48BF-A161-59F089249C1E}" destId="{BA2A98B9-9732-4B14-9B12-B31E28ADF5B1}" srcOrd="0" destOrd="0" presId="urn:microsoft.com/office/officeart/2005/8/layout/chevron2"/>
    <dgm:cxn modelId="{0726DDB7-092A-45E0-812B-2C010F5B1753}" srcId="{54131809-1035-4279-B573-CEDABDC95F3A}" destId="{F2274B44-4D03-42EA-8D07-F44006724682}" srcOrd="2" destOrd="0" parTransId="{DCF4A14D-6DD2-4A45-A8F0-CB31CA939833}" sibTransId="{8345FF2C-7E2D-4BEB-B9B4-313398277539}"/>
    <dgm:cxn modelId="{F1EDADCC-2426-4FF3-A80F-A44285B93B64}" type="presParOf" srcId="{CBF85CE8-EB08-4168-9B1F-7E2DDB2B4200}" destId="{8281D851-095F-4772-BB79-B5372C158F5C}" srcOrd="0" destOrd="0" presId="urn:microsoft.com/office/officeart/2005/8/layout/chevron2"/>
    <dgm:cxn modelId="{AE772671-75BC-49D2-8456-F204B59F9DFB}" type="presParOf" srcId="{8281D851-095F-4772-BB79-B5372C158F5C}" destId="{9922F1D9-D776-4415-B18F-E55259C126DF}" srcOrd="0" destOrd="0" presId="urn:microsoft.com/office/officeart/2005/8/layout/chevron2"/>
    <dgm:cxn modelId="{BCE1BD02-59B4-484C-8D0B-F6C955984285}" type="presParOf" srcId="{8281D851-095F-4772-BB79-B5372C158F5C}" destId="{14BFF552-CF7E-469A-AB3E-000068E9B70C}" srcOrd="1" destOrd="0" presId="urn:microsoft.com/office/officeart/2005/8/layout/chevron2"/>
    <dgm:cxn modelId="{9D168713-24A2-4D06-91B8-40742FB34C13}" type="presParOf" srcId="{CBF85CE8-EB08-4168-9B1F-7E2DDB2B4200}" destId="{D3514066-6F1F-4707-AC99-E5BD70595B47}" srcOrd="1" destOrd="0" presId="urn:microsoft.com/office/officeart/2005/8/layout/chevron2"/>
    <dgm:cxn modelId="{DE527A3F-A865-429F-B37F-24E167F23FC0}" type="presParOf" srcId="{CBF85CE8-EB08-4168-9B1F-7E2DDB2B4200}" destId="{420B14DF-742B-4350-A358-32F676D91F12}" srcOrd="2" destOrd="0" presId="urn:microsoft.com/office/officeart/2005/8/layout/chevron2"/>
    <dgm:cxn modelId="{247D2DB4-1135-4807-9E10-53DAC853DF01}" type="presParOf" srcId="{420B14DF-742B-4350-A358-32F676D91F12}" destId="{27B9BDCE-8754-4BC5-A261-80E4DECAC320}" srcOrd="0" destOrd="0" presId="urn:microsoft.com/office/officeart/2005/8/layout/chevron2"/>
    <dgm:cxn modelId="{844AEFBB-C955-45A0-A2DA-5C4993EDC81F}" type="presParOf" srcId="{420B14DF-742B-4350-A358-32F676D91F12}" destId="{91B98CDC-041F-41D5-BC40-09694EA32A14}" srcOrd="1" destOrd="0" presId="urn:microsoft.com/office/officeart/2005/8/layout/chevron2"/>
    <dgm:cxn modelId="{2E23FF6D-4874-4516-8FA3-C981D22D016F}" type="presParOf" srcId="{CBF85CE8-EB08-4168-9B1F-7E2DDB2B4200}" destId="{26850289-CA50-47CE-B660-00D2D2D0F508}" srcOrd="3" destOrd="0" presId="urn:microsoft.com/office/officeart/2005/8/layout/chevron2"/>
    <dgm:cxn modelId="{4D2DD975-85FB-48F3-AA78-2492ED9561BF}" type="presParOf" srcId="{CBF85CE8-EB08-4168-9B1F-7E2DDB2B4200}" destId="{C0A5CDC3-14A7-47A8-8326-33C90D6315C2}" srcOrd="4" destOrd="0" presId="urn:microsoft.com/office/officeart/2005/8/layout/chevron2"/>
    <dgm:cxn modelId="{80DE1D97-D828-4693-9571-C4D82F2FFC3B}" type="presParOf" srcId="{C0A5CDC3-14A7-47A8-8326-33C90D6315C2}" destId="{342E21F0-36B7-4A83-828A-1CA6ED6A19CD}" srcOrd="0" destOrd="0" presId="urn:microsoft.com/office/officeart/2005/8/layout/chevron2"/>
    <dgm:cxn modelId="{819771C2-1636-4632-AB00-588D34806932}" type="presParOf" srcId="{C0A5CDC3-14A7-47A8-8326-33C90D6315C2}" destId="{BA2A98B9-9732-4B14-9B12-B31E28ADF5B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86B93DC3-ED00-4FDE-B088-A03E0D440A6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3F03256-C706-4971-A02C-66224759C81F}">
      <dgm:prSet phldrT="[Text]" phldr="0" custT="1"/>
      <dgm:spPr/>
      <dgm:t>
        <a:bodyPr/>
        <a:lstStyle/>
        <a:p>
          <a:r>
            <a:rPr lang="en-US" sz="1200" dirty="0">
              <a:latin typeface="Verdana"/>
              <a:ea typeface="Verdana"/>
            </a:rPr>
            <a:t>Hypotension</a:t>
          </a:r>
        </a:p>
      </dgm:t>
    </dgm:pt>
    <dgm:pt modelId="{7C33C7C1-C088-4562-B564-59D19D8B3CC6}" type="parTrans" cxnId="{6AF19673-D8B4-4C8D-8CA8-D47B0866A719}">
      <dgm:prSet/>
      <dgm:spPr/>
      <dgm:t>
        <a:bodyPr/>
        <a:lstStyle/>
        <a:p>
          <a:endParaRPr lang="en-US"/>
        </a:p>
      </dgm:t>
    </dgm:pt>
    <dgm:pt modelId="{D93E7061-12F6-44BC-85D4-E263D48AC130}" type="sibTrans" cxnId="{6AF19673-D8B4-4C8D-8CA8-D47B0866A719}">
      <dgm:prSet/>
      <dgm:spPr/>
      <dgm:t>
        <a:bodyPr/>
        <a:lstStyle/>
        <a:p>
          <a:endParaRPr lang="en-US"/>
        </a:p>
      </dgm:t>
    </dgm:pt>
    <dgm:pt modelId="{A71DE6E6-AC13-4D34-94B9-8BFF55CAACC7}">
      <dgm:prSet phldrT="[Text]" phldr="0" custT="1"/>
      <dgm:spPr/>
      <dgm:t>
        <a:bodyPr/>
        <a:lstStyle/>
        <a:p>
          <a:r>
            <a:rPr lang="en-US" sz="1200" dirty="0">
              <a:latin typeface="Verdana"/>
              <a:ea typeface="Verdana"/>
            </a:rPr>
            <a:t>Arrythmia</a:t>
          </a:r>
        </a:p>
      </dgm:t>
    </dgm:pt>
    <dgm:pt modelId="{24B2602E-9A19-47E6-B5B7-3E5C2F030ED0}" type="parTrans" cxnId="{ADC9AB4D-E0BB-4C04-A792-2F2014E27812}">
      <dgm:prSet/>
      <dgm:spPr/>
      <dgm:t>
        <a:bodyPr/>
        <a:lstStyle/>
        <a:p>
          <a:endParaRPr lang="en-US"/>
        </a:p>
      </dgm:t>
    </dgm:pt>
    <dgm:pt modelId="{8C0A5FD8-AE25-4B54-ABAC-6397837EC398}" type="sibTrans" cxnId="{ADC9AB4D-E0BB-4C04-A792-2F2014E27812}">
      <dgm:prSet/>
      <dgm:spPr/>
      <dgm:t>
        <a:bodyPr/>
        <a:lstStyle/>
        <a:p>
          <a:endParaRPr lang="en-US"/>
        </a:p>
      </dgm:t>
    </dgm:pt>
    <dgm:pt modelId="{4841ED7C-5319-4B40-9C3E-7DC508A5344C}">
      <dgm:prSet phldrT="[Text]" phldr="0" custT="1"/>
      <dgm:spPr/>
      <dgm:t>
        <a:bodyPr/>
        <a:lstStyle/>
        <a:p>
          <a:r>
            <a:rPr lang="en-US" sz="1200" dirty="0">
              <a:latin typeface="Verdana"/>
              <a:ea typeface="Verdana"/>
            </a:rPr>
            <a:t>Monitoring</a:t>
          </a:r>
        </a:p>
      </dgm:t>
    </dgm:pt>
    <dgm:pt modelId="{F68D2F2D-4CC9-451B-9ACF-D2C90FF6BF71}" type="parTrans" cxnId="{7DF70355-EEDA-42C7-B9AF-ACE03F12CC4A}">
      <dgm:prSet/>
      <dgm:spPr/>
      <dgm:t>
        <a:bodyPr/>
        <a:lstStyle/>
        <a:p>
          <a:endParaRPr lang="en-US"/>
        </a:p>
      </dgm:t>
    </dgm:pt>
    <dgm:pt modelId="{2AA9221E-2D3D-4554-9DE7-A6A34CAB7FDC}" type="sibTrans" cxnId="{7DF70355-EEDA-42C7-B9AF-ACE03F12CC4A}">
      <dgm:prSet/>
      <dgm:spPr/>
      <dgm:t>
        <a:bodyPr/>
        <a:lstStyle/>
        <a:p>
          <a:endParaRPr lang="en-US"/>
        </a:p>
      </dgm:t>
    </dgm:pt>
    <dgm:pt modelId="{9F374E34-0B5C-4D88-BC8E-2DEE9B600FE8}">
      <dgm:prSet phldrT="[Text]" phldr="0" custT="1"/>
      <dgm:spPr/>
      <dgm:t>
        <a:bodyPr/>
        <a:lstStyle/>
        <a:p>
          <a:r>
            <a:rPr lang="en-US" sz="1200" dirty="0">
              <a:latin typeface="Verdana"/>
              <a:ea typeface="Verdana"/>
            </a:rPr>
            <a:t>Volume deficits</a:t>
          </a:r>
        </a:p>
      </dgm:t>
    </dgm:pt>
    <dgm:pt modelId="{2A858D79-72BC-40B5-ACF5-1950C4CE70AB}" type="parTrans" cxnId="{2A2F96C4-193F-4801-90B6-9DADDBB06DBB}">
      <dgm:prSet/>
      <dgm:spPr/>
      <dgm:t>
        <a:bodyPr/>
        <a:lstStyle/>
        <a:p>
          <a:endParaRPr lang="en-US"/>
        </a:p>
      </dgm:t>
    </dgm:pt>
    <dgm:pt modelId="{B60D1C57-5B5A-4AEA-B3E3-84B3176E9597}" type="sibTrans" cxnId="{2A2F96C4-193F-4801-90B6-9DADDBB06DBB}">
      <dgm:prSet/>
      <dgm:spPr/>
      <dgm:t>
        <a:bodyPr/>
        <a:lstStyle/>
        <a:p>
          <a:endParaRPr lang="en-US"/>
        </a:p>
      </dgm:t>
    </dgm:pt>
    <dgm:pt modelId="{3FDD1310-4D9E-4A1D-BF3B-04506F1F9286}">
      <dgm:prSet phldrT="[Text]" phldr="0" custT="1"/>
      <dgm:spPr/>
      <dgm:t>
        <a:bodyPr/>
        <a:lstStyle/>
        <a:p>
          <a:pPr rtl="0"/>
          <a:r>
            <a:rPr lang="en-US" sz="1000" dirty="0">
              <a:solidFill>
                <a:srgbClr val="00314C"/>
              </a:solidFill>
              <a:latin typeface="Verdana"/>
              <a:ea typeface="Verdana"/>
            </a:rPr>
            <a:t>Continuous invasive blood pressure monitoring; the patient should have an arterial line while receiving and titrating IV milrinone</a:t>
          </a:r>
        </a:p>
      </dgm:t>
    </dgm:pt>
    <dgm:pt modelId="{D023999F-0799-41D2-811E-B9D6F68AEF6B}" type="parTrans" cxnId="{A8E02103-02DE-4134-A22B-90FD93D4FB3E}">
      <dgm:prSet/>
      <dgm:spPr/>
      <dgm:t>
        <a:bodyPr/>
        <a:lstStyle/>
        <a:p>
          <a:endParaRPr lang="en-US"/>
        </a:p>
      </dgm:t>
    </dgm:pt>
    <dgm:pt modelId="{B8153D48-DB5F-4FB0-9CDE-1344956C487A}" type="sibTrans" cxnId="{A8E02103-02DE-4134-A22B-90FD93D4FB3E}">
      <dgm:prSet/>
      <dgm:spPr/>
      <dgm:t>
        <a:bodyPr/>
        <a:lstStyle/>
        <a:p>
          <a:endParaRPr lang="en-US"/>
        </a:p>
      </dgm:t>
    </dgm:pt>
    <dgm:pt modelId="{BF613ED5-89E1-4C9A-9634-9F5D989A73C4}">
      <dgm:prSet phldrT="[Text]" phldr="0" custT="1"/>
      <dgm:spPr/>
      <dgm:t>
        <a:bodyPr/>
        <a:lstStyle/>
        <a:p>
          <a:r>
            <a:rPr lang="en-US" sz="1000" dirty="0">
              <a:solidFill>
                <a:srgbClr val="00314C"/>
              </a:solidFill>
              <a:latin typeface="Verdana"/>
              <a:ea typeface="Verdana"/>
            </a:rPr>
            <a:t>Vasopressor support with norepinephrine if needed to maintain MAP≥90mmHg and optimize CPP</a:t>
          </a:r>
        </a:p>
      </dgm:t>
    </dgm:pt>
    <dgm:pt modelId="{72C88ED9-2965-4E37-A84C-662B3C4B53F1}" type="parTrans" cxnId="{FF795D0B-66B3-4186-8EBC-98D6A383CCA4}">
      <dgm:prSet/>
      <dgm:spPr/>
      <dgm:t>
        <a:bodyPr/>
        <a:lstStyle/>
        <a:p>
          <a:endParaRPr lang="en-US"/>
        </a:p>
      </dgm:t>
    </dgm:pt>
    <dgm:pt modelId="{CD3D0842-8CAB-453B-9575-CEC9151F1157}" type="sibTrans" cxnId="{FF795D0B-66B3-4186-8EBC-98D6A383CCA4}">
      <dgm:prSet/>
      <dgm:spPr/>
      <dgm:t>
        <a:bodyPr/>
        <a:lstStyle/>
        <a:p>
          <a:endParaRPr lang="en-US"/>
        </a:p>
      </dgm:t>
    </dgm:pt>
    <dgm:pt modelId="{722832A8-587F-4112-A54D-1447ACB02412}">
      <dgm:prSet phldrT="[Text]" phldr="0" custT="1"/>
      <dgm:spPr/>
      <dgm:t>
        <a:bodyPr/>
        <a:lstStyle/>
        <a:p>
          <a:r>
            <a:rPr lang="en-US" sz="1000" dirty="0">
              <a:solidFill>
                <a:srgbClr val="00314C"/>
              </a:solidFill>
              <a:latin typeface="Verdana"/>
              <a:ea typeface="Verdana"/>
            </a:rPr>
            <a:t>If there is suspicion for volume deficits, the patient should receive crystalloids for volume resuscitation to maintain euvolemia before increasing doses of vasopressors</a:t>
          </a:r>
        </a:p>
      </dgm:t>
    </dgm:pt>
    <dgm:pt modelId="{DB633FDB-72AD-4807-8379-602276390A29}" type="parTrans" cxnId="{B879E217-B46C-4181-A75B-13EB68A8502C}">
      <dgm:prSet/>
      <dgm:spPr/>
      <dgm:t>
        <a:bodyPr/>
        <a:lstStyle/>
        <a:p>
          <a:endParaRPr lang="en-US"/>
        </a:p>
      </dgm:t>
    </dgm:pt>
    <dgm:pt modelId="{ADE994BB-359F-4B59-AF83-D9405599C911}" type="sibTrans" cxnId="{B879E217-B46C-4181-A75B-13EB68A8502C}">
      <dgm:prSet/>
      <dgm:spPr/>
      <dgm:t>
        <a:bodyPr/>
        <a:lstStyle/>
        <a:p>
          <a:endParaRPr lang="en-US"/>
        </a:p>
      </dgm:t>
    </dgm:pt>
    <dgm:pt modelId="{8DE93049-25F9-4C74-88A2-AEE2E6B5AC22}">
      <dgm:prSet phldrT="[Text]" phldr="0" custT="1"/>
      <dgm:spPr/>
      <dgm:t>
        <a:bodyPr/>
        <a:lstStyle/>
        <a:p>
          <a:r>
            <a:rPr lang="en-US" sz="1000" dirty="0">
              <a:solidFill>
                <a:srgbClr val="00314C"/>
              </a:solidFill>
              <a:latin typeface="Verdana"/>
              <a:ea typeface="Verdana"/>
            </a:rPr>
            <a:t>If hemodynamic instability continues to worsen despite intervention, slowly reduce the milrinone infusion by 0.25 mcg/kg/min every 1-2 hours</a:t>
          </a:r>
        </a:p>
      </dgm:t>
    </dgm:pt>
    <dgm:pt modelId="{FCE2D772-C466-4983-BC2F-A24AD2581984}" type="parTrans" cxnId="{EC858658-86A8-4AE7-92D3-912A06441BB2}">
      <dgm:prSet/>
      <dgm:spPr/>
      <dgm:t>
        <a:bodyPr/>
        <a:lstStyle/>
        <a:p>
          <a:endParaRPr lang="en-US"/>
        </a:p>
      </dgm:t>
    </dgm:pt>
    <dgm:pt modelId="{0BB17ED0-A8A7-4347-A8E0-F487203D7B3B}" type="sibTrans" cxnId="{EC858658-86A8-4AE7-92D3-912A06441BB2}">
      <dgm:prSet/>
      <dgm:spPr/>
      <dgm:t>
        <a:bodyPr/>
        <a:lstStyle/>
        <a:p>
          <a:endParaRPr lang="en-US"/>
        </a:p>
      </dgm:t>
    </dgm:pt>
    <dgm:pt modelId="{A9EED9AD-40D0-4754-AD2B-528E6034E12E}">
      <dgm:prSet phldrT="[Text]" phldr="0" custT="1"/>
      <dgm:spPr/>
      <dgm:t>
        <a:bodyPr/>
        <a:lstStyle/>
        <a:p>
          <a:r>
            <a:rPr lang="en-US" sz="1000" dirty="0">
              <a:solidFill>
                <a:srgbClr val="00314C"/>
              </a:solidFill>
              <a:latin typeface="Verdana"/>
              <a:ea typeface="Verdana"/>
            </a:rPr>
            <a:t>Milrinone has the potential to induce tachycardia or arrythmias</a:t>
          </a:r>
        </a:p>
      </dgm:t>
    </dgm:pt>
    <dgm:pt modelId="{0844D24B-D334-4AD0-A07A-8AC166E3C810}" type="parTrans" cxnId="{25AB35DD-90C0-44B7-A369-43B33B8F5D2C}">
      <dgm:prSet/>
      <dgm:spPr/>
      <dgm:t>
        <a:bodyPr/>
        <a:lstStyle/>
        <a:p>
          <a:endParaRPr lang="en-US"/>
        </a:p>
      </dgm:t>
    </dgm:pt>
    <dgm:pt modelId="{090CC287-B285-471C-A235-275043698101}" type="sibTrans" cxnId="{25AB35DD-90C0-44B7-A369-43B33B8F5D2C}">
      <dgm:prSet/>
      <dgm:spPr/>
      <dgm:t>
        <a:bodyPr/>
        <a:lstStyle/>
        <a:p>
          <a:endParaRPr lang="en-US"/>
        </a:p>
      </dgm:t>
    </dgm:pt>
    <dgm:pt modelId="{BDD8B6E0-9E20-4DFD-A372-4C399887FC6C}">
      <dgm:prSet phldrT="[Text]" phldr="0" custT="1"/>
      <dgm:spPr/>
      <dgm:t>
        <a:bodyPr/>
        <a:lstStyle/>
        <a:p>
          <a:r>
            <a:rPr lang="en-US" sz="1000" dirty="0">
              <a:solidFill>
                <a:srgbClr val="00314C"/>
              </a:solidFill>
              <a:latin typeface="Verdana"/>
              <a:ea typeface="Verdana"/>
            </a:rPr>
            <a:t>If the patient experiences an arrythmias or HR&gt;100 BPM, titrating down on the milrinone infusion is an option</a:t>
          </a:r>
        </a:p>
      </dgm:t>
    </dgm:pt>
    <dgm:pt modelId="{0CA1E5DA-4488-4DB1-B2CC-FAE810D4D1F2}" type="parTrans" cxnId="{16EB5E41-56C3-46EB-AB10-4CFB46D509D0}">
      <dgm:prSet/>
      <dgm:spPr/>
      <dgm:t>
        <a:bodyPr/>
        <a:lstStyle/>
        <a:p>
          <a:endParaRPr lang="en-US"/>
        </a:p>
      </dgm:t>
    </dgm:pt>
    <dgm:pt modelId="{B709C02C-4D30-4ACF-9E14-6133A5F9AAA3}" type="sibTrans" cxnId="{16EB5E41-56C3-46EB-AB10-4CFB46D509D0}">
      <dgm:prSet/>
      <dgm:spPr/>
      <dgm:t>
        <a:bodyPr/>
        <a:lstStyle/>
        <a:p>
          <a:endParaRPr lang="en-US"/>
        </a:p>
      </dgm:t>
    </dgm:pt>
    <dgm:pt modelId="{22C3D482-F1B0-4028-A692-E9E9875FAA8A}">
      <dgm:prSet phldrT="[Text]" phldr="0" custT="1"/>
      <dgm:spPr/>
      <dgm:t>
        <a:bodyPr/>
        <a:lstStyle/>
        <a:p>
          <a:r>
            <a:rPr lang="en-US" sz="1000" dirty="0">
              <a:solidFill>
                <a:srgbClr val="00314C"/>
              </a:solidFill>
              <a:latin typeface="Verdana"/>
              <a:ea typeface="Verdana"/>
            </a:rPr>
            <a:t>It is important to ensure monitoring of electrolytes such as potassium, magnesium calcium, etc. </a:t>
          </a:r>
        </a:p>
      </dgm:t>
    </dgm:pt>
    <dgm:pt modelId="{1B4301D3-C5D6-4C32-B6B5-97F0546AC30B}" type="parTrans" cxnId="{36F1E771-F3D5-462D-A88E-46A3088A8CFC}">
      <dgm:prSet/>
      <dgm:spPr/>
      <dgm:t>
        <a:bodyPr/>
        <a:lstStyle/>
        <a:p>
          <a:endParaRPr lang="en-US"/>
        </a:p>
      </dgm:t>
    </dgm:pt>
    <dgm:pt modelId="{337F56FB-D167-4E0B-8AD2-B4B960E99096}" type="sibTrans" cxnId="{36F1E771-F3D5-462D-A88E-46A3088A8CFC}">
      <dgm:prSet/>
      <dgm:spPr/>
      <dgm:t>
        <a:bodyPr/>
        <a:lstStyle/>
        <a:p>
          <a:endParaRPr lang="en-US"/>
        </a:p>
      </dgm:t>
    </dgm:pt>
    <dgm:pt modelId="{883D87D8-D797-40A1-9A8B-C9F5A3A44C91}">
      <dgm:prSet phldrT="[Text]" phldr="0" custT="1"/>
      <dgm:spPr/>
      <dgm:t>
        <a:bodyPr/>
        <a:lstStyle/>
        <a:p>
          <a:r>
            <a:rPr lang="en-US" sz="1000" dirty="0">
              <a:solidFill>
                <a:srgbClr val="00314C"/>
              </a:solidFill>
              <a:latin typeface="Verdana"/>
              <a:ea typeface="Verdana"/>
            </a:rPr>
            <a:t>Renal function is also important to monitor to assess for drug clearance</a:t>
          </a:r>
        </a:p>
      </dgm:t>
    </dgm:pt>
    <dgm:pt modelId="{8B0384EA-8E59-4EE4-B18F-69F67E2CFA28}" type="parTrans" cxnId="{5FFBE834-BDFF-42C1-AC8C-69A544B1A638}">
      <dgm:prSet/>
      <dgm:spPr/>
      <dgm:t>
        <a:bodyPr/>
        <a:lstStyle/>
        <a:p>
          <a:endParaRPr lang="en-US"/>
        </a:p>
      </dgm:t>
    </dgm:pt>
    <dgm:pt modelId="{77265116-743C-44B0-AB72-F12D5E1B1EED}" type="sibTrans" cxnId="{5FFBE834-BDFF-42C1-AC8C-69A544B1A638}">
      <dgm:prSet/>
      <dgm:spPr/>
      <dgm:t>
        <a:bodyPr/>
        <a:lstStyle/>
        <a:p>
          <a:endParaRPr lang="en-US"/>
        </a:p>
      </dgm:t>
    </dgm:pt>
    <dgm:pt modelId="{1D9266DE-C498-47F8-8119-AACBB142A5BE}" type="pres">
      <dgm:prSet presAssocID="{86B93DC3-ED00-4FDE-B088-A03E0D440A6C}" presName="linear" presStyleCnt="0">
        <dgm:presLayoutVars>
          <dgm:animLvl val="lvl"/>
          <dgm:resizeHandles val="exact"/>
        </dgm:presLayoutVars>
      </dgm:prSet>
      <dgm:spPr/>
    </dgm:pt>
    <dgm:pt modelId="{ADB9D75A-E98D-47E0-B8C7-19507483DDC9}" type="pres">
      <dgm:prSet presAssocID="{93F03256-C706-4971-A02C-66224759C81F}" presName="parentText" presStyleLbl="node1" presStyleIdx="0" presStyleCnt="4">
        <dgm:presLayoutVars>
          <dgm:chMax val="0"/>
          <dgm:bulletEnabled val="1"/>
        </dgm:presLayoutVars>
      </dgm:prSet>
      <dgm:spPr/>
    </dgm:pt>
    <dgm:pt modelId="{1DC5A995-59EA-49E5-855D-F217088DBF3D}" type="pres">
      <dgm:prSet presAssocID="{93F03256-C706-4971-A02C-66224759C81F}" presName="childText" presStyleLbl="revTx" presStyleIdx="0" presStyleCnt="4">
        <dgm:presLayoutVars>
          <dgm:bulletEnabled val="1"/>
        </dgm:presLayoutVars>
      </dgm:prSet>
      <dgm:spPr/>
    </dgm:pt>
    <dgm:pt modelId="{C720B7E6-93FB-49CC-88FD-78740F6AA738}" type="pres">
      <dgm:prSet presAssocID="{A71DE6E6-AC13-4D34-94B9-8BFF55CAACC7}" presName="parentText" presStyleLbl="node1" presStyleIdx="1" presStyleCnt="4">
        <dgm:presLayoutVars>
          <dgm:chMax val="0"/>
          <dgm:bulletEnabled val="1"/>
        </dgm:presLayoutVars>
      </dgm:prSet>
      <dgm:spPr/>
    </dgm:pt>
    <dgm:pt modelId="{35E6F417-111B-478C-908F-E572F62798E4}" type="pres">
      <dgm:prSet presAssocID="{A71DE6E6-AC13-4D34-94B9-8BFF55CAACC7}" presName="childText" presStyleLbl="revTx" presStyleIdx="1" presStyleCnt="4">
        <dgm:presLayoutVars>
          <dgm:bulletEnabled val="1"/>
        </dgm:presLayoutVars>
      </dgm:prSet>
      <dgm:spPr/>
    </dgm:pt>
    <dgm:pt modelId="{833A84D7-DBBF-4C52-BB1D-D6AA401BDF6E}" type="pres">
      <dgm:prSet presAssocID="{9F374E34-0B5C-4D88-BC8E-2DEE9B600FE8}" presName="parentText" presStyleLbl="node1" presStyleIdx="2" presStyleCnt="4">
        <dgm:presLayoutVars>
          <dgm:chMax val="0"/>
          <dgm:bulletEnabled val="1"/>
        </dgm:presLayoutVars>
      </dgm:prSet>
      <dgm:spPr/>
    </dgm:pt>
    <dgm:pt modelId="{179A2F85-EE0B-4646-8760-0245BA86BEDA}" type="pres">
      <dgm:prSet presAssocID="{9F374E34-0B5C-4D88-BC8E-2DEE9B600FE8}" presName="childText" presStyleLbl="revTx" presStyleIdx="2" presStyleCnt="4">
        <dgm:presLayoutVars>
          <dgm:bulletEnabled val="1"/>
        </dgm:presLayoutVars>
      </dgm:prSet>
      <dgm:spPr/>
    </dgm:pt>
    <dgm:pt modelId="{C0129026-9C7D-4F03-926D-B522063FEDDC}" type="pres">
      <dgm:prSet presAssocID="{4841ED7C-5319-4B40-9C3E-7DC508A5344C}" presName="parentText" presStyleLbl="node1" presStyleIdx="3" presStyleCnt="4">
        <dgm:presLayoutVars>
          <dgm:chMax val="0"/>
          <dgm:bulletEnabled val="1"/>
        </dgm:presLayoutVars>
      </dgm:prSet>
      <dgm:spPr/>
    </dgm:pt>
    <dgm:pt modelId="{252523F3-F4A5-4A5D-A55B-D8E55C451A75}" type="pres">
      <dgm:prSet presAssocID="{4841ED7C-5319-4B40-9C3E-7DC508A5344C}" presName="childText" presStyleLbl="revTx" presStyleIdx="3" presStyleCnt="4">
        <dgm:presLayoutVars>
          <dgm:bulletEnabled val="1"/>
        </dgm:presLayoutVars>
      </dgm:prSet>
      <dgm:spPr/>
    </dgm:pt>
  </dgm:ptLst>
  <dgm:cxnLst>
    <dgm:cxn modelId="{A8E02103-02DE-4134-A22B-90FD93D4FB3E}" srcId="{93F03256-C706-4971-A02C-66224759C81F}" destId="{3FDD1310-4D9E-4A1D-BF3B-04506F1F9286}" srcOrd="0" destOrd="0" parTransId="{D023999F-0799-41D2-811E-B9D6F68AEF6B}" sibTransId="{B8153D48-DB5F-4FB0-9CDE-1344956C487A}"/>
    <dgm:cxn modelId="{FF795D0B-66B3-4186-8EBC-98D6A383CCA4}" srcId="{93F03256-C706-4971-A02C-66224759C81F}" destId="{BF613ED5-89E1-4C9A-9634-9F5D989A73C4}" srcOrd="1" destOrd="0" parTransId="{72C88ED9-2965-4E37-A84C-662B3C4B53F1}" sibTransId="{CD3D0842-8CAB-453B-9575-CEC9151F1157}"/>
    <dgm:cxn modelId="{EDF1250F-4464-4B50-9443-2F5606DAA044}" type="presOf" srcId="{9F374E34-0B5C-4D88-BC8E-2DEE9B600FE8}" destId="{833A84D7-DBBF-4C52-BB1D-D6AA401BDF6E}" srcOrd="0" destOrd="0" presId="urn:microsoft.com/office/officeart/2005/8/layout/vList2"/>
    <dgm:cxn modelId="{B879E217-B46C-4181-A75B-13EB68A8502C}" srcId="{9F374E34-0B5C-4D88-BC8E-2DEE9B600FE8}" destId="{722832A8-587F-4112-A54D-1447ACB02412}" srcOrd="0" destOrd="0" parTransId="{DB633FDB-72AD-4807-8379-602276390A29}" sibTransId="{ADE994BB-359F-4B59-AF83-D9405599C911}"/>
    <dgm:cxn modelId="{567E062A-3F46-4F4E-BE7D-7512C0E78710}" type="presOf" srcId="{93F03256-C706-4971-A02C-66224759C81F}" destId="{ADB9D75A-E98D-47E0-B8C7-19507483DDC9}" srcOrd="0" destOrd="0" presId="urn:microsoft.com/office/officeart/2005/8/layout/vList2"/>
    <dgm:cxn modelId="{5FFBE834-BDFF-42C1-AC8C-69A544B1A638}" srcId="{4841ED7C-5319-4B40-9C3E-7DC508A5344C}" destId="{883D87D8-D797-40A1-9A8B-C9F5A3A44C91}" srcOrd="1" destOrd="0" parTransId="{8B0384EA-8E59-4EE4-B18F-69F67E2CFA28}" sibTransId="{77265116-743C-44B0-AB72-F12D5E1B1EED}"/>
    <dgm:cxn modelId="{B79DB135-DA79-4EEA-AF10-5B9672A2A8D2}" type="presOf" srcId="{8DE93049-25F9-4C74-88A2-AEE2E6B5AC22}" destId="{1DC5A995-59EA-49E5-855D-F217088DBF3D}" srcOrd="0" destOrd="2" presId="urn:microsoft.com/office/officeart/2005/8/layout/vList2"/>
    <dgm:cxn modelId="{16EB5E41-56C3-46EB-AB10-4CFB46D509D0}" srcId="{A71DE6E6-AC13-4D34-94B9-8BFF55CAACC7}" destId="{BDD8B6E0-9E20-4DFD-A372-4C399887FC6C}" srcOrd="1" destOrd="0" parTransId="{0CA1E5DA-4488-4DB1-B2CC-FAE810D4D1F2}" sibTransId="{B709C02C-4D30-4ACF-9E14-6133A5F9AAA3}"/>
    <dgm:cxn modelId="{ADC9AB4D-E0BB-4C04-A792-2F2014E27812}" srcId="{86B93DC3-ED00-4FDE-B088-A03E0D440A6C}" destId="{A71DE6E6-AC13-4D34-94B9-8BFF55CAACC7}" srcOrd="1" destOrd="0" parTransId="{24B2602E-9A19-47E6-B5B7-3E5C2F030ED0}" sibTransId="{8C0A5FD8-AE25-4B54-ABAC-6397837EC398}"/>
    <dgm:cxn modelId="{36F1E771-F3D5-462D-A88E-46A3088A8CFC}" srcId="{4841ED7C-5319-4B40-9C3E-7DC508A5344C}" destId="{22C3D482-F1B0-4028-A692-E9E9875FAA8A}" srcOrd="0" destOrd="0" parTransId="{1B4301D3-C5D6-4C32-B6B5-97F0546AC30B}" sibTransId="{337F56FB-D167-4E0B-8AD2-B4B960E99096}"/>
    <dgm:cxn modelId="{4A6AFF52-D878-4AB3-B114-190374126E93}" type="presOf" srcId="{4841ED7C-5319-4B40-9C3E-7DC508A5344C}" destId="{C0129026-9C7D-4F03-926D-B522063FEDDC}" srcOrd="0" destOrd="0" presId="urn:microsoft.com/office/officeart/2005/8/layout/vList2"/>
    <dgm:cxn modelId="{6AF19673-D8B4-4C8D-8CA8-D47B0866A719}" srcId="{86B93DC3-ED00-4FDE-B088-A03E0D440A6C}" destId="{93F03256-C706-4971-A02C-66224759C81F}" srcOrd="0" destOrd="0" parTransId="{7C33C7C1-C088-4562-B564-59D19D8B3CC6}" sibTransId="{D93E7061-12F6-44BC-85D4-E263D48AC130}"/>
    <dgm:cxn modelId="{7DF70355-EEDA-42C7-B9AF-ACE03F12CC4A}" srcId="{86B93DC3-ED00-4FDE-B088-A03E0D440A6C}" destId="{4841ED7C-5319-4B40-9C3E-7DC508A5344C}" srcOrd="3" destOrd="0" parTransId="{F68D2F2D-4CC9-451B-9ACF-D2C90FF6BF71}" sibTransId="{2AA9221E-2D3D-4554-9DE7-A6A34CAB7FDC}"/>
    <dgm:cxn modelId="{EC858658-86A8-4AE7-92D3-912A06441BB2}" srcId="{93F03256-C706-4971-A02C-66224759C81F}" destId="{8DE93049-25F9-4C74-88A2-AEE2E6B5AC22}" srcOrd="2" destOrd="0" parTransId="{FCE2D772-C466-4983-BC2F-A24AD2581984}" sibTransId="{0BB17ED0-A8A7-4347-A8E0-F487203D7B3B}"/>
    <dgm:cxn modelId="{6C527880-5C83-40BC-B5A9-035523B1780C}" type="presOf" srcId="{883D87D8-D797-40A1-9A8B-C9F5A3A44C91}" destId="{252523F3-F4A5-4A5D-A55B-D8E55C451A75}" srcOrd="0" destOrd="1" presId="urn:microsoft.com/office/officeart/2005/8/layout/vList2"/>
    <dgm:cxn modelId="{DAE9EC83-9BBA-4A4C-AD5A-C91BB58EB58A}" type="presOf" srcId="{BF613ED5-89E1-4C9A-9634-9F5D989A73C4}" destId="{1DC5A995-59EA-49E5-855D-F217088DBF3D}" srcOrd="0" destOrd="1" presId="urn:microsoft.com/office/officeart/2005/8/layout/vList2"/>
    <dgm:cxn modelId="{3ADB688B-0ADE-4C51-9B70-5F7890FE1A7D}" type="presOf" srcId="{86B93DC3-ED00-4FDE-B088-A03E0D440A6C}" destId="{1D9266DE-C498-47F8-8119-AACBB142A5BE}" srcOrd="0" destOrd="0" presId="urn:microsoft.com/office/officeart/2005/8/layout/vList2"/>
    <dgm:cxn modelId="{131F6597-E750-4C5A-974A-4B4284D0D860}" type="presOf" srcId="{722832A8-587F-4112-A54D-1447ACB02412}" destId="{179A2F85-EE0B-4646-8760-0245BA86BEDA}" srcOrd="0" destOrd="0" presId="urn:microsoft.com/office/officeart/2005/8/layout/vList2"/>
    <dgm:cxn modelId="{F34577A3-F8E4-4EC3-9FCF-8F8D32B28118}" type="presOf" srcId="{3FDD1310-4D9E-4A1D-BF3B-04506F1F9286}" destId="{1DC5A995-59EA-49E5-855D-F217088DBF3D}" srcOrd="0" destOrd="0" presId="urn:microsoft.com/office/officeart/2005/8/layout/vList2"/>
    <dgm:cxn modelId="{2A2F96C4-193F-4801-90B6-9DADDBB06DBB}" srcId="{86B93DC3-ED00-4FDE-B088-A03E0D440A6C}" destId="{9F374E34-0B5C-4D88-BC8E-2DEE9B600FE8}" srcOrd="2" destOrd="0" parTransId="{2A858D79-72BC-40B5-ACF5-1950C4CE70AB}" sibTransId="{B60D1C57-5B5A-4AEA-B3E3-84B3176E9597}"/>
    <dgm:cxn modelId="{AE1031C5-92FB-4F9D-855E-BAD23C9F8441}" type="presOf" srcId="{A9EED9AD-40D0-4754-AD2B-528E6034E12E}" destId="{35E6F417-111B-478C-908F-E572F62798E4}" srcOrd="0" destOrd="0" presId="urn:microsoft.com/office/officeart/2005/8/layout/vList2"/>
    <dgm:cxn modelId="{70113CD9-22E9-4152-87BB-2F11AEE77018}" type="presOf" srcId="{A71DE6E6-AC13-4D34-94B9-8BFF55CAACC7}" destId="{C720B7E6-93FB-49CC-88FD-78740F6AA738}" srcOrd="0" destOrd="0" presId="urn:microsoft.com/office/officeart/2005/8/layout/vList2"/>
    <dgm:cxn modelId="{25AB35DD-90C0-44B7-A369-43B33B8F5D2C}" srcId="{A71DE6E6-AC13-4D34-94B9-8BFF55CAACC7}" destId="{A9EED9AD-40D0-4754-AD2B-528E6034E12E}" srcOrd="0" destOrd="0" parTransId="{0844D24B-D334-4AD0-A07A-8AC166E3C810}" sibTransId="{090CC287-B285-471C-A235-275043698101}"/>
    <dgm:cxn modelId="{56B7EAF7-BA28-4CFC-B61E-F6751FC354BD}" type="presOf" srcId="{22C3D482-F1B0-4028-A692-E9E9875FAA8A}" destId="{252523F3-F4A5-4A5D-A55B-D8E55C451A75}" srcOrd="0" destOrd="0" presId="urn:microsoft.com/office/officeart/2005/8/layout/vList2"/>
    <dgm:cxn modelId="{3AE7FDFD-8D3C-4259-B039-97D18AE3267E}" type="presOf" srcId="{BDD8B6E0-9E20-4DFD-A372-4C399887FC6C}" destId="{35E6F417-111B-478C-908F-E572F62798E4}" srcOrd="0" destOrd="1" presId="urn:microsoft.com/office/officeart/2005/8/layout/vList2"/>
    <dgm:cxn modelId="{E6219B94-BFE7-4EC8-A84C-E8186C453754}" type="presParOf" srcId="{1D9266DE-C498-47F8-8119-AACBB142A5BE}" destId="{ADB9D75A-E98D-47E0-B8C7-19507483DDC9}" srcOrd="0" destOrd="0" presId="urn:microsoft.com/office/officeart/2005/8/layout/vList2"/>
    <dgm:cxn modelId="{FFF7B901-5922-472D-82B6-BB08236BAAE6}" type="presParOf" srcId="{1D9266DE-C498-47F8-8119-AACBB142A5BE}" destId="{1DC5A995-59EA-49E5-855D-F217088DBF3D}" srcOrd="1" destOrd="0" presId="urn:microsoft.com/office/officeart/2005/8/layout/vList2"/>
    <dgm:cxn modelId="{03D72DEF-10E9-4415-8022-06942A426CF6}" type="presParOf" srcId="{1D9266DE-C498-47F8-8119-AACBB142A5BE}" destId="{C720B7E6-93FB-49CC-88FD-78740F6AA738}" srcOrd="2" destOrd="0" presId="urn:microsoft.com/office/officeart/2005/8/layout/vList2"/>
    <dgm:cxn modelId="{1BD8F909-9A18-42D5-BD1D-58337D7D117B}" type="presParOf" srcId="{1D9266DE-C498-47F8-8119-AACBB142A5BE}" destId="{35E6F417-111B-478C-908F-E572F62798E4}" srcOrd="3" destOrd="0" presId="urn:microsoft.com/office/officeart/2005/8/layout/vList2"/>
    <dgm:cxn modelId="{8B4C8497-C6F3-43A2-AD1D-15CE982F908B}" type="presParOf" srcId="{1D9266DE-C498-47F8-8119-AACBB142A5BE}" destId="{833A84D7-DBBF-4C52-BB1D-D6AA401BDF6E}" srcOrd="4" destOrd="0" presId="urn:microsoft.com/office/officeart/2005/8/layout/vList2"/>
    <dgm:cxn modelId="{343CB94F-D22F-43EF-BBED-C376E32718D6}" type="presParOf" srcId="{1D9266DE-C498-47F8-8119-AACBB142A5BE}" destId="{179A2F85-EE0B-4646-8760-0245BA86BEDA}" srcOrd="5" destOrd="0" presId="urn:microsoft.com/office/officeart/2005/8/layout/vList2"/>
    <dgm:cxn modelId="{B7042FB7-DC39-458D-8B93-003132849C04}" type="presParOf" srcId="{1D9266DE-C498-47F8-8119-AACBB142A5BE}" destId="{C0129026-9C7D-4F03-926D-B522063FEDDC}" srcOrd="6" destOrd="0" presId="urn:microsoft.com/office/officeart/2005/8/layout/vList2"/>
    <dgm:cxn modelId="{B311C13B-8FB1-447B-8E2B-FF0C6BDBF757}" type="presParOf" srcId="{1D9266DE-C498-47F8-8119-AACBB142A5BE}" destId="{252523F3-F4A5-4A5D-A55B-D8E55C451A75}" srcOrd="7"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86B93DC3-ED00-4FDE-B088-A03E0D440A6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3F03256-C706-4971-A02C-66224759C81F}">
      <dgm:prSet phldrT="[Text]" phldr="0" custT="1"/>
      <dgm:spPr/>
      <dgm:t>
        <a:bodyPr/>
        <a:lstStyle/>
        <a:p>
          <a:r>
            <a:rPr lang="en-US" sz="1200">
              <a:latin typeface="Verdana" panose="020B0604030504040204" pitchFamily="34" charset="0"/>
              <a:ea typeface="Verdana" panose="020B0604030504040204" pitchFamily="34" charset="0"/>
            </a:rPr>
            <a:t>Frequent neurological assessments</a:t>
          </a:r>
        </a:p>
      </dgm:t>
    </dgm:pt>
    <dgm:pt modelId="{7C33C7C1-C088-4562-B564-59D19D8B3CC6}" type="parTrans" cxnId="{6AF19673-D8B4-4C8D-8CA8-D47B0866A719}">
      <dgm:prSet/>
      <dgm:spPr/>
      <dgm:t>
        <a:bodyPr/>
        <a:lstStyle/>
        <a:p>
          <a:endParaRPr lang="en-US"/>
        </a:p>
      </dgm:t>
    </dgm:pt>
    <dgm:pt modelId="{D93E7061-12F6-44BC-85D4-E263D48AC130}" type="sibTrans" cxnId="{6AF19673-D8B4-4C8D-8CA8-D47B0866A719}">
      <dgm:prSet/>
      <dgm:spPr/>
      <dgm:t>
        <a:bodyPr/>
        <a:lstStyle/>
        <a:p>
          <a:endParaRPr lang="en-US"/>
        </a:p>
      </dgm:t>
    </dgm:pt>
    <dgm:pt modelId="{DDEB4C3C-E511-4E98-9DDB-77CD9D665400}">
      <dgm:prSet phldrT="[Text]" phldr="0" custT="1"/>
      <dgm:spPr/>
      <dgm:t>
        <a:bodyPr/>
        <a:lstStyle/>
        <a:p>
          <a:r>
            <a:rPr lang="en-US" sz="1200">
              <a:latin typeface="Verdana" panose="020B0604030504040204" pitchFamily="34" charset="0"/>
              <a:ea typeface="Verdana" panose="020B0604030504040204" pitchFamily="34" charset="0"/>
            </a:rPr>
            <a:t>Imaging/TCD</a:t>
          </a:r>
        </a:p>
      </dgm:t>
    </dgm:pt>
    <dgm:pt modelId="{35BB7AFD-8279-443C-8CA6-1B2F9A35994F}" type="parTrans" cxnId="{2318A13B-4CFA-4890-9047-5E65F27A8419}">
      <dgm:prSet/>
      <dgm:spPr/>
      <dgm:t>
        <a:bodyPr/>
        <a:lstStyle/>
        <a:p>
          <a:endParaRPr lang="en-US"/>
        </a:p>
      </dgm:t>
    </dgm:pt>
    <dgm:pt modelId="{CB88C66A-8892-4A26-9AE9-CF8EC2DD50BB}" type="sibTrans" cxnId="{2318A13B-4CFA-4890-9047-5E65F27A8419}">
      <dgm:prSet/>
      <dgm:spPr/>
      <dgm:t>
        <a:bodyPr/>
        <a:lstStyle/>
        <a:p>
          <a:endParaRPr lang="en-US"/>
        </a:p>
      </dgm:t>
    </dgm:pt>
    <dgm:pt modelId="{B5CFED2D-3136-4206-A003-6EED8B82EAC6}">
      <dgm:prSet phldrT="[Text]" phldr="0" custT="1"/>
      <dgm:spPr/>
      <dgm:t>
        <a:bodyPr/>
        <a:lstStyle/>
        <a:p>
          <a:r>
            <a:rPr lang="en-US" sz="1200">
              <a:latin typeface="Verdana" panose="020B0604030504040204" pitchFamily="34" charset="0"/>
              <a:ea typeface="Verdana" panose="020B0604030504040204" pitchFamily="34" charset="0"/>
            </a:rPr>
            <a:t>Neurophysiologic monitoring if appropriate</a:t>
          </a:r>
        </a:p>
      </dgm:t>
    </dgm:pt>
    <dgm:pt modelId="{6F41E0FE-16F3-42F7-AFE3-13DDE4C31232}" type="parTrans" cxnId="{1429ED57-F377-483F-AAB8-9D323161BE99}">
      <dgm:prSet/>
      <dgm:spPr/>
      <dgm:t>
        <a:bodyPr/>
        <a:lstStyle/>
        <a:p>
          <a:endParaRPr lang="en-US"/>
        </a:p>
      </dgm:t>
    </dgm:pt>
    <dgm:pt modelId="{BFC135DA-8F65-43FB-9DD9-91F257096F4E}" type="sibTrans" cxnId="{1429ED57-F377-483F-AAB8-9D323161BE99}">
      <dgm:prSet/>
      <dgm:spPr/>
      <dgm:t>
        <a:bodyPr/>
        <a:lstStyle/>
        <a:p>
          <a:endParaRPr lang="en-US"/>
        </a:p>
      </dgm:t>
    </dgm:pt>
    <dgm:pt modelId="{0A94B918-10D9-4EA4-B321-0E277E62344F}">
      <dgm:prSet phldrT="[Text]" phldr="0" custT="1"/>
      <dgm:spPr/>
      <dgm:t>
        <a:bodyPr/>
        <a:lstStyle/>
        <a:p>
          <a:r>
            <a:rPr lang="en-US" sz="1000">
              <a:solidFill>
                <a:srgbClr val="00314C"/>
              </a:solidFill>
              <a:latin typeface="Verdana" panose="020B0604030504040204" pitchFamily="34" charset="0"/>
              <a:ea typeface="Verdana" panose="020B0604030504040204" pitchFamily="34" charset="0"/>
            </a:rPr>
            <a:t>Performance of a neurological assessment every 30-60 minutes until observed clinical improvement is recommended</a:t>
          </a:r>
        </a:p>
      </dgm:t>
    </dgm:pt>
    <dgm:pt modelId="{765DE62F-7BAC-48A1-A316-1CD6B96C10EB}" type="parTrans" cxnId="{9713E836-907A-4FD0-BB32-5A0CDE4B1B82}">
      <dgm:prSet/>
      <dgm:spPr/>
      <dgm:t>
        <a:bodyPr/>
        <a:lstStyle/>
        <a:p>
          <a:endParaRPr lang="en-US"/>
        </a:p>
      </dgm:t>
    </dgm:pt>
    <dgm:pt modelId="{E6E62263-4BBC-43F5-8EF4-760F222AD4BE}" type="sibTrans" cxnId="{9713E836-907A-4FD0-BB32-5A0CDE4B1B82}">
      <dgm:prSet/>
      <dgm:spPr/>
      <dgm:t>
        <a:bodyPr/>
        <a:lstStyle/>
        <a:p>
          <a:endParaRPr lang="en-US"/>
        </a:p>
      </dgm:t>
    </dgm:pt>
    <dgm:pt modelId="{D41D5B01-2915-4F61-A569-F81E2DAE8189}">
      <dgm:prSet phldrT="[Text]" phldr="0" custT="1"/>
      <dgm:spPr/>
      <dgm:t>
        <a:bodyPr/>
        <a:lstStyle/>
        <a:p>
          <a:r>
            <a:rPr lang="en-US" sz="1000">
              <a:solidFill>
                <a:srgbClr val="00314C"/>
              </a:solidFill>
              <a:latin typeface="Verdana" panose="020B0604030504040204" pitchFamily="34" charset="0"/>
              <a:ea typeface="Verdana" panose="020B0604030504040204" pitchFamily="34" charset="0"/>
            </a:rPr>
            <a:t>Once the patient’s condition is improving, every 8 hours neurological assessments can be considered</a:t>
          </a:r>
        </a:p>
      </dgm:t>
    </dgm:pt>
    <dgm:pt modelId="{4AA2144E-F4F3-4A1B-9917-89F65C030848}" type="parTrans" cxnId="{04ECCB53-4242-4C23-BCFE-7C3F083469A9}">
      <dgm:prSet/>
      <dgm:spPr/>
      <dgm:t>
        <a:bodyPr/>
        <a:lstStyle/>
        <a:p>
          <a:endParaRPr lang="en-US"/>
        </a:p>
      </dgm:t>
    </dgm:pt>
    <dgm:pt modelId="{6D9BF13F-0C7A-40AF-A71D-029143664769}" type="sibTrans" cxnId="{04ECCB53-4242-4C23-BCFE-7C3F083469A9}">
      <dgm:prSet/>
      <dgm:spPr/>
      <dgm:t>
        <a:bodyPr/>
        <a:lstStyle/>
        <a:p>
          <a:endParaRPr lang="en-US"/>
        </a:p>
      </dgm:t>
    </dgm:pt>
    <dgm:pt modelId="{C6765E9D-46B5-4129-90A5-FD2471D501F3}">
      <dgm:prSet phldrT="[Text]" phldr="0" custT="1"/>
      <dgm:spPr/>
      <dgm:t>
        <a:bodyPr/>
        <a:lstStyle/>
        <a:p>
          <a:r>
            <a:rPr lang="en-US" sz="1000">
              <a:solidFill>
                <a:srgbClr val="00314C"/>
              </a:solidFill>
              <a:latin typeface="Verdana" panose="020B0604030504040204" pitchFamily="34" charset="0"/>
              <a:ea typeface="Verdana" panose="020B0604030504040204" pitchFamily="34" charset="0"/>
            </a:rPr>
            <a:t>Patients who are sedated or have altered consciousness may require additional neuromonitoring techniques due to the decreased reliability of neurological assessments in this population</a:t>
          </a:r>
        </a:p>
      </dgm:t>
    </dgm:pt>
    <dgm:pt modelId="{420AD536-02E8-4A2F-BE88-A59C1392C21C}" type="parTrans" cxnId="{88525F59-129A-40F4-8F60-6EDFCBD06528}">
      <dgm:prSet/>
      <dgm:spPr/>
      <dgm:t>
        <a:bodyPr/>
        <a:lstStyle/>
        <a:p>
          <a:endParaRPr lang="en-US"/>
        </a:p>
      </dgm:t>
    </dgm:pt>
    <dgm:pt modelId="{E107416A-2502-486D-BF63-BFA3338D80B5}" type="sibTrans" cxnId="{88525F59-129A-40F4-8F60-6EDFCBD06528}">
      <dgm:prSet/>
      <dgm:spPr/>
      <dgm:t>
        <a:bodyPr/>
        <a:lstStyle/>
        <a:p>
          <a:endParaRPr lang="en-US"/>
        </a:p>
      </dgm:t>
    </dgm:pt>
    <dgm:pt modelId="{86A6F9D1-272E-47ED-A0CF-062F3CD97EA5}">
      <dgm:prSet phldrT="[Text]" phldr="0" custT="1"/>
      <dgm:spPr/>
      <dgm:t>
        <a:bodyPr/>
        <a:lstStyle/>
        <a:p>
          <a:r>
            <a:rPr lang="en-US" sz="1000">
              <a:solidFill>
                <a:srgbClr val="00314C"/>
              </a:solidFill>
              <a:latin typeface="Verdana" panose="020B0604030504040204" pitchFamily="34" charset="0"/>
              <a:ea typeface="Verdana" panose="020B0604030504040204" pitchFamily="34" charset="0"/>
            </a:rPr>
            <a:t>EEG monitoring</a:t>
          </a:r>
        </a:p>
      </dgm:t>
    </dgm:pt>
    <dgm:pt modelId="{B6A54933-31E4-49BC-ABEA-CAFB972FBCC4}" type="parTrans" cxnId="{6C9A41F6-E6D1-43F9-87FB-662D6D0623F6}">
      <dgm:prSet/>
      <dgm:spPr/>
      <dgm:t>
        <a:bodyPr/>
        <a:lstStyle/>
        <a:p>
          <a:endParaRPr lang="en-US"/>
        </a:p>
      </dgm:t>
    </dgm:pt>
    <dgm:pt modelId="{CA3B6BA4-A8AF-4A9E-94DE-2E88989D5D6A}" type="sibTrans" cxnId="{6C9A41F6-E6D1-43F9-87FB-662D6D0623F6}">
      <dgm:prSet/>
      <dgm:spPr/>
      <dgm:t>
        <a:bodyPr/>
        <a:lstStyle/>
        <a:p>
          <a:endParaRPr lang="en-US"/>
        </a:p>
      </dgm:t>
    </dgm:pt>
    <dgm:pt modelId="{5365BCC0-B1FF-412A-8661-DF00627C67F3}">
      <dgm:prSet phldrT="[Text]" phldr="0" custT="1"/>
      <dgm:spPr/>
      <dgm:t>
        <a:bodyPr/>
        <a:lstStyle/>
        <a:p>
          <a:r>
            <a:rPr lang="en-US" sz="1000">
              <a:solidFill>
                <a:srgbClr val="00314C"/>
              </a:solidFill>
              <a:latin typeface="Verdana" panose="020B0604030504040204" pitchFamily="34" charset="0"/>
              <a:ea typeface="Verdana" panose="020B0604030504040204" pitchFamily="34" charset="0"/>
            </a:rPr>
            <a:t>Daily TCD’s are recommended to be ordered daily during the first 2-week period following </a:t>
          </a:r>
          <a:r>
            <a:rPr lang="en-US" sz="1000" err="1">
              <a:solidFill>
                <a:srgbClr val="00314C"/>
              </a:solidFill>
              <a:latin typeface="Verdana" panose="020B0604030504040204" pitchFamily="34" charset="0"/>
              <a:ea typeface="Verdana" panose="020B0604030504040204" pitchFamily="34" charset="0"/>
            </a:rPr>
            <a:t>aSAH</a:t>
          </a:r>
          <a:endParaRPr lang="en-US" sz="1000">
            <a:solidFill>
              <a:srgbClr val="00314C"/>
            </a:solidFill>
            <a:latin typeface="Verdana" panose="020B0604030504040204" pitchFamily="34" charset="0"/>
            <a:ea typeface="Verdana" panose="020B0604030504040204" pitchFamily="34" charset="0"/>
          </a:endParaRPr>
        </a:p>
      </dgm:t>
    </dgm:pt>
    <dgm:pt modelId="{2DB4FE46-59EC-49AB-9E7D-867344DE65C1}" type="parTrans" cxnId="{87D1609E-4AAC-4383-921F-CD62384E6B18}">
      <dgm:prSet/>
      <dgm:spPr/>
      <dgm:t>
        <a:bodyPr/>
        <a:lstStyle/>
        <a:p>
          <a:endParaRPr lang="en-US"/>
        </a:p>
      </dgm:t>
    </dgm:pt>
    <dgm:pt modelId="{8D4F10A4-2032-434D-9F32-D381A23A0222}" type="sibTrans" cxnId="{87D1609E-4AAC-4383-921F-CD62384E6B18}">
      <dgm:prSet/>
      <dgm:spPr/>
      <dgm:t>
        <a:bodyPr/>
        <a:lstStyle/>
        <a:p>
          <a:endParaRPr lang="en-US"/>
        </a:p>
      </dgm:t>
    </dgm:pt>
    <dgm:pt modelId="{1D9266DE-C498-47F8-8119-AACBB142A5BE}" type="pres">
      <dgm:prSet presAssocID="{86B93DC3-ED00-4FDE-B088-A03E0D440A6C}" presName="linear" presStyleCnt="0">
        <dgm:presLayoutVars>
          <dgm:animLvl val="lvl"/>
          <dgm:resizeHandles val="exact"/>
        </dgm:presLayoutVars>
      </dgm:prSet>
      <dgm:spPr/>
    </dgm:pt>
    <dgm:pt modelId="{ADB9D75A-E98D-47E0-B8C7-19507483DDC9}" type="pres">
      <dgm:prSet presAssocID="{93F03256-C706-4971-A02C-66224759C81F}" presName="parentText" presStyleLbl="node1" presStyleIdx="0" presStyleCnt="3">
        <dgm:presLayoutVars>
          <dgm:chMax val="0"/>
          <dgm:bulletEnabled val="1"/>
        </dgm:presLayoutVars>
      </dgm:prSet>
      <dgm:spPr/>
    </dgm:pt>
    <dgm:pt modelId="{8A37444B-510B-43A0-962E-77758E997AA5}" type="pres">
      <dgm:prSet presAssocID="{93F03256-C706-4971-A02C-66224759C81F}" presName="childText" presStyleLbl="revTx" presStyleIdx="0" presStyleCnt="3">
        <dgm:presLayoutVars>
          <dgm:bulletEnabled val="1"/>
        </dgm:presLayoutVars>
      </dgm:prSet>
      <dgm:spPr/>
    </dgm:pt>
    <dgm:pt modelId="{46F87F99-9C89-4801-9EC7-C688A833091E}" type="pres">
      <dgm:prSet presAssocID="{DDEB4C3C-E511-4E98-9DDB-77CD9D665400}" presName="parentText" presStyleLbl="node1" presStyleIdx="1" presStyleCnt="3">
        <dgm:presLayoutVars>
          <dgm:chMax val="0"/>
          <dgm:bulletEnabled val="1"/>
        </dgm:presLayoutVars>
      </dgm:prSet>
      <dgm:spPr/>
    </dgm:pt>
    <dgm:pt modelId="{D3D10185-E631-4916-B947-57756EB911CD}" type="pres">
      <dgm:prSet presAssocID="{DDEB4C3C-E511-4E98-9DDB-77CD9D665400}" presName="childText" presStyleLbl="revTx" presStyleIdx="1" presStyleCnt="3">
        <dgm:presLayoutVars>
          <dgm:bulletEnabled val="1"/>
        </dgm:presLayoutVars>
      </dgm:prSet>
      <dgm:spPr/>
    </dgm:pt>
    <dgm:pt modelId="{B7D7FA92-8770-4AFF-869C-ACC23998287C}" type="pres">
      <dgm:prSet presAssocID="{B5CFED2D-3136-4206-A003-6EED8B82EAC6}" presName="parentText" presStyleLbl="node1" presStyleIdx="2" presStyleCnt="3">
        <dgm:presLayoutVars>
          <dgm:chMax val="0"/>
          <dgm:bulletEnabled val="1"/>
        </dgm:presLayoutVars>
      </dgm:prSet>
      <dgm:spPr/>
    </dgm:pt>
    <dgm:pt modelId="{E3CC3B16-45E1-4BB1-8D2D-B017D82531FE}" type="pres">
      <dgm:prSet presAssocID="{B5CFED2D-3136-4206-A003-6EED8B82EAC6}" presName="childText" presStyleLbl="revTx" presStyleIdx="2" presStyleCnt="3" custScaleX="98763" custScaleY="109626">
        <dgm:presLayoutVars>
          <dgm:bulletEnabled val="1"/>
        </dgm:presLayoutVars>
      </dgm:prSet>
      <dgm:spPr/>
    </dgm:pt>
  </dgm:ptLst>
  <dgm:cxnLst>
    <dgm:cxn modelId="{94E9782A-C782-4B75-BE86-191F369F9B44}" type="presOf" srcId="{D41D5B01-2915-4F61-A569-F81E2DAE8189}" destId="{8A37444B-510B-43A0-962E-77758E997AA5}" srcOrd="0" destOrd="1" presId="urn:microsoft.com/office/officeart/2005/8/layout/vList2"/>
    <dgm:cxn modelId="{8BCF0B35-769C-42D6-8315-C02847847E49}" type="presOf" srcId="{B5CFED2D-3136-4206-A003-6EED8B82EAC6}" destId="{B7D7FA92-8770-4AFF-869C-ACC23998287C}" srcOrd="0" destOrd="0" presId="urn:microsoft.com/office/officeart/2005/8/layout/vList2"/>
    <dgm:cxn modelId="{9713E836-907A-4FD0-BB32-5A0CDE4B1B82}" srcId="{93F03256-C706-4971-A02C-66224759C81F}" destId="{0A94B918-10D9-4EA4-B321-0E277E62344F}" srcOrd="0" destOrd="0" parTransId="{765DE62F-7BAC-48A1-A316-1CD6B96C10EB}" sibTransId="{E6E62263-4BBC-43F5-8EF4-760F222AD4BE}"/>
    <dgm:cxn modelId="{2318A13B-4CFA-4890-9047-5E65F27A8419}" srcId="{86B93DC3-ED00-4FDE-B088-A03E0D440A6C}" destId="{DDEB4C3C-E511-4E98-9DDB-77CD9D665400}" srcOrd="1" destOrd="0" parTransId="{35BB7AFD-8279-443C-8CA6-1B2F9A35994F}" sibTransId="{CB88C66A-8892-4A26-9AE9-CF8EC2DD50BB}"/>
    <dgm:cxn modelId="{04E19D6D-06F0-428F-AA8A-AC6953B66165}" type="presOf" srcId="{86A6F9D1-272E-47ED-A0CF-062F3CD97EA5}" destId="{E3CC3B16-45E1-4BB1-8D2D-B017D82531FE}" srcOrd="0" destOrd="1" presId="urn:microsoft.com/office/officeart/2005/8/layout/vList2"/>
    <dgm:cxn modelId="{AFB09152-8739-4F10-A034-2760979177B9}" type="presOf" srcId="{5365BCC0-B1FF-412A-8661-DF00627C67F3}" destId="{D3D10185-E631-4916-B947-57756EB911CD}" srcOrd="0" destOrd="0" presId="urn:microsoft.com/office/officeart/2005/8/layout/vList2"/>
    <dgm:cxn modelId="{6AF19673-D8B4-4C8D-8CA8-D47B0866A719}" srcId="{86B93DC3-ED00-4FDE-B088-A03E0D440A6C}" destId="{93F03256-C706-4971-A02C-66224759C81F}" srcOrd="0" destOrd="0" parTransId="{7C33C7C1-C088-4562-B564-59D19D8B3CC6}" sibTransId="{D93E7061-12F6-44BC-85D4-E263D48AC130}"/>
    <dgm:cxn modelId="{04ECCB53-4242-4C23-BCFE-7C3F083469A9}" srcId="{93F03256-C706-4971-A02C-66224759C81F}" destId="{D41D5B01-2915-4F61-A569-F81E2DAE8189}" srcOrd="1" destOrd="0" parTransId="{4AA2144E-F4F3-4A1B-9917-89F65C030848}" sibTransId="{6D9BF13F-0C7A-40AF-A71D-029143664769}"/>
    <dgm:cxn modelId="{1429ED57-F377-483F-AAB8-9D323161BE99}" srcId="{86B93DC3-ED00-4FDE-B088-A03E0D440A6C}" destId="{B5CFED2D-3136-4206-A003-6EED8B82EAC6}" srcOrd="2" destOrd="0" parTransId="{6F41E0FE-16F3-42F7-AFE3-13DDE4C31232}" sibTransId="{BFC135DA-8F65-43FB-9DD9-91F257096F4E}"/>
    <dgm:cxn modelId="{88525F59-129A-40F4-8F60-6EDFCBD06528}" srcId="{B5CFED2D-3136-4206-A003-6EED8B82EAC6}" destId="{C6765E9D-46B5-4129-90A5-FD2471D501F3}" srcOrd="0" destOrd="0" parTransId="{420AD536-02E8-4A2F-BE88-A59C1392C21C}" sibTransId="{E107416A-2502-486D-BF63-BFA3338D80B5}"/>
    <dgm:cxn modelId="{3ADB688B-0ADE-4C51-9B70-5F7890FE1A7D}" type="presOf" srcId="{86B93DC3-ED00-4FDE-B088-A03E0D440A6C}" destId="{1D9266DE-C498-47F8-8119-AACBB142A5BE}" srcOrd="0" destOrd="0" presId="urn:microsoft.com/office/officeart/2005/8/layout/vList2"/>
    <dgm:cxn modelId="{C15D0A9B-1784-4D8C-8F0A-E0E2C23222DE}" type="presOf" srcId="{DDEB4C3C-E511-4E98-9DDB-77CD9D665400}" destId="{46F87F99-9C89-4801-9EC7-C688A833091E}" srcOrd="0" destOrd="0" presId="urn:microsoft.com/office/officeart/2005/8/layout/vList2"/>
    <dgm:cxn modelId="{87D1609E-4AAC-4383-921F-CD62384E6B18}" srcId="{DDEB4C3C-E511-4E98-9DDB-77CD9D665400}" destId="{5365BCC0-B1FF-412A-8661-DF00627C67F3}" srcOrd="0" destOrd="0" parTransId="{2DB4FE46-59EC-49AB-9E7D-867344DE65C1}" sibTransId="{8D4F10A4-2032-434D-9F32-D381A23A0222}"/>
    <dgm:cxn modelId="{F3FD66C5-0525-45EE-9450-FB2A82293049}" type="presOf" srcId="{93F03256-C706-4971-A02C-66224759C81F}" destId="{ADB9D75A-E98D-47E0-B8C7-19507483DDC9}" srcOrd="0" destOrd="0" presId="urn:microsoft.com/office/officeart/2005/8/layout/vList2"/>
    <dgm:cxn modelId="{EF62F5C5-CB60-494F-B337-88F0D306B1B7}" type="presOf" srcId="{C6765E9D-46B5-4129-90A5-FD2471D501F3}" destId="{E3CC3B16-45E1-4BB1-8D2D-B017D82531FE}" srcOrd="0" destOrd="0" presId="urn:microsoft.com/office/officeart/2005/8/layout/vList2"/>
    <dgm:cxn modelId="{9BC1E5DF-E524-40BF-AC1F-4024C1A9E034}" type="presOf" srcId="{0A94B918-10D9-4EA4-B321-0E277E62344F}" destId="{8A37444B-510B-43A0-962E-77758E997AA5}" srcOrd="0" destOrd="0" presId="urn:microsoft.com/office/officeart/2005/8/layout/vList2"/>
    <dgm:cxn modelId="{6C9A41F6-E6D1-43F9-87FB-662D6D0623F6}" srcId="{B5CFED2D-3136-4206-A003-6EED8B82EAC6}" destId="{86A6F9D1-272E-47ED-A0CF-062F3CD97EA5}" srcOrd="1" destOrd="0" parTransId="{B6A54933-31E4-49BC-ABEA-CAFB972FBCC4}" sibTransId="{CA3B6BA4-A8AF-4A9E-94DE-2E88989D5D6A}"/>
    <dgm:cxn modelId="{5BE7CE8A-7CB3-4360-96B0-D3FAF39CCD88}" type="presParOf" srcId="{1D9266DE-C498-47F8-8119-AACBB142A5BE}" destId="{ADB9D75A-E98D-47E0-B8C7-19507483DDC9}" srcOrd="0" destOrd="0" presId="urn:microsoft.com/office/officeart/2005/8/layout/vList2"/>
    <dgm:cxn modelId="{E1765B6E-B326-4FF3-9CEC-E02C5B0BEE0E}" type="presParOf" srcId="{1D9266DE-C498-47F8-8119-AACBB142A5BE}" destId="{8A37444B-510B-43A0-962E-77758E997AA5}" srcOrd="1" destOrd="0" presId="urn:microsoft.com/office/officeart/2005/8/layout/vList2"/>
    <dgm:cxn modelId="{7C625F30-C2F6-4F55-8396-8427D8349BDD}" type="presParOf" srcId="{1D9266DE-C498-47F8-8119-AACBB142A5BE}" destId="{46F87F99-9C89-4801-9EC7-C688A833091E}" srcOrd="2" destOrd="0" presId="urn:microsoft.com/office/officeart/2005/8/layout/vList2"/>
    <dgm:cxn modelId="{8B731D54-DE19-41DD-A42D-D4FB2B09C314}" type="presParOf" srcId="{1D9266DE-C498-47F8-8119-AACBB142A5BE}" destId="{D3D10185-E631-4916-B947-57756EB911CD}" srcOrd="3" destOrd="0" presId="urn:microsoft.com/office/officeart/2005/8/layout/vList2"/>
    <dgm:cxn modelId="{3CE9588E-998A-42EC-8855-E5238E93261E}" type="presParOf" srcId="{1D9266DE-C498-47F8-8119-AACBB142A5BE}" destId="{B7D7FA92-8770-4AFF-869C-ACC23998287C}" srcOrd="4" destOrd="0" presId="urn:microsoft.com/office/officeart/2005/8/layout/vList2"/>
    <dgm:cxn modelId="{D155C8F0-FD63-48C4-AB6A-8A41F942FD5A}" type="presParOf" srcId="{1D9266DE-C498-47F8-8119-AACBB142A5BE}" destId="{E3CC3B16-45E1-4BB1-8D2D-B017D82531FE}"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2DC135C7-20FC-40D4-9A66-C298385A219F}" type="doc">
      <dgm:prSet loTypeId="urn:microsoft.com/office/officeart/2005/8/layout/vProcess5" loCatId="process" qsTypeId="urn:microsoft.com/office/officeart/2005/8/quickstyle/simple1" qsCatId="simple" csTypeId="urn:microsoft.com/office/officeart/2005/8/colors/accent1_4" csCatId="accent1" phldr="1"/>
      <dgm:spPr/>
      <dgm:t>
        <a:bodyPr/>
        <a:lstStyle/>
        <a:p>
          <a:endParaRPr lang="en-US"/>
        </a:p>
      </dgm:t>
    </dgm:pt>
    <dgm:pt modelId="{6EC5F1E1-9D23-4C59-ADD0-3B2731C739BB}">
      <dgm:prSet phldrT="[Text]" phldr="0" custT="1"/>
      <dgm:spPr/>
      <dgm:t>
        <a:bodyPr/>
        <a:lstStyle/>
        <a:p>
          <a:r>
            <a:rPr lang="en-US" sz="1200">
              <a:latin typeface="Verdana" panose="020B0604030504040204" pitchFamily="34" charset="0"/>
              <a:ea typeface="Verdana" panose="020B0604030504040204" pitchFamily="34" charset="0"/>
            </a:rPr>
            <a:t>The intravenous milrinone infusion is recommended to be continued until patient symptom resolvement and confirmatory visualization of vasospasm resolution on a repeat TCD or cerebral angiography</a:t>
          </a:r>
        </a:p>
      </dgm:t>
    </dgm:pt>
    <dgm:pt modelId="{A9EEBCBD-D257-4389-BCF2-70577661CF46}" type="parTrans" cxnId="{594D29BF-1F5A-4643-98DC-E985D2AA9681}">
      <dgm:prSet/>
      <dgm:spPr/>
      <dgm:t>
        <a:bodyPr/>
        <a:lstStyle/>
        <a:p>
          <a:endParaRPr lang="en-US"/>
        </a:p>
      </dgm:t>
    </dgm:pt>
    <dgm:pt modelId="{DAC3EFCB-9B40-455F-A6F0-86A7853045DC}" type="sibTrans" cxnId="{594D29BF-1F5A-4643-98DC-E985D2AA9681}">
      <dgm:prSet/>
      <dgm:spPr/>
      <dgm:t>
        <a:bodyPr/>
        <a:lstStyle/>
        <a:p>
          <a:endParaRPr lang="en-US"/>
        </a:p>
      </dgm:t>
    </dgm:pt>
    <dgm:pt modelId="{DC3B7902-A519-4D6E-8C6C-FAAC0D6BF304}">
      <dgm:prSet phldrT="[Text]" phldr="0" custT="1"/>
      <dgm:spPr/>
      <dgm:t>
        <a:bodyPr/>
        <a:lstStyle/>
        <a:p>
          <a:r>
            <a:rPr lang="en-US" sz="1200">
              <a:latin typeface="Verdana" panose="020B0604030504040204" pitchFamily="34" charset="0"/>
              <a:ea typeface="Verdana" panose="020B0604030504040204" pitchFamily="34" charset="0"/>
            </a:rPr>
            <a:t>When being discontinued, the infusion should be tapered down gradually to avoid withdrawal-related hemodynamic instability </a:t>
          </a:r>
        </a:p>
      </dgm:t>
    </dgm:pt>
    <dgm:pt modelId="{F89361B5-6922-41ED-8FED-D8C2DBABE485}" type="parTrans" cxnId="{2E54743F-EEC4-4F54-A527-89867B3BA5A5}">
      <dgm:prSet/>
      <dgm:spPr/>
      <dgm:t>
        <a:bodyPr/>
        <a:lstStyle/>
        <a:p>
          <a:endParaRPr lang="en-US"/>
        </a:p>
      </dgm:t>
    </dgm:pt>
    <dgm:pt modelId="{4C3154FF-AF58-4AF3-92C1-AD62869ACCBD}" type="sibTrans" cxnId="{2E54743F-EEC4-4F54-A527-89867B3BA5A5}">
      <dgm:prSet/>
      <dgm:spPr/>
      <dgm:t>
        <a:bodyPr/>
        <a:lstStyle/>
        <a:p>
          <a:endParaRPr lang="en-US"/>
        </a:p>
      </dgm:t>
    </dgm:pt>
    <dgm:pt modelId="{B842EBE9-BB39-4C48-BA80-5283664AA14D}">
      <dgm:prSet phldrT="[Text]" phldr="0" custT="1"/>
      <dgm:spPr/>
      <dgm:t>
        <a:bodyPr/>
        <a:lstStyle/>
        <a:p>
          <a:r>
            <a:rPr lang="en-US" sz="1200">
              <a:latin typeface="Verdana" panose="020B0604030504040204" pitchFamily="34" charset="0"/>
              <a:ea typeface="Verdana" panose="020B0604030504040204" pitchFamily="34" charset="0"/>
            </a:rPr>
            <a:t>Reduce the infusion rate by 0.25 mcg/kg/min every 12-24 hours until 0.75 mcg/kg/min is reached, and at this point the infusion may be discontinued</a:t>
          </a:r>
        </a:p>
      </dgm:t>
    </dgm:pt>
    <dgm:pt modelId="{887082E4-6121-4A39-B63A-4D3B69508589}" type="parTrans" cxnId="{4A13B1F6-3681-4192-81B3-AAD857642C47}">
      <dgm:prSet/>
      <dgm:spPr/>
      <dgm:t>
        <a:bodyPr/>
        <a:lstStyle/>
        <a:p>
          <a:endParaRPr lang="en-US"/>
        </a:p>
      </dgm:t>
    </dgm:pt>
    <dgm:pt modelId="{C3CF918F-B2FE-4BD5-AB22-383B7C993128}" type="sibTrans" cxnId="{4A13B1F6-3681-4192-81B3-AAD857642C47}">
      <dgm:prSet/>
      <dgm:spPr/>
      <dgm:t>
        <a:bodyPr/>
        <a:lstStyle/>
        <a:p>
          <a:endParaRPr lang="en-US"/>
        </a:p>
      </dgm:t>
    </dgm:pt>
    <dgm:pt modelId="{9C762005-1AA4-4EB6-83D2-CFA4C46148CD}" type="pres">
      <dgm:prSet presAssocID="{2DC135C7-20FC-40D4-9A66-C298385A219F}" presName="outerComposite" presStyleCnt="0">
        <dgm:presLayoutVars>
          <dgm:chMax val="5"/>
          <dgm:dir/>
          <dgm:resizeHandles val="exact"/>
        </dgm:presLayoutVars>
      </dgm:prSet>
      <dgm:spPr/>
    </dgm:pt>
    <dgm:pt modelId="{E76AF230-377D-4FA0-BA8A-0380B6572CB1}" type="pres">
      <dgm:prSet presAssocID="{2DC135C7-20FC-40D4-9A66-C298385A219F}" presName="dummyMaxCanvas" presStyleCnt="0">
        <dgm:presLayoutVars/>
      </dgm:prSet>
      <dgm:spPr/>
    </dgm:pt>
    <dgm:pt modelId="{098C4F25-8171-4454-8910-5B5271E851A3}" type="pres">
      <dgm:prSet presAssocID="{2DC135C7-20FC-40D4-9A66-C298385A219F}" presName="ThreeNodes_1" presStyleLbl="node1" presStyleIdx="0" presStyleCnt="3">
        <dgm:presLayoutVars>
          <dgm:bulletEnabled val="1"/>
        </dgm:presLayoutVars>
      </dgm:prSet>
      <dgm:spPr/>
    </dgm:pt>
    <dgm:pt modelId="{31312EFA-F499-475E-B820-D7AFA4C0EAA0}" type="pres">
      <dgm:prSet presAssocID="{2DC135C7-20FC-40D4-9A66-C298385A219F}" presName="ThreeNodes_2" presStyleLbl="node1" presStyleIdx="1" presStyleCnt="3">
        <dgm:presLayoutVars>
          <dgm:bulletEnabled val="1"/>
        </dgm:presLayoutVars>
      </dgm:prSet>
      <dgm:spPr/>
    </dgm:pt>
    <dgm:pt modelId="{E6712C8B-5F23-4E73-921C-92A7137CD864}" type="pres">
      <dgm:prSet presAssocID="{2DC135C7-20FC-40D4-9A66-C298385A219F}" presName="ThreeNodes_3" presStyleLbl="node1" presStyleIdx="2" presStyleCnt="3">
        <dgm:presLayoutVars>
          <dgm:bulletEnabled val="1"/>
        </dgm:presLayoutVars>
      </dgm:prSet>
      <dgm:spPr/>
    </dgm:pt>
    <dgm:pt modelId="{A33D1C7D-215C-4305-A729-08760D6AE52F}" type="pres">
      <dgm:prSet presAssocID="{2DC135C7-20FC-40D4-9A66-C298385A219F}" presName="ThreeConn_1-2" presStyleLbl="fgAccFollowNode1" presStyleIdx="0" presStyleCnt="2">
        <dgm:presLayoutVars>
          <dgm:bulletEnabled val="1"/>
        </dgm:presLayoutVars>
      </dgm:prSet>
      <dgm:spPr/>
    </dgm:pt>
    <dgm:pt modelId="{8692424F-8FF8-48C8-8D87-78FF6C664333}" type="pres">
      <dgm:prSet presAssocID="{2DC135C7-20FC-40D4-9A66-C298385A219F}" presName="ThreeConn_2-3" presStyleLbl="fgAccFollowNode1" presStyleIdx="1" presStyleCnt="2">
        <dgm:presLayoutVars>
          <dgm:bulletEnabled val="1"/>
        </dgm:presLayoutVars>
      </dgm:prSet>
      <dgm:spPr/>
    </dgm:pt>
    <dgm:pt modelId="{10764F89-0FE1-472F-A4A6-2C1219064A0D}" type="pres">
      <dgm:prSet presAssocID="{2DC135C7-20FC-40D4-9A66-C298385A219F}" presName="ThreeNodes_1_text" presStyleLbl="node1" presStyleIdx="2" presStyleCnt="3">
        <dgm:presLayoutVars>
          <dgm:bulletEnabled val="1"/>
        </dgm:presLayoutVars>
      </dgm:prSet>
      <dgm:spPr/>
    </dgm:pt>
    <dgm:pt modelId="{34C38727-17AB-4D6B-962E-D8522F14DD60}" type="pres">
      <dgm:prSet presAssocID="{2DC135C7-20FC-40D4-9A66-C298385A219F}" presName="ThreeNodes_2_text" presStyleLbl="node1" presStyleIdx="2" presStyleCnt="3">
        <dgm:presLayoutVars>
          <dgm:bulletEnabled val="1"/>
        </dgm:presLayoutVars>
      </dgm:prSet>
      <dgm:spPr/>
    </dgm:pt>
    <dgm:pt modelId="{7C3FF267-2063-4443-9723-D27628F17D9D}" type="pres">
      <dgm:prSet presAssocID="{2DC135C7-20FC-40D4-9A66-C298385A219F}" presName="ThreeNodes_3_text" presStyleLbl="node1" presStyleIdx="2" presStyleCnt="3">
        <dgm:presLayoutVars>
          <dgm:bulletEnabled val="1"/>
        </dgm:presLayoutVars>
      </dgm:prSet>
      <dgm:spPr/>
    </dgm:pt>
  </dgm:ptLst>
  <dgm:cxnLst>
    <dgm:cxn modelId="{28403A28-EBF7-4F3D-89CA-0D87DFC290FE}" type="presOf" srcId="{DC3B7902-A519-4D6E-8C6C-FAAC0D6BF304}" destId="{31312EFA-F499-475E-B820-D7AFA4C0EAA0}" srcOrd="0" destOrd="0" presId="urn:microsoft.com/office/officeart/2005/8/layout/vProcess5"/>
    <dgm:cxn modelId="{2E54743F-EEC4-4F54-A527-89867B3BA5A5}" srcId="{2DC135C7-20FC-40D4-9A66-C298385A219F}" destId="{DC3B7902-A519-4D6E-8C6C-FAAC0D6BF304}" srcOrd="1" destOrd="0" parTransId="{F89361B5-6922-41ED-8FED-D8C2DBABE485}" sibTransId="{4C3154FF-AF58-4AF3-92C1-AD62869ACCBD}"/>
    <dgm:cxn modelId="{8B071270-F761-42C7-A089-D8E60327978D}" type="presOf" srcId="{6EC5F1E1-9D23-4C59-ADD0-3B2731C739BB}" destId="{098C4F25-8171-4454-8910-5B5271E851A3}" srcOrd="0" destOrd="0" presId="urn:microsoft.com/office/officeart/2005/8/layout/vProcess5"/>
    <dgm:cxn modelId="{1288EA51-F06D-4C1F-8F2A-F7CA7ED1CE04}" type="presOf" srcId="{DAC3EFCB-9B40-455F-A6F0-86A7853045DC}" destId="{A33D1C7D-215C-4305-A729-08760D6AE52F}" srcOrd="0" destOrd="0" presId="urn:microsoft.com/office/officeart/2005/8/layout/vProcess5"/>
    <dgm:cxn modelId="{3E430589-CF52-4768-AE59-CEC2B8AE8AE3}" type="presOf" srcId="{6EC5F1E1-9D23-4C59-ADD0-3B2731C739BB}" destId="{10764F89-0FE1-472F-A4A6-2C1219064A0D}" srcOrd="1" destOrd="0" presId="urn:microsoft.com/office/officeart/2005/8/layout/vProcess5"/>
    <dgm:cxn modelId="{E1C1D399-E1CA-4944-949A-BCB29C7D7382}" type="presOf" srcId="{4C3154FF-AF58-4AF3-92C1-AD62869ACCBD}" destId="{8692424F-8FF8-48C8-8D87-78FF6C664333}" srcOrd="0" destOrd="0" presId="urn:microsoft.com/office/officeart/2005/8/layout/vProcess5"/>
    <dgm:cxn modelId="{BE9C8BA7-4710-4ECF-BDDB-B2C293DD95BE}" type="presOf" srcId="{B842EBE9-BB39-4C48-BA80-5283664AA14D}" destId="{E6712C8B-5F23-4E73-921C-92A7137CD864}" srcOrd="0" destOrd="0" presId="urn:microsoft.com/office/officeart/2005/8/layout/vProcess5"/>
    <dgm:cxn modelId="{E56ADFB0-7CC9-4AB4-BC2C-E4BAED085903}" type="presOf" srcId="{B842EBE9-BB39-4C48-BA80-5283664AA14D}" destId="{7C3FF267-2063-4443-9723-D27628F17D9D}" srcOrd="1" destOrd="0" presId="urn:microsoft.com/office/officeart/2005/8/layout/vProcess5"/>
    <dgm:cxn modelId="{B03D0BB1-92FA-4678-88A7-59D5DE963636}" type="presOf" srcId="{DC3B7902-A519-4D6E-8C6C-FAAC0D6BF304}" destId="{34C38727-17AB-4D6B-962E-D8522F14DD60}" srcOrd="1" destOrd="0" presId="urn:microsoft.com/office/officeart/2005/8/layout/vProcess5"/>
    <dgm:cxn modelId="{594D29BF-1F5A-4643-98DC-E985D2AA9681}" srcId="{2DC135C7-20FC-40D4-9A66-C298385A219F}" destId="{6EC5F1E1-9D23-4C59-ADD0-3B2731C739BB}" srcOrd="0" destOrd="0" parTransId="{A9EEBCBD-D257-4389-BCF2-70577661CF46}" sibTransId="{DAC3EFCB-9B40-455F-A6F0-86A7853045DC}"/>
    <dgm:cxn modelId="{183C91CB-4DE2-427F-BFE4-08602468C859}" type="presOf" srcId="{2DC135C7-20FC-40D4-9A66-C298385A219F}" destId="{9C762005-1AA4-4EB6-83D2-CFA4C46148CD}" srcOrd="0" destOrd="0" presId="urn:microsoft.com/office/officeart/2005/8/layout/vProcess5"/>
    <dgm:cxn modelId="{4A13B1F6-3681-4192-81B3-AAD857642C47}" srcId="{2DC135C7-20FC-40D4-9A66-C298385A219F}" destId="{B842EBE9-BB39-4C48-BA80-5283664AA14D}" srcOrd="2" destOrd="0" parTransId="{887082E4-6121-4A39-B63A-4D3B69508589}" sibTransId="{C3CF918F-B2FE-4BD5-AB22-383B7C993128}"/>
    <dgm:cxn modelId="{DA4DB0D3-34F4-44E0-AD8B-5015C7933AAD}" type="presParOf" srcId="{9C762005-1AA4-4EB6-83D2-CFA4C46148CD}" destId="{E76AF230-377D-4FA0-BA8A-0380B6572CB1}" srcOrd="0" destOrd="0" presId="urn:microsoft.com/office/officeart/2005/8/layout/vProcess5"/>
    <dgm:cxn modelId="{6EEAE218-1C0D-4CF8-9766-110017FFE28C}" type="presParOf" srcId="{9C762005-1AA4-4EB6-83D2-CFA4C46148CD}" destId="{098C4F25-8171-4454-8910-5B5271E851A3}" srcOrd="1" destOrd="0" presId="urn:microsoft.com/office/officeart/2005/8/layout/vProcess5"/>
    <dgm:cxn modelId="{865CFD39-9D30-4D56-A264-52219B9C4853}" type="presParOf" srcId="{9C762005-1AA4-4EB6-83D2-CFA4C46148CD}" destId="{31312EFA-F499-475E-B820-D7AFA4C0EAA0}" srcOrd="2" destOrd="0" presId="urn:microsoft.com/office/officeart/2005/8/layout/vProcess5"/>
    <dgm:cxn modelId="{A0C53DDD-9D25-43E8-8AE3-67F7ADCF9963}" type="presParOf" srcId="{9C762005-1AA4-4EB6-83D2-CFA4C46148CD}" destId="{E6712C8B-5F23-4E73-921C-92A7137CD864}" srcOrd="3" destOrd="0" presId="urn:microsoft.com/office/officeart/2005/8/layout/vProcess5"/>
    <dgm:cxn modelId="{C3A4B7B3-F8A6-46B2-9EBA-4915C5E97C98}" type="presParOf" srcId="{9C762005-1AA4-4EB6-83D2-CFA4C46148CD}" destId="{A33D1C7D-215C-4305-A729-08760D6AE52F}" srcOrd="4" destOrd="0" presId="urn:microsoft.com/office/officeart/2005/8/layout/vProcess5"/>
    <dgm:cxn modelId="{E3031A8D-7DA2-49E8-8DC5-253401973B8A}" type="presParOf" srcId="{9C762005-1AA4-4EB6-83D2-CFA4C46148CD}" destId="{8692424F-8FF8-48C8-8D87-78FF6C664333}" srcOrd="5" destOrd="0" presId="urn:microsoft.com/office/officeart/2005/8/layout/vProcess5"/>
    <dgm:cxn modelId="{A7A79463-E69A-455B-B709-8194F3FB6A4F}" type="presParOf" srcId="{9C762005-1AA4-4EB6-83D2-CFA4C46148CD}" destId="{10764F89-0FE1-472F-A4A6-2C1219064A0D}" srcOrd="6" destOrd="0" presId="urn:microsoft.com/office/officeart/2005/8/layout/vProcess5"/>
    <dgm:cxn modelId="{7FCC8FEA-DE37-4CCE-AFD0-4C84FBC8DF03}" type="presParOf" srcId="{9C762005-1AA4-4EB6-83D2-CFA4C46148CD}" destId="{34C38727-17AB-4D6B-962E-D8522F14DD60}" srcOrd="7" destOrd="0" presId="urn:microsoft.com/office/officeart/2005/8/layout/vProcess5"/>
    <dgm:cxn modelId="{BE78E770-80DC-462C-816E-B76B4A87A05F}" type="presParOf" srcId="{9C762005-1AA4-4EB6-83D2-CFA4C46148CD}" destId="{7C3FF267-2063-4443-9723-D27628F17D9D}"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F796E86E-7B42-4B0C-8520-18ADB17A273E}"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166003D1-2B42-4B43-9396-E03C67C19390}">
      <dgm:prSet phldrT="[Text]" phldr="0" custT="1"/>
      <dgm:spPr>
        <a:solidFill>
          <a:srgbClr val="00314C"/>
        </a:solidFill>
      </dgm:spPr>
      <dgm:t>
        <a:bodyPr/>
        <a:lstStyle/>
        <a:p>
          <a:r>
            <a:rPr lang="en-US" sz="1200">
              <a:latin typeface="Verdana"/>
              <a:ea typeface="Verdana"/>
            </a:rPr>
            <a:t>Vasospasm</a:t>
          </a:r>
        </a:p>
      </dgm:t>
    </dgm:pt>
    <dgm:pt modelId="{A6F84735-66BD-475B-B514-A34882F93206}" type="parTrans" cxnId="{45027259-3636-44A2-81C3-6222450929CE}">
      <dgm:prSet/>
      <dgm:spPr/>
      <dgm:t>
        <a:bodyPr/>
        <a:lstStyle/>
        <a:p>
          <a:endParaRPr lang="en-US"/>
        </a:p>
      </dgm:t>
    </dgm:pt>
    <dgm:pt modelId="{0A50B8D4-7623-4081-A91F-DB4ED3CAE9BD}" type="sibTrans" cxnId="{45027259-3636-44A2-81C3-6222450929CE}">
      <dgm:prSet/>
      <dgm:spPr/>
      <dgm:t>
        <a:bodyPr/>
        <a:lstStyle/>
        <a:p>
          <a:endParaRPr lang="en-US"/>
        </a:p>
      </dgm:t>
    </dgm:pt>
    <dgm:pt modelId="{1EAC7905-AA57-4C8D-BC7B-CC4A6737B0A1}">
      <dgm:prSet phldrT="[Text]" phldr="0" custT="1"/>
      <dgm:spPr>
        <a:solidFill>
          <a:srgbClr val="00314C"/>
        </a:solidFill>
      </dgm:spPr>
      <dgm:t>
        <a:bodyPr/>
        <a:lstStyle/>
        <a:p>
          <a:r>
            <a:rPr lang="en-US" sz="1200">
              <a:latin typeface="Verdana"/>
              <a:ea typeface="Verdana"/>
            </a:rPr>
            <a:t>Therapy</a:t>
          </a:r>
        </a:p>
      </dgm:t>
    </dgm:pt>
    <dgm:pt modelId="{48016E27-573D-4040-B293-2030F632F79B}" type="parTrans" cxnId="{3B46F519-5E3B-4127-95B9-0209E63F8324}">
      <dgm:prSet/>
      <dgm:spPr/>
      <dgm:t>
        <a:bodyPr/>
        <a:lstStyle/>
        <a:p>
          <a:endParaRPr lang="en-US"/>
        </a:p>
      </dgm:t>
    </dgm:pt>
    <dgm:pt modelId="{77C33DA2-C7C1-445B-B2BC-3FF7B736CDE2}" type="sibTrans" cxnId="{3B46F519-5E3B-4127-95B9-0209E63F8324}">
      <dgm:prSet/>
      <dgm:spPr/>
      <dgm:t>
        <a:bodyPr/>
        <a:lstStyle/>
        <a:p>
          <a:endParaRPr lang="en-US"/>
        </a:p>
      </dgm:t>
    </dgm:pt>
    <dgm:pt modelId="{C2F9CA38-036D-4204-940A-38550EB29C36}">
      <dgm:prSet phldrT="[Text]" phldr="0" custT="1"/>
      <dgm:spPr>
        <a:solidFill>
          <a:srgbClr val="00314C"/>
        </a:solidFill>
      </dgm:spPr>
      <dgm:t>
        <a:bodyPr/>
        <a:lstStyle/>
        <a:p>
          <a:r>
            <a:rPr lang="en-US" sz="1200">
              <a:latin typeface="Verdana"/>
              <a:ea typeface="Verdana"/>
            </a:rPr>
            <a:t>High-dose Milrinone</a:t>
          </a:r>
        </a:p>
      </dgm:t>
    </dgm:pt>
    <dgm:pt modelId="{82CD6075-31DB-4325-9435-5DF28EF7EC98}" type="parTrans" cxnId="{72750A98-F696-4E68-BCCB-E0BC25A44C6F}">
      <dgm:prSet/>
      <dgm:spPr/>
      <dgm:t>
        <a:bodyPr/>
        <a:lstStyle/>
        <a:p>
          <a:endParaRPr lang="en-US"/>
        </a:p>
      </dgm:t>
    </dgm:pt>
    <dgm:pt modelId="{901000ED-9093-4D7E-9B82-AE536D153AB4}" type="sibTrans" cxnId="{72750A98-F696-4E68-BCCB-E0BC25A44C6F}">
      <dgm:prSet/>
      <dgm:spPr/>
      <dgm:t>
        <a:bodyPr/>
        <a:lstStyle/>
        <a:p>
          <a:endParaRPr lang="en-US"/>
        </a:p>
      </dgm:t>
    </dgm:pt>
    <dgm:pt modelId="{C8A7C2AD-0962-4067-B624-35AC1B2472BC}" type="pres">
      <dgm:prSet presAssocID="{F796E86E-7B42-4B0C-8520-18ADB17A273E}" presName="Name0" presStyleCnt="0">
        <dgm:presLayoutVars>
          <dgm:dir/>
          <dgm:animLvl val="lvl"/>
          <dgm:resizeHandles val="exact"/>
        </dgm:presLayoutVars>
      </dgm:prSet>
      <dgm:spPr/>
    </dgm:pt>
    <dgm:pt modelId="{E0DBDC9F-5F7C-4A84-8A97-053F491332E0}" type="pres">
      <dgm:prSet presAssocID="{166003D1-2B42-4B43-9396-E03C67C19390}" presName="composite" presStyleCnt="0"/>
      <dgm:spPr/>
    </dgm:pt>
    <dgm:pt modelId="{A810FC58-46AC-431A-B983-3F39E27F1F35}" type="pres">
      <dgm:prSet presAssocID="{166003D1-2B42-4B43-9396-E03C67C19390}" presName="parTx" presStyleLbl="alignNode1" presStyleIdx="0" presStyleCnt="3">
        <dgm:presLayoutVars>
          <dgm:chMax val="0"/>
          <dgm:chPref val="0"/>
          <dgm:bulletEnabled val="1"/>
        </dgm:presLayoutVars>
      </dgm:prSet>
      <dgm:spPr/>
    </dgm:pt>
    <dgm:pt modelId="{23B3A970-5015-4843-8E8E-154C5155CAD7}" type="pres">
      <dgm:prSet presAssocID="{166003D1-2B42-4B43-9396-E03C67C19390}" presName="desTx" presStyleLbl="alignAccFollowNode1" presStyleIdx="0" presStyleCnt="3">
        <dgm:presLayoutVars>
          <dgm:bulletEnabled val="1"/>
        </dgm:presLayoutVars>
      </dgm:prSet>
      <dgm:spPr/>
    </dgm:pt>
    <dgm:pt modelId="{0B134DF2-FE0D-4432-9AF0-60AB3CB9836D}" type="pres">
      <dgm:prSet presAssocID="{0A50B8D4-7623-4081-A91F-DB4ED3CAE9BD}" presName="space" presStyleCnt="0"/>
      <dgm:spPr/>
    </dgm:pt>
    <dgm:pt modelId="{C1E6172F-D5EE-48E1-ADFD-1156C7C20CAD}" type="pres">
      <dgm:prSet presAssocID="{1EAC7905-AA57-4C8D-BC7B-CC4A6737B0A1}" presName="composite" presStyleCnt="0"/>
      <dgm:spPr/>
    </dgm:pt>
    <dgm:pt modelId="{391092BE-113D-43FB-9F0D-625EFF728408}" type="pres">
      <dgm:prSet presAssocID="{1EAC7905-AA57-4C8D-BC7B-CC4A6737B0A1}" presName="parTx" presStyleLbl="alignNode1" presStyleIdx="1" presStyleCnt="3">
        <dgm:presLayoutVars>
          <dgm:chMax val="0"/>
          <dgm:chPref val="0"/>
          <dgm:bulletEnabled val="1"/>
        </dgm:presLayoutVars>
      </dgm:prSet>
      <dgm:spPr/>
    </dgm:pt>
    <dgm:pt modelId="{AAD3DC94-203C-43EC-A041-2F6E141F2F54}" type="pres">
      <dgm:prSet presAssocID="{1EAC7905-AA57-4C8D-BC7B-CC4A6737B0A1}" presName="desTx" presStyleLbl="alignAccFollowNode1" presStyleIdx="1" presStyleCnt="3">
        <dgm:presLayoutVars>
          <dgm:bulletEnabled val="1"/>
        </dgm:presLayoutVars>
      </dgm:prSet>
      <dgm:spPr/>
    </dgm:pt>
    <dgm:pt modelId="{84C78D76-3F35-48C5-A651-877E5D58FACB}" type="pres">
      <dgm:prSet presAssocID="{77C33DA2-C7C1-445B-B2BC-3FF7B736CDE2}" presName="space" presStyleCnt="0"/>
      <dgm:spPr/>
    </dgm:pt>
    <dgm:pt modelId="{E23AB825-C90B-4EFC-B7B7-29B0B396842E}" type="pres">
      <dgm:prSet presAssocID="{C2F9CA38-036D-4204-940A-38550EB29C36}" presName="composite" presStyleCnt="0"/>
      <dgm:spPr/>
    </dgm:pt>
    <dgm:pt modelId="{5EFFA5C4-62EE-44AA-AC7A-53550806A9FE}" type="pres">
      <dgm:prSet presAssocID="{C2F9CA38-036D-4204-940A-38550EB29C36}" presName="parTx" presStyleLbl="alignNode1" presStyleIdx="2" presStyleCnt="3">
        <dgm:presLayoutVars>
          <dgm:chMax val="0"/>
          <dgm:chPref val="0"/>
          <dgm:bulletEnabled val="1"/>
        </dgm:presLayoutVars>
      </dgm:prSet>
      <dgm:spPr/>
    </dgm:pt>
    <dgm:pt modelId="{83052A63-4FAF-4E10-B09F-26C1046C4983}" type="pres">
      <dgm:prSet presAssocID="{C2F9CA38-036D-4204-940A-38550EB29C36}" presName="desTx" presStyleLbl="alignAccFollowNode1" presStyleIdx="2" presStyleCnt="3">
        <dgm:presLayoutVars>
          <dgm:bulletEnabled val="1"/>
        </dgm:presLayoutVars>
      </dgm:prSet>
      <dgm:spPr/>
    </dgm:pt>
  </dgm:ptLst>
  <dgm:cxnLst>
    <dgm:cxn modelId="{2763A104-8A33-4E38-ACA0-BE5940576101}" type="presOf" srcId="{166003D1-2B42-4B43-9396-E03C67C19390}" destId="{A810FC58-46AC-431A-B983-3F39E27F1F35}" srcOrd="0" destOrd="0" presId="urn:microsoft.com/office/officeart/2005/8/layout/hList1"/>
    <dgm:cxn modelId="{3B46F519-5E3B-4127-95B9-0209E63F8324}" srcId="{F796E86E-7B42-4B0C-8520-18ADB17A273E}" destId="{1EAC7905-AA57-4C8D-BC7B-CC4A6737B0A1}" srcOrd="1" destOrd="0" parTransId="{48016E27-573D-4040-B293-2030F632F79B}" sibTransId="{77C33DA2-C7C1-445B-B2BC-3FF7B736CDE2}"/>
    <dgm:cxn modelId="{C99E101A-B038-451A-9841-374DCB9E0F3E}" type="presOf" srcId="{C2F9CA38-036D-4204-940A-38550EB29C36}" destId="{5EFFA5C4-62EE-44AA-AC7A-53550806A9FE}" srcOrd="0" destOrd="0" presId="urn:microsoft.com/office/officeart/2005/8/layout/hList1"/>
    <dgm:cxn modelId="{45027259-3636-44A2-81C3-6222450929CE}" srcId="{F796E86E-7B42-4B0C-8520-18ADB17A273E}" destId="{166003D1-2B42-4B43-9396-E03C67C19390}" srcOrd="0" destOrd="0" parTransId="{A6F84735-66BD-475B-B514-A34882F93206}" sibTransId="{0A50B8D4-7623-4081-A91F-DB4ED3CAE9BD}"/>
    <dgm:cxn modelId="{C5F8208A-7B1B-4E76-BD3E-E9E61A395DCC}" type="presOf" srcId="{1EAC7905-AA57-4C8D-BC7B-CC4A6737B0A1}" destId="{391092BE-113D-43FB-9F0D-625EFF728408}" srcOrd="0" destOrd="0" presId="urn:microsoft.com/office/officeart/2005/8/layout/hList1"/>
    <dgm:cxn modelId="{72750A98-F696-4E68-BCCB-E0BC25A44C6F}" srcId="{F796E86E-7B42-4B0C-8520-18ADB17A273E}" destId="{C2F9CA38-036D-4204-940A-38550EB29C36}" srcOrd="2" destOrd="0" parTransId="{82CD6075-31DB-4325-9435-5DF28EF7EC98}" sibTransId="{901000ED-9093-4D7E-9B82-AE536D153AB4}"/>
    <dgm:cxn modelId="{A1715CFA-6B63-44BB-83C7-6134DAE4C95D}" type="presOf" srcId="{F796E86E-7B42-4B0C-8520-18ADB17A273E}" destId="{C8A7C2AD-0962-4067-B624-35AC1B2472BC}" srcOrd="0" destOrd="0" presId="urn:microsoft.com/office/officeart/2005/8/layout/hList1"/>
    <dgm:cxn modelId="{9AF6DB7B-DB47-4796-B42D-5F50A78A6E57}" type="presParOf" srcId="{C8A7C2AD-0962-4067-B624-35AC1B2472BC}" destId="{E0DBDC9F-5F7C-4A84-8A97-053F491332E0}" srcOrd="0" destOrd="0" presId="urn:microsoft.com/office/officeart/2005/8/layout/hList1"/>
    <dgm:cxn modelId="{FEFD8823-D4CF-424B-AB84-2835F8CBD64C}" type="presParOf" srcId="{E0DBDC9F-5F7C-4A84-8A97-053F491332E0}" destId="{A810FC58-46AC-431A-B983-3F39E27F1F35}" srcOrd="0" destOrd="0" presId="urn:microsoft.com/office/officeart/2005/8/layout/hList1"/>
    <dgm:cxn modelId="{F994364D-A3DC-4E86-9AE9-6D6B1226B11D}" type="presParOf" srcId="{E0DBDC9F-5F7C-4A84-8A97-053F491332E0}" destId="{23B3A970-5015-4843-8E8E-154C5155CAD7}" srcOrd="1" destOrd="0" presId="urn:microsoft.com/office/officeart/2005/8/layout/hList1"/>
    <dgm:cxn modelId="{EAAAC2E8-F6D9-44EE-8A9B-9886D181843F}" type="presParOf" srcId="{C8A7C2AD-0962-4067-B624-35AC1B2472BC}" destId="{0B134DF2-FE0D-4432-9AF0-60AB3CB9836D}" srcOrd="1" destOrd="0" presId="urn:microsoft.com/office/officeart/2005/8/layout/hList1"/>
    <dgm:cxn modelId="{09C97D55-F412-4DF2-ADCB-1B4BD69E255C}" type="presParOf" srcId="{C8A7C2AD-0962-4067-B624-35AC1B2472BC}" destId="{C1E6172F-D5EE-48E1-ADFD-1156C7C20CAD}" srcOrd="2" destOrd="0" presId="urn:microsoft.com/office/officeart/2005/8/layout/hList1"/>
    <dgm:cxn modelId="{97F179DD-4E51-4D94-9C4E-F6DD225946BA}" type="presParOf" srcId="{C1E6172F-D5EE-48E1-ADFD-1156C7C20CAD}" destId="{391092BE-113D-43FB-9F0D-625EFF728408}" srcOrd="0" destOrd="0" presId="urn:microsoft.com/office/officeart/2005/8/layout/hList1"/>
    <dgm:cxn modelId="{4444FBAF-2F71-448F-A8BD-51B0BC1213E2}" type="presParOf" srcId="{C1E6172F-D5EE-48E1-ADFD-1156C7C20CAD}" destId="{AAD3DC94-203C-43EC-A041-2F6E141F2F54}" srcOrd="1" destOrd="0" presId="urn:microsoft.com/office/officeart/2005/8/layout/hList1"/>
    <dgm:cxn modelId="{C64768F8-8DE2-41CB-830A-7A5549F1FE2F}" type="presParOf" srcId="{C8A7C2AD-0962-4067-B624-35AC1B2472BC}" destId="{84C78D76-3F35-48C5-A651-877E5D58FACB}" srcOrd="3" destOrd="0" presId="urn:microsoft.com/office/officeart/2005/8/layout/hList1"/>
    <dgm:cxn modelId="{26A4E96A-98C0-4601-A113-9B59A5B5B63F}" type="presParOf" srcId="{C8A7C2AD-0962-4067-B624-35AC1B2472BC}" destId="{E23AB825-C90B-4EFC-B7B7-29B0B396842E}" srcOrd="4" destOrd="0" presId="urn:microsoft.com/office/officeart/2005/8/layout/hList1"/>
    <dgm:cxn modelId="{955B4946-E1E0-440E-B1AC-324CFC4A0EAC}" type="presParOf" srcId="{E23AB825-C90B-4EFC-B7B7-29B0B396842E}" destId="{5EFFA5C4-62EE-44AA-AC7A-53550806A9FE}" srcOrd="0" destOrd="0" presId="urn:microsoft.com/office/officeart/2005/8/layout/hList1"/>
    <dgm:cxn modelId="{09F35314-2122-453A-AD74-8F03AC58C1B5}" type="presParOf" srcId="{E23AB825-C90B-4EFC-B7B7-29B0B396842E}" destId="{83052A63-4FAF-4E10-B09F-26C1046C498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E1477B-CC33-4820-91A1-DE59F73591DD}"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A2210C14-55B9-452A-932C-B0EF28FBE3EB}">
      <dgm:prSet phldrT="[Text]" phldr="0" custT="1"/>
      <dgm:spPr/>
      <dgm:t>
        <a:bodyPr/>
        <a:lstStyle/>
        <a:p>
          <a:r>
            <a:rPr lang="en-US" sz="1400">
              <a:latin typeface="Verdana" panose="020B0604030504040204" pitchFamily="34" charset="0"/>
              <a:ea typeface="Verdana" panose="020B0604030504040204" pitchFamily="34" charset="0"/>
            </a:rPr>
            <a:t>Worst headache of your life</a:t>
          </a:r>
        </a:p>
      </dgm:t>
    </dgm:pt>
    <dgm:pt modelId="{296E1F9F-7F42-4FA1-89A0-3A6C6F8D6D14}" type="parTrans" cxnId="{B2C92557-92F1-43E3-82B8-9B3F2466C58C}">
      <dgm:prSet/>
      <dgm:spPr/>
      <dgm:t>
        <a:bodyPr/>
        <a:lstStyle/>
        <a:p>
          <a:endParaRPr lang="en-US"/>
        </a:p>
      </dgm:t>
    </dgm:pt>
    <dgm:pt modelId="{1BD97D85-E029-440A-9B0A-3A7B6107AAC5}" type="sibTrans" cxnId="{B2C92557-92F1-43E3-82B8-9B3F2466C58C}">
      <dgm:prSet/>
      <dgm:spPr/>
      <dgm:t>
        <a:bodyPr/>
        <a:lstStyle/>
        <a:p>
          <a:endParaRPr lang="en-US"/>
        </a:p>
      </dgm:t>
    </dgm:pt>
    <dgm:pt modelId="{1AAA9A6F-82DA-4620-815F-BFCA162E062D}">
      <dgm:prSet phldrT="[Text]" phldr="0" custT="1"/>
      <dgm:spPr/>
      <dgm:t>
        <a:bodyPr/>
        <a:lstStyle/>
        <a:p>
          <a:r>
            <a:rPr lang="en-US" sz="1400">
              <a:latin typeface="Verdana" panose="020B0604030504040204" pitchFamily="34" charset="0"/>
              <a:ea typeface="Verdana" panose="020B0604030504040204" pitchFamily="34" charset="0"/>
            </a:rPr>
            <a:t>Neurological deficits localized to area of brain affected; nausea, vomiting, seizure, photophobia</a:t>
          </a:r>
        </a:p>
      </dgm:t>
    </dgm:pt>
    <dgm:pt modelId="{41A2CC29-8EAD-4335-83B9-DE4A53B7AD59}" type="parTrans" cxnId="{0F0D5AB5-49EF-43FF-B008-CAD943321B62}">
      <dgm:prSet/>
      <dgm:spPr/>
      <dgm:t>
        <a:bodyPr/>
        <a:lstStyle/>
        <a:p>
          <a:endParaRPr lang="en-US"/>
        </a:p>
      </dgm:t>
    </dgm:pt>
    <dgm:pt modelId="{D1F6AF97-1DF2-4CAF-A694-DC7BF2ABE26F}" type="sibTrans" cxnId="{0F0D5AB5-49EF-43FF-B008-CAD943321B62}">
      <dgm:prSet/>
      <dgm:spPr/>
      <dgm:t>
        <a:bodyPr/>
        <a:lstStyle/>
        <a:p>
          <a:endParaRPr lang="en-US"/>
        </a:p>
      </dgm:t>
    </dgm:pt>
    <dgm:pt modelId="{5D24B970-8B34-40CE-8A8C-4D47023A948F}">
      <dgm:prSet phldrT="[Text]" phldr="0" custT="1"/>
      <dgm:spPr/>
      <dgm:t>
        <a:bodyPr/>
        <a:lstStyle/>
        <a:p>
          <a:r>
            <a:rPr lang="en-US" sz="1400">
              <a:latin typeface="Verdana" panose="020B0604030504040204" pitchFamily="34" charset="0"/>
              <a:ea typeface="Verdana" panose="020B0604030504040204" pitchFamily="34" charset="0"/>
            </a:rPr>
            <a:t>Nuchal rigidity</a:t>
          </a:r>
        </a:p>
      </dgm:t>
    </dgm:pt>
    <dgm:pt modelId="{3227A083-6438-44C6-93A7-7850A79AEDB8}" type="parTrans" cxnId="{1654E34E-3A5F-410B-9C05-F62AB84F85BC}">
      <dgm:prSet/>
      <dgm:spPr/>
      <dgm:t>
        <a:bodyPr/>
        <a:lstStyle/>
        <a:p>
          <a:endParaRPr lang="en-US"/>
        </a:p>
      </dgm:t>
    </dgm:pt>
    <dgm:pt modelId="{086481BF-74BD-4FCA-B9E3-5A7747529056}" type="sibTrans" cxnId="{1654E34E-3A5F-410B-9C05-F62AB84F85BC}">
      <dgm:prSet/>
      <dgm:spPr/>
      <dgm:t>
        <a:bodyPr/>
        <a:lstStyle/>
        <a:p>
          <a:endParaRPr lang="en-US"/>
        </a:p>
      </dgm:t>
    </dgm:pt>
    <dgm:pt modelId="{4396D625-49F3-4705-A710-D4FBA7147943}">
      <dgm:prSet phldrT="[Text]" phldr="0" custT="1"/>
      <dgm:spPr/>
      <dgm:t>
        <a:bodyPr/>
        <a:lstStyle/>
        <a:p>
          <a:r>
            <a:rPr lang="en-US" sz="1400">
              <a:latin typeface="Verdana" panose="020B0604030504040204" pitchFamily="34" charset="0"/>
              <a:ea typeface="Verdana" panose="020B0604030504040204" pitchFamily="34" charset="0"/>
            </a:rPr>
            <a:t>Neck or back pain</a:t>
          </a:r>
        </a:p>
      </dgm:t>
    </dgm:pt>
    <dgm:pt modelId="{696317EC-5AA3-4466-A9F9-70A2E6ED6D81}" type="parTrans" cxnId="{D4FFCE5E-B65F-44AF-9CCE-49C90E2E26E1}">
      <dgm:prSet/>
      <dgm:spPr/>
      <dgm:t>
        <a:bodyPr/>
        <a:lstStyle/>
        <a:p>
          <a:endParaRPr lang="en-US"/>
        </a:p>
      </dgm:t>
    </dgm:pt>
    <dgm:pt modelId="{6F07F584-3ABE-405A-819E-D93B420D683B}" type="sibTrans" cxnId="{D4FFCE5E-B65F-44AF-9CCE-49C90E2E26E1}">
      <dgm:prSet/>
      <dgm:spPr/>
      <dgm:t>
        <a:bodyPr/>
        <a:lstStyle/>
        <a:p>
          <a:endParaRPr lang="en-US"/>
        </a:p>
      </dgm:t>
    </dgm:pt>
    <dgm:pt modelId="{CD57FB6B-0CAD-45C3-AA04-70EE73E65A56}" type="pres">
      <dgm:prSet presAssocID="{46E1477B-CC33-4820-91A1-DE59F73591DD}" presName="diagram" presStyleCnt="0">
        <dgm:presLayoutVars>
          <dgm:dir/>
          <dgm:resizeHandles val="exact"/>
        </dgm:presLayoutVars>
      </dgm:prSet>
      <dgm:spPr/>
    </dgm:pt>
    <dgm:pt modelId="{5FE50CE9-B936-4E1C-AE47-1DFBA2D99F8E}" type="pres">
      <dgm:prSet presAssocID="{A2210C14-55B9-452A-932C-B0EF28FBE3EB}" presName="node" presStyleLbl="node1" presStyleIdx="0" presStyleCnt="4">
        <dgm:presLayoutVars>
          <dgm:bulletEnabled val="1"/>
        </dgm:presLayoutVars>
      </dgm:prSet>
      <dgm:spPr/>
    </dgm:pt>
    <dgm:pt modelId="{0C0671E9-D231-4880-B1F5-6CC63A905F32}" type="pres">
      <dgm:prSet presAssocID="{1BD97D85-E029-440A-9B0A-3A7B6107AAC5}" presName="sibTrans" presStyleCnt="0"/>
      <dgm:spPr/>
    </dgm:pt>
    <dgm:pt modelId="{693512FE-06E1-4CBB-BA84-A5C163703C63}" type="pres">
      <dgm:prSet presAssocID="{1AAA9A6F-82DA-4620-815F-BFCA162E062D}" presName="node" presStyleLbl="node1" presStyleIdx="1" presStyleCnt="4">
        <dgm:presLayoutVars>
          <dgm:bulletEnabled val="1"/>
        </dgm:presLayoutVars>
      </dgm:prSet>
      <dgm:spPr/>
    </dgm:pt>
    <dgm:pt modelId="{4E0DF99A-5C23-44A2-A88E-D200C9C51956}" type="pres">
      <dgm:prSet presAssocID="{D1F6AF97-1DF2-4CAF-A694-DC7BF2ABE26F}" presName="sibTrans" presStyleCnt="0"/>
      <dgm:spPr/>
    </dgm:pt>
    <dgm:pt modelId="{4DD1B027-2CA1-403E-93E4-41F17828C4F3}" type="pres">
      <dgm:prSet presAssocID="{5D24B970-8B34-40CE-8A8C-4D47023A948F}" presName="node" presStyleLbl="node1" presStyleIdx="2" presStyleCnt="4">
        <dgm:presLayoutVars>
          <dgm:bulletEnabled val="1"/>
        </dgm:presLayoutVars>
      </dgm:prSet>
      <dgm:spPr/>
    </dgm:pt>
    <dgm:pt modelId="{8CA8854F-225E-4794-A7E9-CB58C29AB97C}" type="pres">
      <dgm:prSet presAssocID="{086481BF-74BD-4FCA-B9E3-5A7747529056}" presName="sibTrans" presStyleCnt="0"/>
      <dgm:spPr/>
    </dgm:pt>
    <dgm:pt modelId="{2BFC2BA4-174C-4D66-9CA9-4BA0FDC9D99C}" type="pres">
      <dgm:prSet presAssocID="{4396D625-49F3-4705-A710-D4FBA7147943}" presName="node" presStyleLbl="node1" presStyleIdx="3" presStyleCnt="4">
        <dgm:presLayoutVars>
          <dgm:bulletEnabled val="1"/>
        </dgm:presLayoutVars>
      </dgm:prSet>
      <dgm:spPr/>
    </dgm:pt>
  </dgm:ptLst>
  <dgm:cxnLst>
    <dgm:cxn modelId="{A020FA08-7C14-4BB8-B906-554FBAC2CED6}" type="presOf" srcId="{1AAA9A6F-82DA-4620-815F-BFCA162E062D}" destId="{693512FE-06E1-4CBB-BA84-A5C163703C63}" srcOrd="0" destOrd="0" presId="urn:microsoft.com/office/officeart/2005/8/layout/default"/>
    <dgm:cxn modelId="{92439E32-CC9A-4504-AC64-7B871E7AEE2F}" type="presOf" srcId="{4396D625-49F3-4705-A710-D4FBA7147943}" destId="{2BFC2BA4-174C-4D66-9CA9-4BA0FDC9D99C}" srcOrd="0" destOrd="0" presId="urn:microsoft.com/office/officeart/2005/8/layout/default"/>
    <dgm:cxn modelId="{D4FFCE5E-B65F-44AF-9CCE-49C90E2E26E1}" srcId="{46E1477B-CC33-4820-91A1-DE59F73591DD}" destId="{4396D625-49F3-4705-A710-D4FBA7147943}" srcOrd="3" destOrd="0" parTransId="{696317EC-5AA3-4466-A9F9-70A2E6ED6D81}" sibTransId="{6F07F584-3ABE-405A-819E-D93B420D683B}"/>
    <dgm:cxn modelId="{7327B161-3B41-40B6-9D21-981E5E9A0EA4}" type="presOf" srcId="{5D24B970-8B34-40CE-8A8C-4D47023A948F}" destId="{4DD1B027-2CA1-403E-93E4-41F17828C4F3}" srcOrd="0" destOrd="0" presId="urn:microsoft.com/office/officeart/2005/8/layout/default"/>
    <dgm:cxn modelId="{1654E34E-3A5F-410B-9C05-F62AB84F85BC}" srcId="{46E1477B-CC33-4820-91A1-DE59F73591DD}" destId="{5D24B970-8B34-40CE-8A8C-4D47023A948F}" srcOrd="2" destOrd="0" parTransId="{3227A083-6438-44C6-93A7-7850A79AEDB8}" sibTransId="{086481BF-74BD-4FCA-B9E3-5A7747529056}"/>
    <dgm:cxn modelId="{C28DBF74-09AF-4E68-8599-71292D2FB42C}" type="presOf" srcId="{A2210C14-55B9-452A-932C-B0EF28FBE3EB}" destId="{5FE50CE9-B936-4E1C-AE47-1DFBA2D99F8E}" srcOrd="0" destOrd="0" presId="urn:microsoft.com/office/officeart/2005/8/layout/default"/>
    <dgm:cxn modelId="{B2C92557-92F1-43E3-82B8-9B3F2466C58C}" srcId="{46E1477B-CC33-4820-91A1-DE59F73591DD}" destId="{A2210C14-55B9-452A-932C-B0EF28FBE3EB}" srcOrd="0" destOrd="0" parTransId="{296E1F9F-7F42-4FA1-89A0-3A6C6F8D6D14}" sibTransId="{1BD97D85-E029-440A-9B0A-3A7B6107AAC5}"/>
    <dgm:cxn modelId="{D00DF7B2-CDDE-4F89-8395-65382215B0B1}" type="presOf" srcId="{46E1477B-CC33-4820-91A1-DE59F73591DD}" destId="{CD57FB6B-0CAD-45C3-AA04-70EE73E65A56}" srcOrd="0" destOrd="0" presId="urn:microsoft.com/office/officeart/2005/8/layout/default"/>
    <dgm:cxn modelId="{0F0D5AB5-49EF-43FF-B008-CAD943321B62}" srcId="{46E1477B-CC33-4820-91A1-DE59F73591DD}" destId="{1AAA9A6F-82DA-4620-815F-BFCA162E062D}" srcOrd="1" destOrd="0" parTransId="{41A2CC29-8EAD-4335-83B9-DE4A53B7AD59}" sibTransId="{D1F6AF97-1DF2-4CAF-A694-DC7BF2ABE26F}"/>
    <dgm:cxn modelId="{5592348C-14BB-466D-8F58-C8ED8D8745F7}" type="presParOf" srcId="{CD57FB6B-0CAD-45C3-AA04-70EE73E65A56}" destId="{5FE50CE9-B936-4E1C-AE47-1DFBA2D99F8E}" srcOrd="0" destOrd="0" presId="urn:microsoft.com/office/officeart/2005/8/layout/default"/>
    <dgm:cxn modelId="{ED48413B-0D03-4984-88A8-0D98B6957E8B}" type="presParOf" srcId="{CD57FB6B-0CAD-45C3-AA04-70EE73E65A56}" destId="{0C0671E9-D231-4880-B1F5-6CC63A905F32}" srcOrd="1" destOrd="0" presId="urn:microsoft.com/office/officeart/2005/8/layout/default"/>
    <dgm:cxn modelId="{B87DFC2E-93C8-496A-928E-17A1C7B3EC04}" type="presParOf" srcId="{CD57FB6B-0CAD-45C3-AA04-70EE73E65A56}" destId="{693512FE-06E1-4CBB-BA84-A5C163703C63}" srcOrd="2" destOrd="0" presId="urn:microsoft.com/office/officeart/2005/8/layout/default"/>
    <dgm:cxn modelId="{EB275016-A6C2-409B-90E2-F6938549B06B}" type="presParOf" srcId="{CD57FB6B-0CAD-45C3-AA04-70EE73E65A56}" destId="{4E0DF99A-5C23-44A2-A88E-D200C9C51956}" srcOrd="3" destOrd="0" presId="urn:microsoft.com/office/officeart/2005/8/layout/default"/>
    <dgm:cxn modelId="{B7D479C1-0AD7-404C-8ECF-9FF864B84F1E}" type="presParOf" srcId="{CD57FB6B-0CAD-45C3-AA04-70EE73E65A56}" destId="{4DD1B027-2CA1-403E-93E4-41F17828C4F3}" srcOrd="4" destOrd="0" presId="urn:microsoft.com/office/officeart/2005/8/layout/default"/>
    <dgm:cxn modelId="{691BE7AA-CF96-4CFA-8DC1-A1D2199FC1E1}" type="presParOf" srcId="{CD57FB6B-0CAD-45C3-AA04-70EE73E65A56}" destId="{8CA8854F-225E-4794-A7E9-CB58C29AB97C}" srcOrd="5" destOrd="0" presId="urn:microsoft.com/office/officeart/2005/8/layout/default"/>
    <dgm:cxn modelId="{987D66E0-6E94-45C7-8117-4407A9D798AB}" type="presParOf" srcId="{CD57FB6B-0CAD-45C3-AA04-70EE73E65A56}" destId="{2BFC2BA4-174C-4D66-9CA9-4BA0FDC9D99C}"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77EC7D-E68B-45C2-99F0-E2489E0EC18B}" type="doc">
      <dgm:prSet loTypeId="urn:microsoft.com/office/officeart/2008/layout/LinedList" loCatId="list" qsTypeId="urn:microsoft.com/office/officeart/2005/8/quickstyle/simple1" qsCatId="simple" csTypeId="urn:microsoft.com/office/officeart/2005/8/colors/accent0_2" csCatId="mainScheme" phldr="1"/>
      <dgm:spPr/>
      <dgm:t>
        <a:bodyPr/>
        <a:lstStyle/>
        <a:p>
          <a:endParaRPr lang="en-US"/>
        </a:p>
      </dgm:t>
    </dgm:pt>
    <dgm:pt modelId="{E31F6764-DFC4-4A63-8B89-D62950F2937D}">
      <dgm:prSet phldrT="[Text]" phldr="0"/>
      <dgm:spPr/>
      <dgm:t>
        <a:bodyPr/>
        <a:lstStyle/>
        <a:p>
          <a:endParaRPr lang="en-US">
            <a:solidFill>
              <a:srgbClr val="00314C"/>
            </a:solidFill>
            <a:latin typeface="Verdana"/>
            <a:ea typeface="Verdana"/>
          </a:endParaRPr>
        </a:p>
      </dgm:t>
    </dgm:pt>
    <dgm:pt modelId="{BE7A57E1-F1F3-4448-BE97-4A3741675E82}" type="parTrans" cxnId="{0C90CD82-596A-45AC-9267-5B0041060409}">
      <dgm:prSet/>
      <dgm:spPr/>
      <dgm:t>
        <a:bodyPr/>
        <a:lstStyle/>
        <a:p>
          <a:endParaRPr lang="en-US"/>
        </a:p>
      </dgm:t>
    </dgm:pt>
    <dgm:pt modelId="{4AA9B594-EDB7-455A-A809-319A597DCF0F}" type="sibTrans" cxnId="{0C90CD82-596A-45AC-9267-5B0041060409}">
      <dgm:prSet/>
      <dgm:spPr/>
      <dgm:t>
        <a:bodyPr/>
        <a:lstStyle/>
        <a:p>
          <a:endParaRPr lang="en-US"/>
        </a:p>
      </dgm:t>
    </dgm:pt>
    <dgm:pt modelId="{4974006E-2D4F-4D85-AE80-2FCC79D28FE5}">
      <dgm:prSet phldrT="[Text]" phldr="0" custT="1"/>
      <dgm:spPr/>
      <dgm:t>
        <a:bodyPr/>
        <a:lstStyle/>
        <a:p>
          <a:r>
            <a:rPr lang="en-US" sz="1200">
              <a:solidFill>
                <a:srgbClr val="00314C"/>
              </a:solidFill>
              <a:latin typeface="Verdana"/>
              <a:ea typeface="Verdana"/>
            </a:rPr>
            <a:t>A non-contrast head CT is recommended for the diagnosis of aSAH when a patient presents with a severe headache +/- new neurological deficits</a:t>
          </a:r>
        </a:p>
      </dgm:t>
    </dgm:pt>
    <dgm:pt modelId="{8B74E992-5997-4003-AB6E-7CD92F17F162}" type="parTrans" cxnId="{6619DC7E-C04D-4C83-85FD-716D077FED33}">
      <dgm:prSet/>
      <dgm:spPr/>
      <dgm:t>
        <a:bodyPr/>
        <a:lstStyle/>
        <a:p>
          <a:endParaRPr lang="en-US"/>
        </a:p>
      </dgm:t>
    </dgm:pt>
    <dgm:pt modelId="{541FBE04-EB07-4EDC-B96C-8C8E141C57B5}" type="sibTrans" cxnId="{6619DC7E-C04D-4C83-85FD-716D077FED33}">
      <dgm:prSet/>
      <dgm:spPr/>
      <dgm:t>
        <a:bodyPr/>
        <a:lstStyle/>
        <a:p>
          <a:endParaRPr lang="en-US"/>
        </a:p>
      </dgm:t>
    </dgm:pt>
    <dgm:pt modelId="{5A86C78C-DFA7-462A-9FD4-326A7605E4ED}">
      <dgm:prSet phldrT="[Text]" phldr="0" custT="1"/>
      <dgm:spPr/>
      <dgm:t>
        <a:bodyPr/>
        <a:lstStyle/>
        <a:p>
          <a:r>
            <a:rPr lang="en-US" sz="1200">
              <a:solidFill>
                <a:srgbClr val="00314C"/>
              </a:solidFill>
              <a:latin typeface="Verdana"/>
              <a:ea typeface="Verdana"/>
            </a:rPr>
            <a:t>When approaching 5-7 days from onset, the sensitivity of a non-contrast head CT is decreased, and a lumbar puncture is recommended to show Xanthochromia for diagnosis</a:t>
          </a:r>
        </a:p>
      </dgm:t>
    </dgm:pt>
    <dgm:pt modelId="{5CF75117-DDF9-4014-8627-02B5E0BE0DD6}" type="parTrans" cxnId="{DACCA8E6-A60D-46C6-AC0F-60B34A1C5B7E}">
      <dgm:prSet/>
      <dgm:spPr/>
      <dgm:t>
        <a:bodyPr/>
        <a:lstStyle/>
        <a:p>
          <a:endParaRPr lang="en-US"/>
        </a:p>
      </dgm:t>
    </dgm:pt>
    <dgm:pt modelId="{D05004C0-D262-496C-B5A5-90A6487339AC}" type="sibTrans" cxnId="{DACCA8E6-A60D-46C6-AC0F-60B34A1C5B7E}">
      <dgm:prSet/>
      <dgm:spPr/>
      <dgm:t>
        <a:bodyPr/>
        <a:lstStyle/>
        <a:p>
          <a:endParaRPr lang="en-US"/>
        </a:p>
      </dgm:t>
    </dgm:pt>
    <dgm:pt modelId="{5627D6B0-9FD2-4317-BF7D-3582933FC1A4}">
      <dgm:prSet phldrT="[Text]" phldr="0" custT="1"/>
      <dgm:spPr/>
      <dgm:t>
        <a:bodyPr/>
        <a:lstStyle/>
        <a:p>
          <a:r>
            <a:rPr lang="en-US" sz="1200">
              <a:solidFill>
                <a:srgbClr val="00314C"/>
              </a:solidFill>
              <a:latin typeface="Verdana"/>
              <a:ea typeface="Verdana"/>
            </a:rPr>
            <a:t>Within the first 3 days after onset of aSAH symptoms and neurological deficits, a non-contrast head CT has high-sensitivity</a:t>
          </a:r>
        </a:p>
      </dgm:t>
    </dgm:pt>
    <dgm:pt modelId="{82D57A76-EFD3-44BF-BB26-5BBC597544F2}" type="parTrans" cxnId="{8BF3232E-719D-41E0-92ED-DA375609242F}">
      <dgm:prSet/>
      <dgm:spPr/>
      <dgm:t>
        <a:bodyPr/>
        <a:lstStyle/>
        <a:p>
          <a:endParaRPr lang="en-US"/>
        </a:p>
      </dgm:t>
    </dgm:pt>
    <dgm:pt modelId="{A3C858CC-4E59-451E-9187-6C86B8773606}" type="sibTrans" cxnId="{8BF3232E-719D-41E0-92ED-DA375609242F}">
      <dgm:prSet/>
      <dgm:spPr/>
      <dgm:t>
        <a:bodyPr/>
        <a:lstStyle/>
        <a:p>
          <a:endParaRPr lang="en-US"/>
        </a:p>
      </dgm:t>
    </dgm:pt>
    <dgm:pt modelId="{5EC67AD4-323D-4D90-9B9A-476685EB206B}">
      <dgm:prSet phldrT="[Text]" phldr="0" custT="1"/>
      <dgm:spPr/>
      <dgm:t>
        <a:bodyPr/>
        <a:lstStyle/>
        <a:p>
          <a:r>
            <a:rPr lang="en-US" sz="1200">
              <a:solidFill>
                <a:srgbClr val="00314C"/>
              </a:solidFill>
              <a:latin typeface="Verdana"/>
              <a:ea typeface="Verdana"/>
            </a:rPr>
            <a:t>Guidelines recommend CTA/DSA as an alternative to a lumbar puncture for diagnosis</a:t>
          </a:r>
        </a:p>
      </dgm:t>
    </dgm:pt>
    <dgm:pt modelId="{3C896354-C1EA-4FDE-904C-6D3CF4A45401}" type="parTrans" cxnId="{7D41522A-32CC-45DD-9474-9FC991ECC754}">
      <dgm:prSet/>
      <dgm:spPr/>
      <dgm:t>
        <a:bodyPr/>
        <a:lstStyle/>
        <a:p>
          <a:endParaRPr lang="en-US"/>
        </a:p>
      </dgm:t>
    </dgm:pt>
    <dgm:pt modelId="{BA161DF4-A2D4-4AE9-81C7-B37901318E9A}" type="sibTrans" cxnId="{7D41522A-32CC-45DD-9474-9FC991ECC754}">
      <dgm:prSet/>
      <dgm:spPr/>
      <dgm:t>
        <a:bodyPr/>
        <a:lstStyle/>
        <a:p>
          <a:endParaRPr lang="en-US"/>
        </a:p>
      </dgm:t>
    </dgm:pt>
    <dgm:pt modelId="{C8CDCD56-404F-42BF-B88D-6F2F647D3543}" type="pres">
      <dgm:prSet presAssocID="{9877EC7D-E68B-45C2-99F0-E2489E0EC18B}" presName="vert0" presStyleCnt="0">
        <dgm:presLayoutVars>
          <dgm:dir/>
          <dgm:animOne val="branch"/>
          <dgm:animLvl val="lvl"/>
        </dgm:presLayoutVars>
      </dgm:prSet>
      <dgm:spPr/>
    </dgm:pt>
    <dgm:pt modelId="{9F564BC4-8D7C-4653-81C1-FFD8A8B93D68}" type="pres">
      <dgm:prSet presAssocID="{E31F6764-DFC4-4A63-8B89-D62950F2937D}" presName="thickLine" presStyleLbl="alignNode1" presStyleIdx="0" presStyleCnt="1"/>
      <dgm:spPr/>
    </dgm:pt>
    <dgm:pt modelId="{5E93CDC2-8552-47F1-933C-2015ABBAFDF3}" type="pres">
      <dgm:prSet presAssocID="{E31F6764-DFC4-4A63-8B89-D62950F2937D}" presName="horz1" presStyleCnt="0"/>
      <dgm:spPr/>
    </dgm:pt>
    <dgm:pt modelId="{6AD5F7BD-DCB7-4496-8F9F-3EF7CBDF6DF7}" type="pres">
      <dgm:prSet presAssocID="{E31F6764-DFC4-4A63-8B89-D62950F2937D}" presName="tx1" presStyleLbl="revTx" presStyleIdx="0" presStyleCnt="5"/>
      <dgm:spPr/>
    </dgm:pt>
    <dgm:pt modelId="{C1041619-796C-424A-B96A-C3782542244F}" type="pres">
      <dgm:prSet presAssocID="{E31F6764-DFC4-4A63-8B89-D62950F2937D}" presName="vert1" presStyleCnt="0"/>
      <dgm:spPr/>
    </dgm:pt>
    <dgm:pt modelId="{922F58DA-AC98-41D1-9154-5BB33D18D69F}" type="pres">
      <dgm:prSet presAssocID="{4974006E-2D4F-4D85-AE80-2FCC79D28FE5}" presName="vertSpace2a" presStyleCnt="0"/>
      <dgm:spPr/>
    </dgm:pt>
    <dgm:pt modelId="{19692F5E-AB8C-4D53-BF43-E8988BDEA5F7}" type="pres">
      <dgm:prSet presAssocID="{4974006E-2D4F-4D85-AE80-2FCC79D28FE5}" presName="horz2" presStyleCnt="0"/>
      <dgm:spPr/>
    </dgm:pt>
    <dgm:pt modelId="{6421E484-ACED-4241-B75E-A3DBD6058C8D}" type="pres">
      <dgm:prSet presAssocID="{4974006E-2D4F-4D85-AE80-2FCC79D28FE5}" presName="horzSpace2" presStyleCnt="0"/>
      <dgm:spPr/>
    </dgm:pt>
    <dgm:pt modelId="{90E02B35-E4FC-41B1-A8B3-B6FE589147B6}" type="pres">
      <dgm:prSet presAssocID="{4974006E-2D4F-4D85-AE80-2FCC79D28FE5}" presName="tx2" presStyleLbl="revTx" presStyleIdx="1" presStyleCnt="5"/>
      <dgm:spPr/>
    </dgm:pt>
    <dgm:pt modelId="{60619596-3F0A-4AAA-8A3B-55A4147FED2E}" type="pres">
      <dgm:prSet presAssocID="{4974006E-2D4F-4D85-AE80-2FCC79D28FE5}" presName="vert2" presStyleCnt="0"/>
      <dgm:spPr/>
    </dgm:pt>
    <dgm:pt modelId="{23AC6710-B8B6-4CBA-A193-510CA37DE98F}" type="pres">
      <dgm:prSet presAssocID="{4974006E-2D4F-4D85-AE80-2FCC79D28FE5}" presName="thinLine2b" presStyleLbl="callout" presStyleIdx="0" presStyleCnt="4"/>
      <dgm:spPr/>
    </dgm:pt>
    <dgm:pt modelId="{AD3828DB-1A1D-41A0-998B-74855A491765}" type="pres">
      <dgm:prSet presAssocID="{4974006E-2D4F-4D85-AE80-2FCC79D28FE5}" presName="vertSpace2b" presStyleCnt="0"/>
      <dgm:spPr/>
    </dgm:pt>
    <dgm:pt modelId="{1456B874-DEB2-4A02-8D9C-3DA05EB55458}" type="pres">
      <dgm:prSet presAssocID="{5627D6B0-9FD2-4317-BF7D-3582933FC1A4}" presName="horz2" presStyleCnt="0"/>
      <dgm:spPr/>
    </dgm:pt>
    <dgm:pt modelId="{306C7C6F-EC89-4DA7-B965-D83C044F2EEF}" type="pres">
      <dgm:prSet presAssocID="{5627D6B0-9FD2-4317-BF7D-3582933FC1A4}" presName="horzSpace2" presStyleCnt="0"/>
      <dgm:spPr/>
    </dgm:pt>
    <dgm:pt modelId="{8C342A24-4566-4300-A8E4-82D9011A0B76}" type="pres">
      <dgm:prSet presAssocID="{5627D6B0-9FD2-4317-BF7D-3582933FC1A4}" presName="tx2" presStyleLbl="revTx" presStyleIdx="2" presStyleCnt="5"/>
      <dgm:spPr/>
    </dgm:pt>
    <dgm:pt modelId="{52A2A175-025A-4A31-9C71-046E78ABADEF}" type="pres">
      <dgm:prSet presAssocID="{5627D6B0-9FD2-4317-BF7D-3582933FC1A4}" presName="vert2" presStyleCnt="0"/>
      <dgm:spPr/>
    </dgm:pt>
    <dgm:pt modelId="{C6221F12-B64B-4526-A831-E7ABC613C782}" type="pres">
      <dgm:prSet presAssocID="{5627D6B0-9FD2-4317-BF7D-3582933FC1A4}" presName="thinLine2b" presStyleLbl="callout" presStyleIdx="1" presStyleCnt="4"/>
      <dgm:spPr/>
    </dgm:pt>
    <dgm:pt modelId="{BC40189A-A48B-4231-A16E-1E160701DE35}" type="pres">
      <dgm:prSet presAssocID="{5627D6B0-9FD2-4317-BF7D-3582933FC1A4}" presName="vertSpace2b" presStyleCnt="0"/>
      <dgm:spPr/>
    </dgm:pt>
    <dgm:pt modelId="{801CE65C-CCFB-4DD6-B113-F076750633FB}" type="pres">
      <dgm:prSet presAssocID="{5A86C78C-DFA7-462A-9FD4-326A7605E4ED}" presName="horz2" presStyleCnt="0"/>
      <dgm:spPr/>
    </dgm:pt>
    <dgm:pt modelId="{2327A2F9-2601-4875-9DEE-015E295B3BCB}" type="pres">
      <dgm:prSet presAssocID="{5A86C78C-DFA7-462A-9FD4-326A7605E4ED}" presName="horzSpace2" presStyleCnt="0"/>
      <dgm:spPr/>
    </dgm:pt>
    <dgm:pt modelId="{142B5F6F-11CA-4E96-B1B1-CC6C9026BE10}" type="pres">
      <dgm:prSet presAssocID="{5A86C78C-DFA7-462A-9FD4-326A7605E4ED}" presName="tx2" presStyleLbl="revTx" presStyleIdx="3" presStyleCnt="5"/>
      <dgm:spPr/>
    </dgm:pt>
    <dgm:pt modelId="{4BBBE2F7-0FF9-4FF4-8A8E-602D604DAEFB}" type="pres">
      <dgm:prSet presAssocID="{5A86C78C-DFA7-462A-9FD4-326A7605E4ED}" presName="vert2" presStyleCnt="0"/>
      <dgm:spPr/>
    </dgm:pt>
    <dgm:pt modelId="{59A7F03E-7775-4E62-9462-6E4B15378450}" type="pres">
      <dgm:prSet presAssocID="{5A86C78C-DFA7-462A-9FD4-326A7605E4ED}" presName="thinLine2b" presStyleLbl="callout" presStyleIdx="2" presStyleCnt="4"/>
      <dgm:spPr/>
    </dgm:pt>
    <dgm:pt modelId="{4676D1DB-0959-4293-9760-1815534401A4}" type="pres">
      <dgm:prSet presAssocID="{5A86C78C-DFA7-462A-9FD4-326A7605E4ED}" presName="vertSpace2b" presStyleCnt="0"/>
      <dgm:spPr/>
    </dgm:pt>
    <dgm:pt modelId="{440E976D-6753-4186-B0B7-8FE63CC9AC31}" type="pres">
      <dgm:prSet presAssocID="{5EC67AD4-323D-4D90-9B9A-476685EB206B}" presName="horz2" presStyleCnt="0"/>
      <dgm:spPr/>
    </dgm:pt>
    <dgm:pt modelId="{061E1AC0-CA40-4571-87B2-1300E47CD711}" type="pres">
      <dgm:prSet presAssocID="{5EC67AD4-323D-4D90-9B9A-476685EB206B}" presName="horzSpace2" presStyleCnt="0"/>
      <dgm:spPr/>
    </dgm:pt>
    <dgm:pt modelId="{FB15911A-4872-476B-9A5A-FD3D1E138535}" type="pres">
      <dgm:prSet presAssocID="{5EC67AD4-323D-4D90-9B9A-476685EB206B}" presName="tx2" presStyleLbl="revTx" presStyleIdx="4" presStyleCnt="5"/>
      <dgm:spPr/>
    </dgm:pt>
    <dgm:pt modelId="{90FAD609-44C0-4C27-9D3E-5745EC8BF1DE}" type="pres">
      <dgm:prSet presAssocID="{5EC67AD4-323D-4D90-9B9A-476685EB206B}" presName="vert2" presStyleCnt="0"/>
      <dgm:spPr/>
    </dgm:pt>
    <dgm:pt modelId="{34736850-78E5-45ED-A220-DB9B4DB9E8B3}" type="pres">
      <dgm:prSet presAssocID="{5EC67AD4-323D-4D90-9B9A-476685EB206B}" presName="thinLine2b" presStyleLbl="callout" presStyleIdx="3" presStyleCnt="4"/>
      <dgm:spPr/>
    </dgm:pt>
    <dgm:pt modelId="{D3A3BF2F-B294-4338-9005-8EF6D099B95D}" type="pres">
      <dgm:prSet presAssocID="{5EC67AD4-323D-4D90-9B9A-476685EB206B}" presName="vertSpace2b" presStyleCnt="0"/>
      <dgm:spPr/>
    </dgm:pt>
  </dgm:ptLst>
  <dgm:cxnLst>
    <dgm:cxn modelId="{A9C5B321-8E68-4E76-9639-233D8EE8F158}" type="presOf" srcId="{5627D6B0-9FD2-4317-BF7D-3582933FC1A4}" destId="{8C342A24-4566-4300-A8E4-82D9011A0B76}" srcOrd="0" destOrd="0" presId="urn:microsoft.com/office/officeart/2008/layout/LinedList"/>
    <dgm:cxn modelId="{7D41522A-32CC-45DD-9474-9FC991ECC754}" srcId="{E31F6764-DFC4-4A63-8B89-D62950F2937D}" destId="{5EC67AD4-323D-4D90-9B9A-476685EB206B}" srcOrd="3" destOrd="0" parTransId="{3C896354-C1EA-4FDE-904C-6D3CF4A45401}" sibTransId="{BA161DF4-A2D4-4AE9-81C7-B37901318E9A}"/>
    <dgm:cxn modelId="{8BF3232E-719D-41E0-92ED-DA375609242F}" srcId="{E31F6764-DFC4-4A63-8B89-D62950F2937D}" destId="{5627D6B0-9FD2-4317-BF7D-3582933FC1A4}" srcOrd="1" destOrd="0" parTransId="{82D57A76-EFD3-44BF-BB26-5BBC597544F2}" sibTransId="{A3C858CC-4E59-451E-9187-6C86B8773606}"/>
    <dgm:cxn modelId="{94C7C335-0B1F-4D67-8366-EC2D5FF6EDE3}" type="presOf" srcId="{5EC67AD4-323D-4D90-9B9A-476685EB206B}" destId="{FB15911A-4872-476B-9A5A-FD3D1E138535}" srcOrd="0" destOrd="0" presId="urn:microsoft.com/office/officeart/2008/layout/LinedList"/>
    <dgm:cxn modelId="{EAFE2856-FC2A-4862-A5E6-390E4CDD5165}" type="presOf" srcId="{5A86C78C-DFA7-462A-9FD4-326A7605E4ED}" destId="{142B5F6F-11CA-4E96-B1B1-CC6C9026BE10}" srcOrd="0" destOrd="0" presId="urn:microsoft.com/office/officeart/2008/layout/LinedList"/>
    <dgm:cxn modelId="{6619DC7E-C04D-4C83-85FD-716D077FED33}" srcId="{E31F6764-DFC4-4A63-8B89-D62950F2937D}" destId="{4974006E-2D4F-4D85-AE80-2FCC79D28FE5}" srcOrd="0" destOrd="0" parTransId="{8B74E992-5997-4003-AB6E-7CD92F17F162}" sibTransId="{541FBE04-EB07-4EDC-B96C-8C8E141C57B5}"/>
    <dgm:cxn modelId="{0C90CD82-596A-45AC-9267-5B0041060409}" srcId="{9877EC7D-E68B-45C2-99F0-E2489E0EC18B}" destId="{E31F6764-DFC4-4A63-8B89-D62950F2937D}" srcOrd="0" destOrd="0" parTransId="{BE7A57E1-F1F3-4448-BE97-4A3741675E82}" sibTransId="{4AA9B594-EDB7-455A-A809-319A597DCF0F}"/>
    <dgm:cxn modelId="{50918F8E-6D7C-491B-BC36-765AB84666A5}" type="presOf" srcId="{4974006E-2D4F-4D85-AE80-2FCC79D28FE5}" destId="{90E02B35-E4FC-41B1-A8B3-B6FE589147B6}" srcOrd="0" destOrd="0" presId="urn:microsoft.com/office/officeart/2008/layout/LinedList"/>
    <dgm:cxn modelId="{E9AE48A9-C5AA-4242-93FB-3E78D7E0C422}" type="presOf" srcId="{E31F6764-DFC4-4A63-8B89-D62950F2937D}" destId="{6AD5F7BD-DCB7-4496-8F9F-3EF7CBDF6DF7}" srcOrd="0" destOrd="0" presId="urn:microsoft.com/office/officeart/2008/layout/LinedList"/>
    <dgm:cxn modelId="{8F638CD7-5760-47CB-A733-ECF047756A02}" type="presOf" srcId="{9877EC7D-E68B-45C2-99F0-E2489E0EC18B}" destId="{C8CDCD56-404F-42BF-B88D-6F2F647D3543}" srcOrd="0" destOrd="0" presId="urn:microsoft.com/office/officeart/2008/layout/LinedList"/>
    <dgm:cxn modelId="{DACCA8E6-A60D-46C6-AC0F-60B34A1C5B7E}" srcId="{E31F6764-DFC4-4A63-8B89-D62950F2937D}" destId="{5A86C78C-DFA7-462A-9FD4-326A7605E4ED}" srcOrd="2" destOrd="0" parTransId="{5CF75117-DDF9-4014-8627-02B5E0BE0DD6}" sibTransId="{D05004C0-D262-496C-B5A5-90A6487339AC}"/>
    <dgm:cxn modelId="{8EA749BE-1C45-40A4-ADFD-77DF7CA30CAF}" type="presParOf" srcId="{C8CDCD56-404F-42BF-B88D-6F2F647D3543}" destId="{9F564BC4-8D7C-4653-81C1-FFD8A8B93D68}" srcOrd="0" destOrd="0" presId="urn:microsoft.com/office/officeart/2008/layout/LinedList"/>
    <dgm:cxn modelId="{6D2CA169-2279-415E-8934-66E7F25E5D69}" type="presParOf" srcId="{C8CDCD56-404F-42BF-B88D-6F2F647D3543}" destId="{5E93CDC2-8552-47F1-933C-2015ABBAFDF3}" srcOrd="1" destOrd="0" presId="urn:microsoft.com/office/officeart/2008/layout/LinedList"/>
    <dgm:cxn modelId="{47D56FF1-40B7-40EE-8925-C0315FC4C234}" type="presParOf" srcId="{5E93CDC2-8552-47F1-933C-2015ABBAFDF3}" destId="{6AD5F7BD-DCB7-4496-8F9F-3EF7CBDF6DF7}" srcOrd="0" destOrd="0" presId="urn:microsoft.com/office/officeart/2008/layout/LinedList"/>
    <dgm:cxn modelId="{DABAEFA6-D93F-48FA-8550-011E0B9944EB}" type="presParOf" srcId="{5E93CDC2-8552-47F1-933C-2015ABBAFDF3}" destId="{C1041619-796C-424A-B96A-C3782542244F}" srcOrd="1" destOrd="0" presId="urn:microsoft.com/office/officeart/2008/layout/LinedList"/>
    <dgm:cxn modelId="{FACEEDB4-C764-4447-B0DD-64A8C81F2875}" type="presParOf" srcId="{C1041619-796C-424A-B96A-C3782542244F}" destId="{922F58DA-AC98-41D1-9154-5BB33D18D69F}" srcOrd="0" destOrd="0" presId="urn:microsoft.com/office/officeart/2008/layout/LinedList"/>
    <dgm:cxn modelId="{C673B9AA-DAF0-4E45-B7C4-B5F0CAF7350A}" type="presParOf" srcId="{C1041619-796C-424A-B96A-C3782542244F}" destId="{19692F5E-AB8C-4D53-BF43-E8988BDEA5F7}" srcOrd="1" destOrd="0" presId="urn:microsoft.com/office/officeart/2008/layout/LinedList"/>
    <dgm:cxn modelId="{F2D07A70-D536-4B68-8CB8-7384C1CB0986}" type="presParOf" srcId="{19692F5E-AB8C-4D53-BF43-E8988BDEA5F7}" destId="{6421E484-ACED-4241-B75E-A3DBD6058C8D}" srcOrd="0" destOrd="0" presId="urn:microsoft.com/office/officeart/2008/layout/LinedList"/>
    <dgm:cxn modelId="{4BEFC6BB-825F-4DBE-A8B8-1AFF3E96856D}" type="presParOf" srcId="{19692F5E-AB8C-4D53-BF43-E8988BDEA5F7}" destId="{90E02B35-E4FC-41B1-A8B3-B6FE589147B6}" srcOrd="1" destOrd="0" presId="urn:microsoft.com/office/officeart/2008/layout/LinedList"/>
    <dgm:cxn modelId="{35FA0670-DB32-402F-B6E5-0C4C85BE805F}" type="presParOf" srcId="{19692F5E-AB8C-4D53-BF43-E8988BDEA5F7}" destId="{60619596-3F0A-4AAA-8A3B-55A4147FED2E}" srcOrd="2" destOrd="0" presId="urn:microsoft.com/office/officeart/2008/layout/LinedList"/>
    <dgm:cxn modelId="{B8224283-90CF-45C3-A531-5F74ACBCA4DA}" type="presParOf" srcId="{C1041619-796C-424A-B96A-C3782542244F}" destId="{23AC6710-B8B6-4CBA-A193-510CA37DE98F}" srcOrd="2" destOrd="0" presId="urn:microsoft.com/office/officeart/2008/layout/LinedList"/>
    <dgm:cxn modelId="{FA2FE880-A728-4BC2-AE7F-A1552E852D52}" type="presParOf" srcId="{C1041619-796C-424A-B96A-C3782542244F}" destId="{AD3828DB-1A1D-41A0-998B-74855A491765}" srcOrd="3" destOrd="0" presId="urn:microsoft.com/office/officeart/2008/layout/LinedList"/>
    <dgm:cxn modelId="{817D14B7-8DBB-4D7F-80A6-8D98218702A9}" type="presParOf" srcId="{C1041619-796C-424A-B96A-C3782542244F}" destId="{1456B874-DEB2-4A02-8D9C-3DA05EB55458}" srcOrd="4" destOrd="0" presId="urn:microsoft.com/office/officeart/2008/layout/LinedList"/>
    <dgm:cxn modelId="{0F3B651F-F16C-4081-900D-F70F098744F9}" type="presParOf" srcId="{1456B874-DEB2-4A02-8D9C-3DA05EB55458}" destId="{306C7C6F-EC89-4DA7-B965-D83C044F2EEF}" srcOrd="0" destOrd="0" presId="urn:microsoft.com/office/officeart/2008/layout/LinedList"/>
    <dgm:cxn modelId="{AAFC854C-941F-4705-B956-15A53697B6FB}" type="presParOf" srcId="{1456B874-DEB2-4A02-8D9C-3DA05EB55458}" destId="{8C342A24-4566-4300-A8E4-82D9011A0B76}" srcOrd="1" destOrd="0" presId="urn:microsoft.com/office/officeart/2008/layout/LinedList"/>
    <dgm:cxn modelId="{0AA3DD30-F427-42F8-8DC7-E4F79B31C58E}" type="presParOf" srcId="{1456B874-DEB2-4A02-8D9C-3DA05EB55458}" destId="{52A2A175-025A-4A31-9C71-046E78ABADEF}" srcOrd="2" destOrd="0" presId="urn:microsoft.com/office/officeart/2008/layout/LinedList"/>
    <dgm:cxn modelId="{AEA9D30D-FA1C-49B5-A830-E9A6459B65BC}" type="presParOf" srcId="{C1041619-796C-424A-B96A-C3782542244F}" destId="{C6221F12-B64B-4526-A831-E7ABC613C782}" srcOrd="5" destOrd="0" presId="urn:microsoft.com/office/officeart/2008/layout/LinedList"/>
    <dgm:cxn modelId="{0F3F4DE4-6CF3-4971-ACA8-475D0A7ADE40}" type="presParOf" srcId="{C1041619-796C-424A-B96A-C3782542244F}" destId="{BC40189A-A48B-4231-A16E-1E160701DE35}" srcOrd="6" destOrd="0" presId="urn:microsoft.com/office/officeart/2008/layout/LinedList"/>
    <dgm:cxn modelId="{41776D8B-58A3-4BB3-8365-C48E4F278569}" type="presParOf" srcId="{C1041619-796C-424A-B96A-C3782542244F}" destId="{801CE65C-CCFB-4DD6-B113-F076750633FB}" srcOrd="7" destOrd="0" presId="urn:microsoft.com/office/officeart/2008/layout/LinedList"/>
    <dgm:cxn modelId="{F1953CAE-9C9D-4564-BC4A-DD205062B502}" type="presParOf" srcId="{801CE65C-CCFB-4DD6-B113-F076750633FB}" destId="{2327A2F9-2601-4875-9DEE-015E295B3BCB}" srcOrd="0" destOrd="0" presId="urn:microsoft.com/office/officeart/2008/layout/LinedList"/>
    <dgm:cxn modelId="{6283437E-8566-4412-8C54-BDC6A0FA9DF0}" type="presParOf" srcId="{801CE65C-CCFB-4DD6-B113-F076750633FB}" destId="{142B5F6F-11CA-4E96-B1B1-CC6C9026BE10}" srcOrd="1" destOrd="0" presId="urn:microsoft.com/office/officeart/2008/layout/LinedList"/>
    <dgm:cxn modelId="{960750B3-0B35-41A7-B93A-4DDCB4A29244}" type="presParOf" srcId="{801CE65C-CCFB-4DD6-B113-F076750633FB}" destId="{4BBBE2F7-0FF9-4FF4-8A8E-602D604DAEFB}" srcOrd="2" destOrd="0" presId="urn:microsoft.com/office/officeart/2008/layout/LinedList"/>
    <dgm:cxn modelId="{883878B4-E431-46B0-8ACC-B056EF34D228}" type="presParOf" srcId="{C1041619-796C-424A-B96A-C3782542244F}" destId="{59A7F03E-7775-4E62-9462-6E4B15378450}" srcOrd="8" destOrd="0" presId="urn:microsoft.com/office/officeart/2008/layout/LinedList"/>
    <dgm:cxn modelId="{ED5320C5-C668-4745-9FE7-89198AC98692}" type="presParOf" srcId="{C1041619-796C-424A-B96A-C3782542244F}" destId="{4676D1DB-0959-4293-9760-1815534401A4}" srcOrd="9" destOrd="0" presId="urn:microsoft.com/office/officeart/2008/layout/LinedList"/>
    <dgm:cxn modelId="{D31973B1-7157-4826-8D6E-C2EBD3EA43A4}" type="presParOf" srcId="{C1041619-796C-424A-B96A-C3782542244F}" destId="{440E976D-6753-4186-B0B7-8FE63CC9AC31}" srcOrd="10" destOrd="0" presId="urn:microsoft.com/office/officeart/2008/layout/LinedList"/>
    <dgm:cxn modelId="{186E440E-209C-4092-AE2E-97F39272E494}" type="presParOf" srcId="{440E976D-6753-4186-B0B7-8FE63CC9AC31}" destId="{061E1AC0-CA40-4571-87B2-1300E47CD711}" srcOrd="0" destOrd="0" presId="urn:microsoft.com/office/officeart/2008/layout/LinedList"/>
    <dgm:cxn modelId="{A362A8CD-F04F-4EF5-8C01-C5381686417F}" type="presParOf" srcId="{440E976D-6753-4186-B0B7-8FE63CC9AC31}" destId="{FB15911A-4872-476B-9A5A-FD3D1E138535}" srcOrd="1" destOrd="0" presId="urn:microsoft.com/office/officeart/2008/layout/LinedList"/>
    <dgm:cxn modelId="{8D55515F-81BF-46CA-B46B-BE45738E4B9E}" type="presParOf" srcId="{440E976D-6753-4186-B0B7-8FE63CC9AC31}" destId="{90FAD609-44C0-4C27-9D3E-5745EC8BF1DE}" srcOrd="2" destOrd="0" presId="urn:microsoft.com/office/officeart/2008/layout/LinedList"/>
    <dgm:cxn modelId="{3AF7F79F-CFB0-4DA5-8F6C-EFEF70269E6F}" type="presParOf" srcId="{C1041619-796C-424A-B96A-C3782542244F}" destId="{34736850-78E5-45ED-A220-DB9B4DB9E8B3}" srcOrd="11" destOrd="0" presId="urn:microsoft.com/office/officeart/2008/layout/LinedList"/>
    <dgm:cxn modelId="{F7F2EC2E-EE9A-4507-B7EA-08A09F7C4033}" type="presParOf" srcId="{C1041619-796C-424A-B96A-C3782542244F}" destId="{D3A3BF2F-B294-4338-9005-8EF6D099B95D}"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DEF9E8E-46CF-4AD4-9211-3BD4B95369FA}"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E9200C0E-AA9C-49D6-B2EF-24C322114368}">
      <dgm:prSet phldrT="[Text]" phldr="0" custT="1"/>
      <dgm:spPr>
        <a:solidFill>
          <a:srgbClr val="00314C"/>
        </a:solidFill>
      </dgm:spPr>
      <dgm:t>
        <a:bodyPr/>
        <a:lstStyle/>
        <a:p>
          <a:r>
            <a:rPr lang="en-US" sz="1400">
              <a:latin typeface="Verdana" panose="020B0604030504040204" pitchFamily="34" charset="0"/>
              <a:ea typeface="Verdana" panose="020B0604030504040204" pitchFamily="34" charset="0"/>
            </a:rPr>
            <a:t>Cerebral vasospasm</a:t>
          </a:r>
        </a:p>
      </dgm:t>
    </dgm:pt>
    <dgm:pt modelId="{6CC426DC-BF9A-4054-AE54-2CF80FACCB6C}" type="parTrans" cxnId="{0ABD6F81-117D-4F12-B0C4-F9DF793D5063}">
      <dgm:prSet/>
      <dgm:spPr/>
      <dgm:t>
        <a:bodyPr/>
        <a:lstStyle/>
        <a:p>
          <a:endParaRPr lang="en-US"/>
        </a:p>
      </dgm:t>
    </dgm:pt>
    <dgm:pt modelId="{780D0DD6-78A9-43A6-8AAE-847CCD5B4E20}" type="sibTrans" cxnId="{0ABD6F81-117D-4F12-B0C4-F9DF793D5063}">
      <dgm:prSet/>
      <dgm:spPr/>
      <dgm:t>
        <a:bodyPr/>
        <a:lstStyle/>
        <a:p>
          <a:endParaRPr lang="en-US"/>
        </a:p>
      </dgm:t>
    </dgm:pt>
    <dgm:pt modelId="{23A42F1B-AFC2-41E3-89B7-7290BFFAD1B5}">
      <dgm:prSet phldrT="[Text]" phldr="0" custT="1"/>
      <dgm:spPr>
        <a:solidFill>
          <a:srgbClr val="00314C"/>
        </a:solidFill>
      </dgm:spPr>
      <dgm:t>
        <a:bodyPr/>
        <a:lstStyle/>
        <a:p>
          <a:r>
            <a:rPr lang="en-US" sz="1400">
              <a:latin typeface="Verdana" panose="020B0604030504040204" pitchFamily="34" charset="0"/>
              <a:ea typeface="Verdana" panose="020B0604030504040204" pitchFamily="34" charset="0"/>
            </a:rPr>
            <a:t>DCI</a:t>
          </a:r>
        </a:p>
      </dgm:t>
    </dgm:pt>
    <dgm:pt modelId="{61E7C66A-3879-4AFB-9E21-C21085D93D53}" type="parTrans" cxnId="{ED06898C-355E-4D19-A209-8E8F8513A78F}">
      <dgm:prSet/>
      <dgm:spPr/>
      <dgm:t>
        <a:bodyPr/>
        <a:lstStyle/>
        <a:p>
          <a:endParaRPr lang="en-US"/>
        </a:p>
      </dgm:t>
    </dgm:pt>
    <dgm:pt modelId="{E3D8C3C2-282F-4D68-9397-18F7D28B8FB2}" type="sibTrans" cxnId="{ED06898C-355E-4D19-A209-8E8F8513A78F}">
      <dgm:prSet/>
      <dgm:spPr/>
      <dgm:t>
        <a:bodyPr/>
        <a:lstStyle/>
        <a:p>
          <a:endParaRPr lang="en-US"/>
        </a:p>
      </dgm:t>
    </dgm:pt>
    <dgm:pt modelId="{91FE0225-81C8-4ABE-87D6-0F00F3D46558}">
      <dgm:prSet phldrT="[Text]" phldr="0" custT="1"/>
      <dgm:spPr>
        <a:solidFill>
          <a:srgbClr val="00314C"/>
        </a:solidFill>
      </dgm:spPr>
      <dgm:t>
        <a:bodyPr/>
        <a:lstStyle/>
        <a:p>
          <a:r>
            <a:rPr lang="en-US" sz="1400">
              <a:latin typeface="Verdana" panose="020B0604030504040204" pitchFamily="34" charset="0"/>
              <a:ea typeface="Verdana" panose="020B0604030504040204" pitchFamily="34" charset="0"/>
            </a:rPr>
            <a:t>Elevated ICP</a:t>
          </a:r>
        </a:p>
      </dgm:t>
    </dgm:pt>
    <dgm:pt modelId="{C6EA51B9-DE59-4431-9688-6FD0425C4821}" type="parTrans" cxnId="{FCE9A548-7DE2-47FC-96C5-458C294F54D8}">
      <dgm:prSet/>
      <dgm:spPr/>
      <dgm:t>
        <a:bodyPr/>
        <a:lstStyle/>
        <a:p>
          <a:endParaRPr lang="en-US"/>
        </a:p>
      </dgm:t>
    </dgm:pt>
    <dgm:pt modelId="{A91887E5-A21A-45CD-9C8F-607F8E230433}" type="sibTrans" cxnId="{FCE9A548-7DE2-47FC-96C5-458C294F54D8}">
      <dgm:prSet/>
      <dgm:spPr/>
      <dgm:t>
        <a:bodyPr/>
        <a:lstStyle/>
        <a:p>
          <a:endParaRPr lang="en-US"/>
        </a:p>
      </dgm:t>
    </dgm:pt>
    <dgm:pt modelId="{EF22D4AF-E32C-4DCA-AB91-2AAE4A659BCA}">
      <dgm:prSet phldrT="[Text]" phldr="0" custT="1"/>
      <dgm:spPr>
        <a:solidFill>
          <a:srgbClr val="00314C"/>
        </a:solidFill>
      </dgm:spPr>
      <dgm:t>
        <a:bodyPr/>
        <a:lstStyle/>
        <a:p>
          <a:r>
            <a:rPr lang="en-US" sz="1400">
              <a:latin typeface="Verdana" panose="020B0604030504040204" pitchFamily="34" charset="0"/>
              <a:ea typeface="Verdana" panose="020B0604030504040204" pitchFamily="34" charset="0"/>
            </a:rPr>
            <a:t>Rebleeding</a:t>
          </a:r>
        </a:p>
      </dgm:t>
    </dgm:pt>
    <dgm:pt modelId="{9F51A5DA-DF0F-4E3C-B104-6D954BBA253B}" type="parTrans" cxnId="{0B6BBFAA-0E84-4BBB-930D-0A3A6DD47832}">
      <dgm:prSet/>
      <dgm:spPr/>
      <dgm:t>
        <a:bodyPr/>
        <a:lstStyle/>
        <a:p>
          <a:endParaRPr lang="en-US"/>
        </a:p>
      </dgm:t>
    </dgm:pt>
    <dgm:pt modelId="{7633E5E1-10AA-420C-A636-608161F2BF24}" type="sibTrans" cxnId="{0B6BBFAA-0E84-4BBB-930D-0A3A6DD47832}">
      <dgm:prSet/>
      <dgm:spPr/>
      <dgm:t>
        <a:bodyPr/>
        <a:lstStyle/>
        <a:p>
          <a:endParaRPr lang="en-US"/>
        </a:p>
      </dgm:t>
    </dgm:pt>
    <dgm:pt modelId="{436DD4EA-D25D-40C0-934C-DF5E968E9516}" type="pres">
      <dgm:prSet presAssocID="{EDEF9E8E-46CF-4AD4-9211-3BD4B95369FA}" presName="diagram" presStyleCnt="0">
        <dgm:presLayoutVars>
          <dgm:dir/>
          <dgm:resizeHandles val="exact"/>
        </dgm:presLayoutVars>
      </dgm:prSet>
      <dgm:spPr/>
    </dgm:pt>
    <dgm:pt modelId="{A60D93FA-6993-488D-9B01-08C4E975B649}" type="pres">
      <dgm:prSet presAssocID="{E9200C0E-AA9C-49D6-B2EF-24C322114368}" presName="node" presStyleLbl="node1" presStyleIdx="0" presStyleCnt="4">
        <dgm:presLayoutVars>
          <dgm:bulletEnabled val="1"/>
        </dgm:presLayoutVars>
      </dgm:prSet>
      <dgm:spPr/>
    </dgm:pt>
    <dgm:pt modelId="{4EB1BEDA-3DB3-4089-A88F-96E536349A46}" type="pres">
      <dgm:prSet presAssocID="{780D0DD6-78A9-43A6-8AAE-847CCD5B4E20}" presName="sibTrans" presStyleCnt="0"/>
      <dgm:spPr/>
    </dgm:pt>
    <dgm:pt modelId="{B5513DBF-FBB9-4818-80AB-51839116CB10}" type="pres">
      <dgm:prSet presAssocID="{23A42F1B-AFC2-41E3-89B7-7290BFFAD1B5}" presName="node" presStyleLbl="node1" presStyleIdx="1" presStyleCnt="4">
        <dgm:presLayoutVars>
          <dgm:bulletEnabled val="1"/>
        </dgm:presLayoutVars>
      </dgm:prSet>
      <dgm:spPr/>
    </dgm:pt>
    <dgm:pt modelId="{548FF1B3-D737-4343-8F04-B030010D9241}" type="pres">
      <dgm:prSet presAssocID="{E3D8C3C2-282F-4D68-9397-18F7D28B8FB2}" presName="sibTrans" presStyleCnt="0"/>
      <dgm:spPr/>
    </dgm:pt>
    <dgm:pt modelId="{8B3942AE-64C4-44D3-BEFB-A4618062A706}" type="pres">
      <dgm:prSet presAssocID="{91FE0225-81C8-4ABE-87D6-0F00F3D46558}" presName="node" presStyleLbl="node1" presStyleIdx="2" presStyleCnt="4">
        <dgm:presLayoutVars>
          <dgm:bulletEnabled val="1"/>
        </dgm:presLayoutVars>
      </dgm:prSet>
      <dgm:spPr/>
    </dgm:pt>
    <dgm:pt modelId="{A9A91CEE-94B7-4D15-9AB9-1463F62E16ED}" type="pres">
      <dgm:prSet presAssocID="{A91887E5-A21A-45CD-9C8F-607F8E230433}" presName="sibTrans" presStyleCnt="0"/>
      <dgm:spPr/>
    </dgm:pt>
    <dgm:pt modelId="{0055E007-2DA8-49E7-97F0-3EF81FF86F21}" type="pres">
      <dgm:prSet presAssocID="{EF22D4AF-E32C-4DCA-AB91-2AAE4A659BCA}" presName="node" presStyleLbl="node1" presStyleIdx="3" presStyleCnt="4">
        <dgm:presLayoutVars>
          <dgm:bulletEnabled val="1"/>
        </dgm:presLayoutVars>
      </dgm:prSet>
      <dgm:spPr/>
    </dgm:pt>
  </dgm:ptLst>
  <dgm:cxnLst>
    <dgm:cxn modelId="{536DBD60-BE86-4DF2-A88B-B0A5FE363DBE}" type="presOf" srcId="{E9200C0E-AA9C-49D6-B2EF-24C322114368}" destId="{A60D93FA-6993-488D-9B01-08C4E975B649}" srcOrd="0" destOrd="0" presId="urn:microsoft.com/office/officeart/2005/8/layout/default"/>
    <dgm:cxn modelId="{FCE9A548-7DE2-47FC-96C5-458C294F54D8}" srcId="{EDEF9E8E-46CF-4AD4-9211-3BD4B95369FA}" destId="{91FE0225-81C8-4ABE-87D6-0F00F3D46558}" srcOrd="2" destOrd="0" parTransId="{C6EA51B9-DE59-4431-9688-6FD0425C4821}" sibTransId="{A91887E5-A21A-45CD-9C8F-607F8E230433}"/>
    <dgm:cxn modelId="{5A26D36B-67CE-4CF7-A5AD-4FC850FF857C}" type="presOf" srcId="{EDEF9E8E-46CF-4AD4-9211-3BD4B95369FA}" destId="{436DD4EA-D25D-40C0-934C-DF5E968E9516}" srcOrd="0" destOrd="0" presId="urn:microsoft.com/office/officeart/2005/8/layout/default"/>
    <dgm:cxn modelId="{50E1F857-6420-43E8-B010-7E7BFDB6C7AF}" type="presOf" srcId="{EF22D4AF-E32C-4DCA-AB91-2AAE4A659BCA}" destId="{0055E007-2DA8-49E7-97F0-3EF81FF86F21}" srcOrd="0" destOrd="0" presId="urn:microsoft.com/office/officeart/2005/8/layout/default"/>
    <dgm:cxn modelId="{0ABD6F81-117D-4F12-B0C4-F9DF793D5063}" srcId="{EDEF9E8E-46CF-4AD4-9211-3BD4B95369FA}" destId="{E9200C0E-AA9C-49D6-B2EF-24C322114368}" srcOrd="0" destOrd="0" parTransId="{6CC426DC-BF9A-4054-AE54-2CF80FACCB6C}" sibTransId="{780D0DD6-78A9-43A6-8AAE-847CCD5B4E20}"/>
    <dgm:cxn modelId="{ED06898C-355E-4D19-A209-8E8F8513A78F}" srcId="{EDEF9E8E-46CF-4AD4-9211-3BD4B95369FA}" destId="{23A42F1B-AFC2-41E3-89B7-7290BFFAD1B5}" srcOrd="1" destOrd="0" parTransId="{61E7C66A-3879-4AFB-9E21-C21085D93D53}" sibTransId="{E3D8C3C2-282F-4D68-9397-18F7D28B8FB2}"/>
    <dgm:cxn modelId="{0B6BBFAA-0E84-4BBB-930D-0A3A6DD47832}" srcId="{EDEF9E8E-46CF-4AD4-9211-3BD4B95369FA}" destId="{EF22D4AF-E32C-4DCA-AB91-2AAE4A659BCA}" srcOrd="3" destOrd="0" parTransId="{9F51A5DA-DF0F-4E3C-B104-6D954BBA253B}" sibTransId="{7633E5E1-10AA-420C-A636-608161F2BF24}"/>
    <dgm:cxn modelId="{45AFB9E0-1D7F-48DE-8901-B92956E8B23D}" type="presOf" srcId="{23A42F1B-AFC2-41E3-89B7-7290BFFAD1B5}" destId="{B5513DBF-FBB9-4818-80AB-51839116CB10}" srcOrd="0" destOrd="0" presId="urn:microsoft.com/office/officeart/2005/8/layout/default"/>
    <dgm:cxn modelId="{73379AF8-00FB-4439-A1A0-0939DF9098FD}" type="presOf" srcId="{91FE0225-81C8-4ABE-87D6-0F00F3D46558}" destId="{8B3942AE-64C4-44D3-BEFB-A4618062A706}" srcOrd="0" destOrd="0" presId="urn:microsoft.com/office/officeart/2005/8/layout/default"/>
    <dgm:cxn modelId="{2BDE1C10-DF90-42BA-AF2E-F9DC4F866B1C}" type="presParOf" srcId="{436DD4EA-D25D-40C0-934C-DF5E968E9516}" destId="{A60D93FA-6993-488D-9B01-08C4E975B649}" srcOrd="0" destOrd="0" presId="urn:microsoft.com/office/officeart/2005/8/layout/default"/>
    <dgm:cxn modelId="{749BAEE1-3DC2-4B39-8791-76CA7F2708A2}" type="presParOf" srcId="{436DD4EA-D25D-40C0-934C-DF5E968E9516}" destId="{4EB1BEDA-3DB3-4089-A88F-96E536349A46}" srcOrd="1" destOrd="0" presId="urn:microsoft.com/office/officeart/2005/8/layout/default"/>
    <dgm:cxn modelId="{8E12DA44-DD89-48ED-A55A-CA3F64AC6784}" type="presParOf" srcId="{436DD4EA-D25D-40C0-934C-DF5E968E9516}" destId="{B5513DBF-FBB9-4818-80AB-51839116CB10}" srcOrd="2" destOrd="0" presId="urn:microsoft.com/office/officeart/2005/8/layout/default"/>
    <dgm:cxn modelId="{17F116CB-D50C-4CC5-B412-F4E560F7E515}" type="presParOf" srcId="{436DD4EA-D25D-40C0-934C-DF5E968E9516}" destId="{548FF1B3-D737-4343-8F04-B030010D9241}" srcOrd="3" destOrd="0" presId="urn:microsoft.com/office/officeart/2005/8/layout/default"/>
    <dgm:cxn modelId="{2D01C011-57CB-4362-9FE0-F6C107EC9694}" type="presParOf" srcId="{436DD4EA-D25D-40C0-934C-DF5E968E9516}" destId="{8B3942AE-64C4-44D3-BEFB-A4618062A706}" srcOrd="4" destOrd="0" presId="urn:microsoft.com/office/officeart/2005/8/layout/default"/>
    <dgm:cxn modelId="{64F31841-3472-40D6-981D-6DE33B2BAF56}" type="presParOf" srcId="{436DD4EA-D25D-40C0-934C-DF5E968E9516}" destId="{A9A91CEE-94B7-4D15-9AB9-1463F62E16ED}" srcOrd="5" destOrd="0" presId="urn:microsoft.com/office/officeart/2005/8/layout/default"/>
    <dgm:cxn modelId="{F72599F9-8FFD-4618-891A-CFD6BF76F844}" type="presParOf" srcId="{436DD4EA-D25D-40C0-934C-DF5E968E9516}" destId="{0055E007-2DA8-49E7-97F0-3EF81FF86F2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240A712-C8BD-4F6A-9FDB-F229A8503544}"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DB03EEC9-7286-44AF-8F4B-38C5D571BB6B}">
      <dgm:prSet phldrT="[Text]" phldr="0" custT="1"/>
      <dgm:spPr>
        <a:solidFill>
          <a:srgbClr val="00314C"/>
        </a:solidFill>
      </dgm:spPr>
      <dgm:t>
        <a:bodyPr/>
        <a:lstStyle/>
        <a:p>
          <a:r>
            <a:rPr lang="en-US" sz="1600" b="1">
              <a:latin typeface="Verdana"/>
              <a:ea typeface="Verdana"/>
            </a:rPr>
            <a:t>Definition</a:t>
          </a:r>
        </a:p>
      </dgm:t>
    </dgm:pt>
    <dgm:pt modelId="{B847B4E5-0712-486A-A1BC-537D98B47353}" type="parTrans" cxnId="{97F0ED75-09F1-4076-B664-6BF35FDB9EE5}">
      <dgm:prSet/>
      <dgm:spPr/>
      <dgm:t>
        <a:bodyPr/>
        <a:lstStyle/>
        <a:p>
          <a:endParaRPr lang="en-US"/>
        </a:p>
      </dgm:t>
    </dgm:pt>
    <dgm:pt modelId="{317E9FFE-2E55-46DA-BE55-50E2F9A1E182}" type="sibTrans" cxnId="{97F0ED75-09F1-4076-B664-6BF35FDB9EE5}">
      <dgm:prSet/>
      <dgm:spPr/>
      <dgm:t>
        <a:bodyPr/>
        <a:lstStyle/>
        <a:p>
          <a:endParaRPr lang="en-US"/>
        </a:p>
      </dgm:t>
    </dgm:pt>
    <dgm:pt modelId="{CB153F49-17D5-47DB-BC1C-6E0C0F6317C5}">
      <dgm:prSet phldrT="[Text]" phldr="0" custT="1"/>
      <dgm:spPr/>
      <dgm:t>
        <a:bodyPr/>
        <a:lstStyle/>
        <a:p>
          <a:pPr rtl="0"/>
          <a:endParaRPr lang="en-US" sz="1100">
            <a:solidFill>
              <a:srgbClr val="00314C"/>
            </a:solidFill>
            <a:latin typeface="Verdana"/>
            <a:ea typeface="Verdana"/>
          </a:endParaRPr>
        </a:p>
      </dgm:t>
    </dgm:pt>
    <dgm:pt modelId="{DA8542A5-ECBC-4C4D-B431-C309A30EFBC1}" type="parTrans" cxnId="{2B2A601B-EF5B-485C-A9F1-A0D15E3D557A}">
      <dgm:prSet/>
      <dgm:spPr/>
      <dgm:t>
        <a:bodyPr/>
        <a:lstStyle/>
        <a:p>
          <a:endParaRPr lang="en-US"/>
        </a:p>
      </dgm:t>
    </dgm:pt>
    <dgm:pt modelId="{9CB225A1-FAA5-43A4-9464-57CC91C899CB}" type="sibTrans" cxnId="{2B2A601B-EF5B-485C-A9F1-A0D15E3D557A}">
      <dgm:prSet/>
      <dgm:spPr/>
      <dgm:t>
        <a:bodyPr/>
        <a:lstStyle/>
        <a:p>
          <a:endParaRPr lang="en-US"/>
        </a:p>
      </dgm:t>
    </dgm:pt>
    <dgm:pt modelId="{1821AEA2-6D9C-47E6-AD3A-4283C083831E}">
      <dgm:prSet phldrT="[Text]" phldr="0" custT="1"/>
      <dgm:spPr>
        <a:solidFill>
          <a:srgbClr val="00314C"/>
        </a:solidFill>
      </dgm:spPr>
      <dgm:t>
        <a:bodyPr/>
        <a:lstStyle/>
        <a:p>
          <a:r>
            <a:rPr lang="en-US" sz="1600" b="1">
              <a:latin typeface="Verdana"/>
              <a:ea typeface="Verdana"/>
            </a:rPr>
            <a:t>Prevalence</a:t>
          </a:r>
        </a:p>
      </dgm:t>
    </dgm:pt>
    <dgm:pt modelId="{0D73544F-434C-40D6-8F88-D616B1C49024}" type="parTrans" cxnId="{9A48A4A4-30F7-493F-89F9-887DA5B02347}">
      <dgm:prSet/>
      <dgm:spPr/>
      <dgm:t>
        <a:bodyPr/>
        <a:lstStyle/>
        <a:p>
          <a:endParaRPr lang="en-US"/>
        </a:p>
      </dgm:t>
    </dgm:pt>
    <dgm:pt modelId="{1676AC60-64F6-4E7C-B327-B91EB6392DE8}" type="sibTrans" cxnId="{9A48A4A4-30F7-493F-89F9-887DA5B02347}">
      <dgm:prSet/>
      <dgm:spPr/>
      <dgm:t>
        <a:bodyPr/>
        <a:lstStyle/>
        <a:p>
          <a:endParaRPr lang="en-US"/>
        </a:p>
      </dgm:t>
    </dgm:pt>
    <dgm:pt modelId="{1A20BA6A-3F4A-4D93-825F-FF7367CBC48D}">
      <dgm:prSet phldrT="[Text]" phldr="0" custT="1"/>
      <dgm:spPr/>
      <dgm:t>
        <a:bodyPr/>
        <a:lstStyle/>
        <a:p>
          <a:endParaRPr lang="en-US" sz="1200">
            <a:solidFill>
              <a:srgbClr val="00314C"/>
            </a:solidFill>
            <a:latin typeface="Verdana"/>
            <a:ea typeface="Verdana"/>
          </a:endParaRPr>
        </a:p>
      </dgm:t>
    </dgm:pt>
    <dgm:pt modelId="{A7655D73-AD27-4B03-BC85-A8C3F8EDF303}" type="parTrans" cxnId="{C9F5EA6A-577C-4F83-B385-715AE8F38A76}">
      <dgm:prSet/>
      <dgm:spPr/>
      <dgm:t>
        <a:bodyPr/>
        <a:lstStyle/>
        <a:p>
          <a:endParaRPr lang="en-US"/>
        </a:p>
      </dgm:t>
    </dgm:pt>
    <dgm:pt modelId="{B6E86BD0-6EC4-4ED6-B290-115724E49AC4}" type="sibTrans" cxnId="{C9F5EA6A-577C-4F83-B385-715AE8F38A76}">
      <dgm:prSet/>
      <dgm:spPr/>
      <dgm:t>
        <a:bodyPr/>
        <a:lstStyle/>
        <a:p>
          <a:endParaRPr lang="en-US"/>
        </a:p>
      </dgm:t>
    </dgm:pt>
    <dgm:pt modelId="{33263E65-9F1E-4AEE-8FA7-B12C32B4C181}">
      <dgm:prSet phldr="0"/>
      <dgm:spPr/>
      <dgm:t>
        <a:bodyPr/>
        <a:lstStyle/>
        <a:p>
          <a:r>
            <a:rPr lang="en-US" sz="1200">
              <a:solidFill>
                <a:srgbClr val="00314C"/>
              </a:solidFill>
              <a:latin typeface="Verdana"/>
              <a:ea typeface="Verdana"/>
            </a:rPr>
            <a:t>Results in reduced blood flow and varying symptoms depending on the area affected</a:t>
          </a:r>
          <a:endParaRPr lang="en-US">
            <a:solidFill>
              <a:srgbClr val="00314C"/>
            </a:solidFill>
          </a:endParaRPr>
        </a:p>
      </dgm:t>
    </dgm:pt>
    <dgm:pt modelId="{EBF1E5D2-0763-4DAD-8446-09D0DE43E0EF}" type="parTrans" cxnId="{8CB50769-33AC-400A-84E6-C4B38F320FAE}">
      <dgm:prSet/>
      <dgm:spPr/>
      <dgm:t>
        <a:bodyPr/>
        <a:lstStyle/>
        <a:p>
          <a:endParaRPr lang="en-US"/>
        </a:p>
      </dgm:t>
    </dgm:pt>
    <dgm:pt modelId="{84686E59-92F3-40C3-B39F-2B4BFBC82B0D}" type="sibTrans" cxnId="{8CB50769-33AC-400A-84E6-C4B38F320FAE}">
      <dgm:prSet/>
      <dgm:spPr/>
      <dgm:t>
        <a:bodyPr/>
        <a:lstStyle/>
        <a:p>
          <a:endParaRPr lang="en-US"/>
        </a:p>
      </dgm:t>
    </dgm:pt>
    <dgm:pt modelId="{3D37E2E8-D55E-4844-95BE-ADCEFF6E7622}">
      <dgm:prSet phldrT="[Text]" phldr="0" custT="1"/>
      <dgm:spPr/>
      <dgm:t>
        <a:bodyPr/>
        <a:lstStyle/>
        <a:p>
          <a:pPr rtl="0"/>
          <a:r>
            <a:rPr lang="en-US" sz="1200">
              <a:solidFill>
                <a:srgbClr val="00314C"/>
              </a:solidFill>
              <a:latin typeface="Verdana"/>
              <a:ea typeface="Verdana"/>
            </a:rPr>
            <a:t>Narrowing of the arteries due to vasoconstriction</a:t>
          </a:r>
          <a:endParaRPr lang="en-US" sz="1100">
            <a:solidFill>
              <a:srgbClr val="00314C"/>
            </a:solidFill>
            <a:latin typeface="Verdana"/>
            <a:ea typeface="Verdana"/>
          </a:endParaRPr>
        </a:p>
      </dgm:t>
    </dgm:pt>
    <dgm:pt modelId="{90643894-2BBD-4118-BF90-B4938EA2461C}" type="parTrans" cxnId="{3D56B056-1729-44AB-961E-9B831E6D0896}">
      <dgm:prSet/>
      <dgm:spPr/>
      <dgm:t>
        <a:bodyPr/>
        <a:lstStyle/>
        <a:p>
          <a:endParaRPr lang="en-US"/>
        </a:p>
      </dgm:t>
    </dgm:pt>
    <dgm:pt modelId="{A8D66923-8119-4DED-A44C-3EB7EBCC2559}" type="sibTrans" cxnId="{3D56B056-1729-44AB-961E-9B831E6D0896}">
      <dgm:prSet/>
      <dgm:spPr/>
      <dgm:t>
        <a:bodyPr/>
        <a:lstStyle/>
        <a:p>
          <a:endParaRPr lang="en-US"/>
        </a:p>
      </dgm:t>
    </dgm:pt>
    <dgm:pt modelId="{89166E0F-67B8-4426-BB9F-EE8CE0C82A75}">
      <dgm:prSet phldrT="[Text]" phldr="0" custT="1"/>
      <dgm:spPr/>
      <dgm:t>
        <a:bodyPr/>
        <a:lstStyle/>
        <a:p>
          <a:r>
            <a:rPr lang="en-US" sz="1200">
              <a:solidFill>
                <a:srgbClr val="00314C"/>
              </a:solidFill>
              <a:latin typeface="Verdana"/>
              <a:ea typeface="Verdana"/>
            </a:rPr>
            <a:t>Cerebral vasospasm and DCI worsen outcomes in patients with </a:t>
          </a:r>
          <a:r>
            <a:rPr lang="en-US" sz="1200" err="1">
              <a:solidFill>
                <a:srgbClr val="00314C"/>
              </a:solidFill>
              <a:latin typeface="Verdana"/>
              <a:ea typeface="Verdana"/>
            </a:rPr>
            <a:t>aSAH</a:t>
          </a:r>
          <a:endParaRPr lang="en-US" sz="1200">
            <a:solidFill>
              <a:srgbClr val="00314C"/>
            </a:solidFill>
            <a:latin typeface="Verdana"/>
            <a:ea typeface="Verdana"/>
          </a:endParaRPr>
        </a:p>
      </dgm:t>
    </dgm:pt>
    <dgm:pt modelId="{64BCD355-82F1-414B-B085-E2E0AFADDA00}" type="parTrans" cxnId="{ECBE1C7E-0EE6-49BD-AE5A-8D60540565C5}">
      <dgm:prSet/>
      <dgm:spPr/>
      <dgm:t>
        <a:bodyPr/>
        <a:lstStyle/>
        <a:p>
          <a:endParaRPr lang="en-US"/>
        </a:p>
      </dgm:t>
    </dgm:pt>
    <dgm:pt modelId="{1AA90411-2323-45C3-8B05-18C1329230FE}" type="sibTrans" cxnId="{ECBE1C7E-0EE6-49BD-AE5A-8D60540565C5}">
      <dgm:prSet/>
      <dgm:spPr/>
      <dgm:t>
        <a:bodyPr/>
        <a:lstStyle/>
        <a:p>
          <a:endParaRPr lang="en-US"/>
        </a:p>
      </dgm:t>
    </dgm:pt>
    <dgm:pt modelId="{54CB3464-1A01-4C50-AB7D-6BBB90BABA11}">
      <dgm:prSet phldrT="[Text]" phldr="0" custT="1"/>
      <dgm:spPr/>
      <dgm:t>
        <a:bodyPr/>
        <a:lstStyle/>
        <a:p>
          <a:r>
            <a:rPr lang="en-US" sz="1200">
              <a:solidFill>
                <a:srgbClr val="00314C"/>
              </a:solidFill>
              <a:latin typeface="Verdana"/>
              <a:ea typeface="Verdana"/>
            </a:rPr>
            <a:t>Affecting 25-30% of patients with </a:t>
          </a:r>
          <a:r>
            <a:rPr lang="en-US" sz="1200" err="1">
              <a:solidFill>
                <a:srgbClr val="00314C"/>
              </a:solidFill>
              <a:latin typeface="Verdana"/>
              <a:ea typeface="Verdana"/>
            </a:rPr>
            <a:t>aSAH</a:t>
          </a:r>
          <a:endParaRPr lang="en-US" sz="1200">
            <a:solidFill>
              <a:srgbClr val="00314C"/>
            </a:solidFill>
            <a:latin typeface="Verdana"/>
            <a:ea typeface="Verdana"/>
          </a:endParaRPr>
        </a:p>
      </dgm:t>
    </dgm:pt>
    <dgm:pt modelId="{145992D8-92DF-4593-A74C-2FD0BDFE54E4}" type="parTrans" cxnId="{E066AECF-9D25-4C5C-8898-C5F6A771CEA3}">
      <dgm:prSet/>
      <dgm:spPr/>
      <dgm:t>
        <a:bodyPr/>
        <a:lstStyle/>
        <a:p>
          <a:endParaRPr lang="en-US"/>
        </a:p>
      </dgm:t>
    </dgm:pt>
    <dgm:pt modelId="{E81B4257-76AB-45A1-8BAE-3F6E0854BD33}" type="sibTrans" cxnId="{E066AECF-9D25-4C5C-8898-C5F6A771CEA3}">
      <dgm:prSet/>
      <dgm:spPr/>
      <dgm:t>
        <a:bodyPr/>
        <a:lstStyle/>
        <a:p>
          <a:endParaRPr lang="en-US"/>
        </a:p>
      </dgm:t>
    </dgm:pt>
    <dgm:pt modelId="{4931DA30-2FAE-46D4-AB83-A98840082DF9}" type="pres">
      <dgm:prSet presAssocID="{9240A712-C8BD-4F6A-9FDB-F229A8503544}" presName="linear" presStyleCnt="0">
        <dgm:presLayoutVars>
          <dgm:animLvl val="lvl"/>
          <dgm:resizeHandles val="exact"/>
        </dgm:presLayoutVars>
      </dgm:prSet>
      <dgm:spPr/>
    </dgm:pt>
    <dgm:pt modelId="{FB3D4FBE-F983-48CB-BD96-A8E8F9FB6E79}" type="pres">
      <dgm:prSet presAssocID="{DB03EEC9-7286-44AF-8F4B-38C5D571BB6B}" presName="parentText" presStyleLbl="node1" presStyleIdx="0" presStyleCnt="2" custScaleY="63036">
        <dgm:presLayoutVars>
          <dgm:chMax val="0"/>
          <dgm:bulletEnabled val="1"/>
        </dgm:presLayoutVars>
      </dgm:prSet>
      <dgm:spPr/>
    </dgm:pt>
    <dgm:pt modelId="{77A1BE72-9B14-4415-9647-3530A29C3B70}" type="pres">
      <dgm:prSet presAssocID="{DB03EEC9-7286-44AF-8F4B-38C5D571BB6B}" presName="childText" presStyleLbl="revTx" presStyleIdx="0" presStyleCnt="2">
        <dgm:presLayoutVars>
          <dgm:bulletEnabled val="1"/>
        </dgm:presLayoutVars>
      </dgm:prSet>
      <dgm:spPr/>
    </dgm:pt>
    <dgm:pt modelId="{826D5D48-117F-426D-8271-0EB6A0598D6D}" type="pres">
      <dgm:prSet presAssocID="{1821AEA2-6D9C-47E6-AD3A-4283C083831E}" presName="parentText" presStyleLbl="node1" presStyleIdx="1" presStyleCnt="2" custScaleY="71830">
        <dgm:presLayoutVars>
          <dgm:chMax val="0"/>
          <dgm:bulletEnabled val="1"/>
        </dgm:presLayoutVars>
      </dgm:prSet>
      <dgm:spPr/>
    </dgm:pt>
    <dgm:pt modelId="{1FB05CBA-DFAC-41EE-B5BD-E904350CBD8D}" type="pres">
      <dgm:prSet presAssocID="{1821AEA2-6D9C-47E6-AD3A-4283C083831E}" presName="childText" presStyleLbl="revTx" presStyleIdx="1" presStyleCnt="2" custScaleY="112481">
        <dgm:presLayoutVars>
          <dgm:bulletEnabled val="1"/>
        </dgm:presLayoutVars>
      </dgm:prSet>
      <dgm:spPr/>
    </dgm:pt>
  </dgm:ptLst>
  <dgm:cxnLst>
    <dgm:cxn modelId="{F8A2A300-1670-44A2-B079-CA62809C9FE5}" type="presOf" srcId="{1821AEA2-6D9C-47E6-AD3A-4283C083831E}" destId="{826D5D48-117F-426D-8271-0EB6A0598D6D}" srcOrd="0" destOrd="0" presId="urn:microsoft.com/office/officeart/2005/8/layout/vList2"/>
    <dgm:cxn modelId="{2B2A601B-EF5B-485C-A9F1-A0D15E3D557A}" srcId="{DB03EEC9-7286-44AF-8F4B-38C5D571BB6B}" destId="{CB153F49-17D5-47DB-BC1C-6E0C0F6317C5}" srcOrd="0" destOrd="0" parTransId="{DA8542A5-ECBC-4C4D-B431-C309A30EFBC1}" sibTransId="{9CB225A1-FAA5-43A4-9464-57CC91C899CB}"/>
    <dgm:cxn modelId="{FC7DBA2B-8469-4DD9-A2D7-BE2A3ABD1013}" type="presOf" srcId="{89166E0F-67B8-4426-BB9F-EE8CE0C82A75}" destId="{1FB05CBA-DFAC-41EE-B5BD-E904350CBD8D}" srcOrd="0" destOrd="1" presId="urn:microsoft.com/office/officeart/2005/8/layout/vList2"/>
    <dgm:cxn modelId="{6212DC2C-D6EE-47ED-9470-E22CFA0BA7B4}" type="presOf" srcId="{33263E65-9F1E-4AEE-8FA7-B12C32B4C181}" destId="{77A1BE72-9B14-4415-9647-3530A29C3B70}" srcOrd="0" destOrd="2" presId="urn:microsoft.com/office/officeart/2005/8/layout/vList2"/>
    <dgm:cxn modelId="{3A045340-3638-4F29-91C3-C18CB07900B0}" type="presOf" srcId="{3D37E2E8-D55E-4844-95BE-ADCEFF6E7622}" destId="{77A1BE72-9B14-4415-9647-3530A29C3B70}" srcOrd="0" destOrd="1" presId="urn:microsoft.com/office/officeart/2005/8/layout/vList2"/>
    <dgm:cxn modelId="{8CB50769-33AC-400A-84E6-C4B38F320FAE}" srcId="{DB03EEC9-7286-44AF-8F4B-38C5D571BB6B}" destId="{33263E65-9F1E-4AEE-8FA7-B12C32B4C181}" srcOrd="2" destOrd="0" parTransId="{EBF1E5D2-0763-4DAD-8446-09D0DE43E0EF}" sibTransId="{84686E59-92F3-40C3-B39F-2B4BFBC82B0D}"/>
    <dgm:cxn modelId="{98C5D269-A7D8-4274-920D-121E7E3AA11F}" type="presOf" srcId="{DB03EEC9-7286-44AF-8F4B-38C5D571BB6B}" destId="{FB3D4FBE-F983-48CB-BD96-A8E8F9FB6E79}" srcOrd="0" destOrd="0" presId="urn:microsoft.com/office/officeart/2005/8/layout/vList2"/>
    <dgm:cxn modelId="{C9F5EA6A-577C-4F83-B385-715AE8F38A76}" srcId="{1821AEA2-6D9C-47E6-AD3A-4283C083831E}" destId="{1A20BA6A-3F4A-4D93-825F-FF7367CBC48D}" srcOrd="0" destOrd="0" parTransId="{A7655D73-AD27-4B03-BC85-A8C3F8EDF303}" sibTransId="{B6E86BD0-6EC4-4ED6-B290-115724E49AC4}"/>
    <dgm:cxn modelId="{97F0ED75-09F1-4076-B664-6BF35FDB9EE5}" srcId="{9240A712-C8BD-4F6A-9FDB-F229A8503544}" destId="{DB03EEC9-7286-44AF-8F4B-38C5D571BB6B}" srcOrd="0" destOrd="0" parTransId="{B847B4E5-0712-486A-A1BC-537D98B47353}" sibTransId="{317E9FFE-2E55-46DA-BE55-50E2F9A1E182}"/>
    <dgm:cxn modelId="{23DC5E56-F7EB-42C1-8B93-EA11B6993922}" type="presOf" srcId="{9240A712-C8BD-4F6A-9FDB-F229A8503544}" destId="{4931DA30-2FAE-46D4-AB83-A98840082DF9}" srcOrd="0" destOrd="0" presId="urn:microsoft.com/office/officeart/2005/8/layout/vList2"/>
    <dgm:cxn modelId="{3D56B056-1729-44AB-961E-9B831E6D0896}" srcId="{DB03EEC9-7286-44AF-8F4B-38C5D571BB6B}" destId="{3D37E2E8-D55E-4844-95BE-ADCEFF6E7622}" srcOrd="1" destOrd="0" parTransId="{90643894-2BBD-4118-BF90-B4938EA2461C}" sibTransId="{A8D66923-8119-4DED-A44C-3EB7EBCC2559}"/>
    <dgm:cxn modelId="{ECBE1C7E-0EE6-49BD-AE5A-8D60540565C5}" srcId="{1821AEA2-6D9C-47E6-AD3A-4283C083831E}" destId="{89166E0F-67B8-4426-BB9F-EE8CE0C82A75}" srcOrd="1" destOrd="0" parTransId="{64BCD355-82F1-414B-B085-E2E0AFADDA00}" sibTransId="{1AA90411-2323-45C3-8B05-18C1329230FE}"/>
    <dgm:cxn modelId="{9A48A4A4-30F7-493F-89F9-887DA5B02347}" srcId="{9240A712-C8BD-4F6A-9FDB-F229A8503544}" destId="{1821AEA2-6D9C-47E6-AD3A-4283C083831E}" srcOrd="1" destOrd="0" parTransId="{0D73544F-434C-40D6-8F88-D616B1C49024}" sibTransId="{1676AC60-64F6-4E7C-B327-B91EB6392DE8}"/>
    <dgm:cxn modelId="{E066AECF-9D25-4C5C-8898-C5F6A771CEA3}" srcId="{1821AEA2-6D9C-47E6-AD3A-4283C083831E}" destId="{54CB3464-1A01-4C50-AB7D-6BBB90BABA11}" srcOrd="2" destOrd="0" parTransId="{145992D8-92DF-4593-A74C-2FD0BDFE54E4}" sibTransId="{E81B4257-76AB-45A1-8BAE-3F6E0854BD33}"/>
    <dgm:cxn modelId="{C41457DE-2A90-4DBD-BA27-8CEC569B4A89}" type="presOf" srcId="{54CB3464-1A01-4C50-AB7D-6BBB90BABA11}" destId="{1FB05CBA-DFAC-41EE-B5BD-E904350CBD8D}" srcOrd="0" destOrd="2" presId="urn:microsoft.com/office/officeart/2005/8/layout/vList2"/>
    <dgm:cxn modelId="{672A94EF-0006-4864-B6A3-78132FB8F587}" type="presOf" srcId="{1A20BA6A-3F4A-4D93-825F-FF7367CBC48D}" destId="{1FB05CBA-DFAC-41EE-B5BD-E904350CBD8D}" srcOrd="0" destOrd="0" presId="urn:microsoft.com/office/officeart/2005/8/layout/vList2"/>
    <dgm:cxn modelId="{D10424F2-0A94-47CD-8A7D-64DE0CB207E5}" type="presOf" srcId="{CB153F49-17D5-47DB-BC1C-6E0C0F6317C5}" destId="{77A1BE72-9B14-4415-9647-3530A29C3B70}" srcOrd="0" destOrd="0" presId="urn:microsoft.com/office/officeart/2005/8/layout/vList2"/>
    <dgm:cxn modelId="{3A020F96-60C5-430D-BE40-13FC7803E714}" type="presParOf" srcId="{4931DA30-2FAE-46D4-AB83-A98840082DF9}" destId="{FB3D4FBE-F983-48CB-BD96-A8E8F9FB6E79}" srcOrd="0" destOrd="0" presId="urn:microsoft.com/office/officeart/2005/8/layout/vList2"/>
    <dgm:cxn modelId="{04AC7C52-451B-43A7-8632-0D990E0652E6}" type="presParOf" srcId="{4931DA30-2FAE-46D4-AB83-A98840082DF9}" destId="{77A1BE72-9B14-4415-9647-3530A29C3B70}" srcOrd="1" destOrd="0" presId="urn:microsoft.com/office/officeart/2005/8/layout/vList2"/>
    <dgm:cxn modelId="{9AE6B84F-4E93-43B0-B82E-437A3099A1AA}" type="presParOf" srcId="{4931DA30-2FAE-46D4-AB83-A98840082DF9}" destId="{826D5D48-117F-426D-8271-0EB6A0598D6D}" srcOrd="2" destOrd="0" presId="urn:microsoft.com/office/officeart/2005/8/layout/vList2"/>
    <dgm:cxn modelId="{D5DDEBEC-C58A-4328-ADE9-EA506D8EC24B}" type="presParOf" srcId="{4931DA30-2FAE-46D4-AB83-A98840082DF9}" destId="{1FB05CBA-DFAC-41EE-B5BD-E904350CBD8D}"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BA1E5F3-A79E-4A4F-9288-6C054B3E021A}"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en-US"/>
        </a:p>
      </dgm:t>
    </dgm:pt>
    <dgm:pt modelId="{0DB59B27-F5D6-4B00-9EA1-3EB6638BEFAC}">
      <dgm:prSet phldrT="[Text]" phldr="0" custT="1"/>
      <dgm:spPr/>
      <dgm:t>
        <a:bodyPr/>
        <a:lstStyle/>
        <a:p>
          <a:r>
            <a:rPr lang="en-US" sz="1200">
              <a:latin typeface="Verdana"/>
              <a:ea typeface="Verdana"/>
            </a:rPr>
            <a:t>Epidemiology</a:t>
          </a:r>
        </a:p>
      </dgm:t>
    </dgm:pt>
    <dgm:pt modelId="{E233B5CC-9114-4F4C-B8C1-E2D9ECB165C8}" type="parTrans" cxnId="{651D2323-A503-41AF-863C-F91EDB3795F2}">
      <dgm:prSet/>
      <dgm:spPr/>
      <dgm:t>
        <a:bodyPr/>
        <a:lstStyle/>
        <a:p>
          <a:endParaRPr lang="en-US"/>
        </a:p>
      </dgm:t>
    </dgm:pt>
    <dgm:pt modelId="{690CE036-94C5-46C3-A68F-1686060DB82A}" type="sibTrans" cxnId="{651D2323-A503-41AF-863C-F91EDB3795F2}">
      <dgm:prSet/>
      <dgm:spPr/>
      <dgm:t>
        <a:bodyPr/>
        <a:lstStyle/>
        <a:p>
          <a:endParaRPr lang="en-US"/>
        </a:p>
      </dgm:t>
    </dgm:pt>
    <dgm:pt modelId="{0BB0948F-C9D1-48BC-8D9C-7E1230DD7320}">
      <dgm:prSet phldrT="[Text]" phldr="0" custT="1"/>
      <dgm:spPr/>
      <dgm:t>
        <a:bodyPr/>
        <a:lstStyle/>
        <a:p>
          <a:r>
            <a:rPr lang="en-US" sz="1000">
              <a:solidFill>
                <a:srgbClr val="00314C"/>
              </a:solidFill>
              <a:latin typeface="Verdana"/>
              <a:ea typeface="Verdana"/>
            </a:rPr>
            <a:t>Angiographic cerebral vasospasm occurs in up to 70% of patients with </a:t>
          </a:r>
          <a:r>
            <a:rPr lang="en-US" sz="1000" err="1">
              <a:solidFill>
                <a:srgbClr val="00314C"/>
              </a:solidFill>
              <a:latin typeface="Verdana"/>
              <a:ea typeface="Verdana"/>
            </a:rPr>
            <a:t>aSAH</a:t>
          </a:r>
          <a:r>
            <a:rPr lang="en-US" sz="1000">
              <a:solidFill>
                <a:srgbClr val="00314C"/>
              </a:solidFill>
              <a:latin typeface="Verdana"/>
              <a:ea typeface="Verdana"/>
            </a:rPr>
            <a:t>.</a:t>
          </a:r>
        </a:p>
      </dgm:t>
    </dgm:pt>
    <dgm:pt modelId="{407920DC-D7DD-42F4-A99B-DE90EA674B59}" type="parTrans" cxnId="{F73D07DF-7C8F-4238-A597-A834276E34F9}">
      <dgm:prSet/>
      <dgm:spPr/>
      <dgm:t>
        <a:bodyPr/>
        <a:lstStyle/>
        <a:p>
          <a:endParaRPr lang="en-US"/>
        </a:p>
      </dgm:t>
    </dgm:pt>
    <dgm:pt modelId="{E2DE9E2E-D4AC-4D21-80D4-4C15E47FD406}" type="sibTrans" cxnId="{F73D07DF-7C8F-4238-A597-A834276E34F9}">
      <dgm:prSet/>
      <dgm:spPr/>
      <dgm:t>
        <a:bodyPr/>
        <a:lstStyle/>
        <a:p>
          <a:endParaRPr lang="en-US"/>
        </a:p>
      </dgm:t>
    </dgm:pt>
    <dgm:pt modelId="{DD962A29-2F03-4DC8-8CD0-50B18C21EBAD}">
      <dgm:prSet phldrT="[Text]" phldr="0" custT="1"/>
      <dgm:spPr/>
      <dgm:t>
        <a:bodyPr/>
        <a:lstStyle/>
        <a:p>
          <a:r>
            <a:rPr lang="en-US" sz="1200">
              <a:latin typeface="Verdana"/>
              <a:ea typeface="Verdana"/>
            </a:rPr>
            <a:t>Classification</a:t>
          </a:r>
        </a:p>
      </dgm:t>
    </dgm:pt>
    <dgm:pt modelId="{17060271-C4CF-4B85-B3E2-FD67E1A39E64}" type="parTrans" cxnId="{AE8EBB7E-0580-4DF0-B247-661A6130C658}">
      <dgm:prSet/>
      <dgm:spPr/>
      <dgm:t>
        <a:bodyPr/>
        <a:lstStyle/>
        <a:p>
          <a:endParaRPr lang="en-US"/>
        </a:p>
      </dgm:t>
    </dgm:pt>
    <dgm:pt modelId="{2F1ADE95-416B-4728-8350-FB6540AC5B6F}" type="sibTrans" cxnId="{AE8EBB7E-0580-4DF0-B247-661A6130C658}">
      <dgm:prSet/>
      <dgm:spPr/>
      <dgm:t>
        <a:bodyPr/>
        <a:lstStyle/>
        <a:p>
          <a:endParaRPr lang="en-US"/>
        </a:p>
      </dgm:t>
    </dgm:pt>
    <dgm:pt modelId="{EBBC3A22-F36A-4BAE-8127-22A7437EE6D5}">
      <dgm:prSet phldrT="[Text]" phldr="0" custT="1"/>
      <dgm:spPr/>
      <dgm:t>
        <a:bodyPr/>
        <a:lstStyle/>
        <a:p>
          <a:r>
            <a:rPr lang="en-US" sz="1000">
              <a:solidFill>
                <a:srgbClr val="00314C"/>
              </a:solidFill>
              <a:latin typeface="Verdana"/>
              <a:ea typeface="Verdana"/>
            </a:rPr>
            <a:t>Angiographic CVS: Radiographical finding of arterial narrowing seen on an angiography.</a:t>
          </a:r>
        </a:p>
      </dgm:t>
    </dgm:pt>
    <dgm:pt modelId="{6800F2FE-B6FA-4137-8154-73AF0D492D09}" type="parTrans" cxnId="{AEC6D1DE-A477-497E-8E81-E94D367B87AA}">
      <dgm:prSet/>
      <dgm:spPr/>
      <dgm:t>
        <a:bodyPr/>
        <a:lstStyle/>
        <a:p>
          <a:endParaRPr lang="en-US"/>
        </a:p>
      </dgm:t>
    </dgm:pt>
    <dgm:pt modelId="{A4DCA7C7-7863-4FBD-8D17-D98A5E80FFD1}" type="sibTrans" cxnId="{AEC6D1DE-A477-497E-8E81-E94D367B87AA}">
      <dgm:prSet/>
      <dgm:spPr/>
      <dgm:t>
        <a:bodyPr/>
        <a:lstStyle/>
        <a:p>
          <a:endParaRPr lang="en-US"/>
        </a:p>
      </dgm:t>
    </dgm:pt>
    <dgm:pt modelId="{FD7BFD97-489D-466D-84F4-2BCF3D6A4708}">
      <dgm:prSet phldrT="[Text]" phldr="0" custT="1"/>
      <dgm:spPr/>
      <dgm:t>
        <a:bodyPr/>
        <a:lstStyle/>
        <a:p>
          <a:r>
            <a:rPr lang="en-US" sz="1200">
              <a:latin typeface="Verdana"/>
              <a:ea typeface="Verdana"/>
            </a:rPr>
            <a:t>Occurrence</a:t>
          </a:r>
        </a:p>
      </dgm:t>
    </dgm:pt>
    <dgm:pt modelId="{30215F62-488B-4BDE-A3B6-A15DF59C9E55}" type="parTrans" cxnId="{78DBEDAC-331C-4D7E-A892-0D3164381EC0}">
      <dgm:prSet/>
      <dgm:spPr/>
      <dgm:t>
        <a:bodyPr/>
        <a:lstStyle/>
        <a:p>
          <a:endParaRPr lang="en-US"/>
        </a:p>
      </dgm:t>
    </dgm:pt>
    <dgm:pt modelId="{66D26EC7-F37D-4968-B6F3-57706E689481}" type="sibTrans" cxnId="{78DBEDAC-331C-4D7E-A892-0D3164381EC0}">
      <dgm:prSet/>
      <dgm:spPr/>
      <dgm:t>
        <a:bodyPr/>
        <a:lstStyle/>
        <a:p>
          <a:endParaRPr lang="en-US"/>
        </a:p>
      </dgm:t>
    </dgm:pt>
    <dgm:pt modelId="{3D060F27-DED5-4DC7-875F-A2075886E46C}">
      <dgm:prSet phldrT="[Text]" phldr="0" custT="1"/>
      <dgm:spPr/>
      <dgm:t>
        <a:bodyPr/>
        <a:lstStyle/>
        <a:p>
          <a:r>
            <a:rPr lang="en-US" sz="1200">
              <a:latin typeface="Verdana"/>
              <a:ea typeface="Verdana"/>
            </a:rPr>
            <a:t>Complications</a:t>
          </a:r>
        </a:p>
      </dgm:t>
    </dgm:pt>
    <dgm:pt modelId="{CA62B80E-0ED0-4A52-8754-DCE4FC081A85}" type="parTrans" cxnId="{C18B4058-103E-41C9-9B99-C4C6329BD787}">
      <dgm:prSet/>
      <dgm:spPr/>
      <dgm:t>
        <a:bodyPr/>
        <a:lstStyle/>
        <a:p>
          <a:endParaRPr lang="en-US"/>
        </a:p>
      </dgm:t>
    </dgm:pt>
    <dgm:pt modelId="{1D015101-0CD5-4887-B382-BD9C0BD1C96F}" type="sibTrans" cxnId="{C18B4058-103E-41C9-9B99-C4C6329BD787}">
      <dgm:prSet/>
      <dgm:spPr/>
      <dgm:t>
        <a:bodyPr/>
        <a:lstStyle/>
        <a:p>
          <a:endParaRPr lang="en-US"/>
        </a:p>
      </dgm:t>
    </dgm:pt>
    <dgm:pt modelId="{83A73158-CAE0-4F2D-9A41-E9A21F67DB60}">
      <dgm:prSet phldrT="[Text]" phldr="0" custT="1"/>
      <dgm:spPr/>
      <dgm:t>
        <a:bodyPr/>
        <a:lstStyle/>
        <a:p>
          <a:r>
            <a:rPr lang="en-US" sz="1000">
              <a:solidFill>
                <a:srgbClr val="00314C"/>
              </a:solidFill>
              <a:latin typeface="Verdana"/>
              <a:ea typeface="Verdana"/>
            </a:rPr>
            <a:t>Typical occurrence is 4-14 days following the aneurysm rupture, and resolution is frequently seen spontaneously around 21 days.</a:t>
          </a:r>
        </a:p>
      </dgm:t>
    </dgm:pt>
    <dgm:pt modelId="{EAD28C16-F882-48C7-B81C-3E6600007DB7}" type="parTrans" cxnId="{936B56E0-FC3D-4669-95C4-74A1A313389E}">
      <dgm:prSet/>
      <dgm:spPr/>
      <dgm:t>
        <a:bodyPr/>
        <a:lstStyle/>
        <a:p>
          <a:endParaRPr lang="en-US"/>
        </a:p>
      </dgm:t>
    </dgm:pt>
    <dgm:pt modelId="{3AA7ADCE-D5D9-4E4F-8434-1DF60CBEC771}" type="sibTrans" cxnId="{936B56E0-FC3D-4669-95C4-74A1A313389E}">
      <dgm:prSet/>
      <dgm:spPr/>
      <dgm:t>
        <a:bodyPr/>
        <a:lstStyle/>
        <a:p>
          <a:endParaRPr lang="en-US"/>
        </a:p>
      </dgm:t>
    </dgm:pt>
    <dgm:pt modelId="{7620423E-86A4-43A7-AB7F-8EB1EFD22FCE}">
      <dgm:prSet phldrT="[Text]" phldr="0" custT="1"/>
      <dgm:spPr/>
      <dgm:t>
        <a:bodyPr/>
        <a:lstStyle/>
        <a:p>
          <a:r>
            <a:rPr lang="en-US" sz="1000">
              <a:solidFill>
                <a:srgbClr val="00314C"/>
              </a:solidFill>
              <a:latin typeface="Verdana"/>
              <a:ea typeface="Verdana"/>
            </a:rPr>
            <a:t>Irreversible neurological deficits</a:t>
          </a:r>
        </a:p>
      </dgm:t>
    </dgm:pt>
    <dgm:pt modelId="{050B8CEB-D7F6-48D9-8AA8-C940F93D95DC}" type="parTrans" cxnId="{01C54D4D-0965-4F0B-803C-F503089F29D4}">
      <dgm:prSet/>
      <dgm:spPr/>
      <dgm:t>
        <a:bodyPr/>
        <a:lstStyle/>
        <a:p>
          <a:endParaRPr lang="en-US"/>
        </a:p>
      </dgm:t>
    </dgm:pt>
    <dgm:pt modelId="{B5068325-A4F5-479E-A1EB-5745866A1A22}" type="sibTrans" cxnId="{01C54D4D-0965-4F0B-803C-F503089F29D4}">
      <dgm:prSet/>
      <dgm:spPr/>
      <dgm:t>
        <a:bodyPr/>
        <a:lstStyle/>
        <a:p>
          <a:endParaRPr lang="en-US"/>
        </a:p>
      </dgm:t>
    </dgm:pt>
    <dgm:pt modelId="{B7D90F3D-F501-41BC-88D8-C041B795DC35}">
      <dgm:prSet phldrT="[Text]" phldr="0" custT="1"/>
      <dgm:spPr/>
      <dgm:t>
        <a:bodyPr/>
        <a:lstStyle/>
        <a:p>
          <a:r>
            <a:rPr lang="en-US" sz="1000">
              <a:solidFill>
                <a:srgbClr val="00314C"/>
              </a:solidFill>
              <a:latin typeface="Verdana"/>
              <a:ea typeface="Verdana"/>
            </a:rPr>
            <a:t>Symptomatic cerebral vasospasm occurs in up to 20-40% of patients with </a:t>
          </a:r>
          <a:r>
            <a:rPr lang="en-US" sz="1000" err="1">
              <a:solidFill>
                <a:srgbClr val="00314C"/>
              </a:solidFill>
              <a:latin typeface="Verdana"/>
              <a:ea typeface="Verdana"/>
            </a:rPr>
            <a:t>aSAH</a:t>
          </a:r>
          <a:r>
            <a:rPr lang="en-US" sz="1000">
              <a:solidFill>
                <a:srgbClr val="00314C"/>
              </a:solidFill>
              <a:latin typeface="Verdana"/>
              <a:ea typeface="Verdana"/>
            </a:rPr>
            <a:t>.</a:t>
          </a:r>
        </a:p>
      </dgm:t>
    </dgm:pt>
    <dgm:pt modelId="{1F5EDB43-DDAB-4CB8-82C7-368145B68491}" type="parTrans" cxnId="{267323F9-0E5F-4BD2-85FF-84BCF342E2AD}">
      <dgm:prSet/>
      <dgm:spPr/>
      <dgm:t>
        <a:bodyPr/>
        <a:lstStyle/>
        <a:p>
          <a:endParaRPr lang="en-US"/>
        </a:p>
      </dgm:t>
    </dgm:pt>
    <dgm:pt modelId="{1AB47285-243B-40B0-BBAD-ACE0678DBAE1}" type="sibTrans" cxnId="{267323F9-0E5F-4BD2-85FF-84BCF342E2AD}">
      <dgm:prSet/>
      <dgm:spPr/>
      <dgm:t>
        <a:bodyPr/>
        <a:lstStyle/>
        <a:p>
          <a:endParaRPr lang="en-US"/>
        </a:p>
      </dgm:t>
    </dgm:pt>
    <dgm:pt modelId="{744557DD-AE77-4EE3-846A-E58C8041C08F}">
      <dgm:prSet phldrT="[Text]" phldr="0" custT="1"/>
      <dgm:spPr/>
      <dgm:t>
        <a:bodyPr/>
        <a:lstStyle/>
        <a:p>
          <a:r>
            <a:rPr lang="en-US" sz="1000">
              <a:solidFill>
                <a:srgbClr val="00314C"/>
              </a:solidFill>
              <a:latin typeface="Verdana"/>
              <a:ea typeface="Verdana"/>
            </a:rPr>
            <a:t>Responsible for significant long-term neurological impairment and disability.</a:t>
          </a:r>
        </a:p>
      </dgm:t>
    </dgm:pt>
    <dgm:pt modelId="{AF62CDA6-FB3A-4B9A-8801-D37D7B4FC120}" type="parTrans" cxnId="{2AB5378A-07AF-4967-A3BF-80BEB3FE7812}">
      <dgm:prSet/>
      <dgm:spPr/>
      <dgm:t>
        <a:bodyPr/>
        <a:lstStyle/>
        <a:p>
          <a:endParaRPr lang="en-US"/>
        </a:p>
      </dgm:t>
    </dgm:pt>
    <dgm:pt modelId="{4C35E158-4A1B-4ADD-82B0-5A36AE581291}" type="sibTrans" cxnId="{2AB5378A-07AF-4967-A3BF-80BEB3FE7812}">
      <dgm:prSet/>
      <dgm:spPr/>
      <dgm:t>
        <a:bodyPr/>
        <a:lstStyle/>
        <a:p>
          <a:endParaRPr lang="en-US"/>
        </a:p>
      </dgm:t>
    </dgm:pt>
    <dgm:pt modelId="{6E2D6BE2-5CE4-41F6-9B6D-766E7AC004F4}">
      <dgm:prSet phldrT="[Text]" phldr="0" custT="1"/>
      <dgm:spPr/>
      <dgm:t>
        <a:bodyPr/>
        <a:lstStyle/>
        <a:p>
          <a:r>
            <a:rPr lang="en-US" sz="1000">
              <a:solidFill>
                <a:srgbClr val="00314C"/>
              </a:solidFill>
              <a:latin typeface="Verdana"/>
              <a:ea typeface="Verdana"/>
            </a:rPr>
            <a:t>Clinical CVS: Presence of new neurological deficits, such as confusion, aphasia, weakness, or a decline in consciousness correlating with vasospasm.</a:t>
          </a:r>
        </a:p>
      </dgm:t>
    </dgm:pt>
    <dgm:pt modelId="{A3BC0E00-99A7-4AE3-AE24-8FD5B001DCEE}" type="parTrans" cxnId="{B671F84A-CAFE-4FC8-B38C-B1587F126FB8}">
      <dgm:prSet/>
      <dgm:spPr/>
      <dgm:t>
        <a:bodyPr/>
        <a:lstStyle/>
        <a:p>
          <a:endParaRPr lang="en-US"/>
        </a:p>
      </dgm:t>
    </dgm:pt>
    <dgm:pt modelId="{C3AC2E9E-6AD9-446F-9B00-65E2D95ECF46}" type="sibTrans" cxnId="{B671F84A-CAFE-4FC8-B38C-B1587F126FB8}">
      <dgm:prSet/>
      <dgm:spPr/>
      <dgm:t>
        <a:bodyPr/>
        <a:lstStyle/>
        <a:p>
          <a:endParaRPr lang="en-US"/>
        </a:p>
      </dgm:t>
    </dgm:pt>
    <dgm:pt modelId="{8EF23F66-5F71-4FD2-8B57-7E111E71232E}">
      <dgm:prSet phldrT="[Text]" phldr="0" custT="1"/>
      <dgm:spPr/>
      <dgm:t>
        <a:bodyPr/>
        <a:lstStyle/>
        <a:p>
          <a:r>
            <a:rPr lang="en-US" sz="1000">
              <a:solidFill>
                <a:srgbClr val="00314C"/>
              </a:solidFill>
              <a:latin typeface="Verdana"/>
              <a:ea typeface="Verdana"/>
            </a:rPr>
            <a:t>Angiographic CVS ≠Clinical CVS</a:t>
          </a:r>
        </a:p>
      </dgm:t>
    </dgm:pt>
    <dgm:pt modelId="{49CF9C94-CC7C-4CDB-9A98-5401426C6625}" type="parTrans" cxnId="{81203E55-4343-494A-B56B-6F3D9E2A0B35}">
      <dgm:prSet/>
      <dgm:spPr/>
      <dgm:t>
        <a:bodyPr/>
        <a:lstStyle/>
        <a:p>
          <a:endParaRPr lang="en-US"/>
        </a:p>
      </dgm:t>
    </dgm:pt>
    <dgm:pt modelId="{80C80890-1A99-4F99-9266-092388C5F21F}" type="sibTrans" cxnId="{81203E55-4343-494A-B56B-6F3D9E2A0B35}">
      <dgm:prSet/>
      <dgm:spPr/>
      <dgm:t>
        <a:bodyPr/>
        <a:lstStyle/>
        <a:p>
          <a:endParaRPr lang="en-US"/>
        </a:p>
      </dgm:t>
    </dgm:pt>
    <dgm:pt modelId="{3607B9A0-95E2-4850-96EA-AEDA1703F64F}">
      <dgm:prSet phldrT="[Text]" phldr="0" custT="1"/>
      <dgm:spPr/>
      <dgm:t>
        <a:bodyPr/>
        <a:lstStyle/>
        <a:p>
          <a:r>
            <a:rPr lang="en-US" sz="1000">
              <a:solidFill>
                <a:srgbClr val="00314C"/>
              </a:solidFill>
              <a:latin typeface="Verdana"/>
              <a:ea typeface="Verdana"/>
            </a:rPr>
            <a:t>Long-term disabilities and cognitive impairment</a:t>
          </a:r>
        </a:p>
      </dgm:t>
    </dgm:pt>
    <dgm:pt modelId="{EA0FA6CF-31B2-4FBE-A00E-C14C97D7D99A}" type="parTrans" cxnId="{2EFFCF71-0229-49A3-853E-37489FFD7C7C}">
      <dgm:prSet/>
      <dgm:spPr/>
      <dgm:t>
        <a:bodyPr/>
        <a:lstStyle/>
        <a:p>
          <a:endParaRPr lang="en-US"/>
        </a:p>
      </dgm:t>
    </dgm:pt>
    <dgm:pt modelId="{4A23DDFB-0335-427A-B4B1-C05B2F4C3E34}" type="sibTrans" cxnId="{2EFFCF71-0229-49A3-853E-37489FFD7C7C}">
      <dgm:prSet/>
      <dgm:spPr/>
      <dgm:t>
        <a:bodyPr/>
        <a:lstStyle/>
        <a:p>
          <a:endParaRPr lang="en-US"/>
        </a:p>
      </dgm:t>
    </dgm:pt>
    <dgm:pt modelId="{D0717142-644D-4747-A01C-1F35E8758A03}">
      <dgm:prSet phldrT="[Text]" phldr="0" custT="1"/>
      <dgm:spPr/>
      <dgm:t>
        <a:bodyPr/>
        <a:lstStyle/>
        <a:p>
          <a:r>
            <a:rPr lang="en-US" sz="1000">
              <a:solidFill>
                <a:srgbClr val="00314C"/>
              </a:solidFill>
              <a:latin typeface="Verdana"/>
              <a:ea typeface="Verdana"/>
            </a:rPr>
            <a:t>Delayed Cerebral Ischemia (DCI)</a:t>
          </a:r>
        </a:p>
      </dgm:t>
    </dgm:pt>
    <dgm:pt modelId="{CEDC9A16-031B-4746-91BE-48EFCB4E7003}" type="parTrans" cxnId="{0B860134-6176-4694-B157-A9E2E04111D5}">
      <dgm:prSet/>
      <dgm:spPr/>
      <dgm:t>
        <a:bodyPr/>
        <a:lstStyle/>
        <a:p>
          <a:endParaRPr lang="en-US"/>
        </a:p>
      </dgm:t>
    </dgm:pt>
    <dgm:pt modelId="{DEF3FAA3-CA0F-40A1-A3F0-A8F546972658}" type="sibTrans" cxnId="{0B860134-6176-4694-B157-A9E2E04111D5}">
      <dgm:prSet/>
      <dgm:spPr/>
      <dgm:t>
        <a:bodyPr/>
        <a:lstStyle/>
        <a:p>
          <a:endParaRPr lang="en-US"/>
        </a:p>
      </dgm:t>
    </dgm:pt>
    <dgm:pt modelId="{D22E4A7A-A59A-4FBD-B637-6A335D06E89E}" type="pres">
      <dgm:prSet presAssocID="{0BA1E5F3-A79E-4A4F-9288-6C054B3E021A}" presName="linear" presStyleCnt="0">
        <dgm:presLayoutVars>
          <dgm:animLvl val="lvl"/>
          <dgm:resizeHandles val="exact"/>
        </dgm:presLayoutVars>
      </dgm:prSet>
      <dgm:spPr/>
    </dgm:pt>
    <dgm:pt modelId="{2076256F-C355-4198-B5B0-6F414F49E5DF}" type="pres">
      <dgm:prSet presAssocID="{0DB59B27-F5D6-4B00-9EA1-3EB6638BEFAC}" presName="parentText" presStyleLbl="node1" presStyleIdx="0" presStyleCnt="4">
        <dgm:presLayoutVars>
          <dgm:chMax val="0"/>
          <dgm:bulletEnabled val="1"/>
        </dgm:presLayoutVars>
      </dgm:prSet>
      <dgm:spPr/>
    </dgm:pt>
    <dgm:pt modelId="{434F19D9-A1B2-4469-BE55-ED2081CD9772}" type="pres">
      <dgm:prSet presAssocID="{0DB59B27-F5D6-4B00-9EA1-3EB6638BEFAC}" presName="childText" presStyleLbl="revTx" presStyleIdx="0" presStyleCnt="4">
        <dgm:presLayoutVars>
          <dgm:bulletEnabled val="1"/>
        </dgm:presLayoutVars>
      </dgm:prSet>
      <dgm:spPr/>
    </dgm:pt>
    <dgm:pt modelId="{E4698506-7E3C-4C8F-8834-AD453BC51E4E}" type="pres">
      <dgm:prSet presAssocID="{DD962A29-2F03-4DC8-8CD0-50B18C21EBAD}" presName="parentText" presStyleLbl="node1" presStyleIdx="1" presStyleCnt="4">
        <dgm:presLayoutVars>
          <dgm:chMax val="0"/>
          <dgm:bulletEnabled val="1"/>
        </dgm:presLayoutVars>
      </dgm:prSet>
      <dgm:spPr/>
    </dgm:pt>
    <dgm:pt modelId="{9D4B904C-E37F-4286-9B9F-4E2F9116E833}" type="pres">
      <dgm:prSet presAssocID="{DD962A29-2F03-4DC8-8CD0-50B18C21EBAD}" presName="childText" presStyleLbl="revTx" presStyleIdx="1" presStyleCnt="4">
        <dgm:presLayoutVars>
          <dgm:bulletEnabled val="1"/>
        </dgm:presLayoutVars>
      </dgm:prSet>
      <dgm:spPr/>
    </dgm:pt>
    <dgm:pt modelId="{E434FD45-E0CC-489C-B3D0-0CE3DEA8F52C}" type="pres">
      <dgm:prSet presAssocID="{FD7BFD97-489D-466D-84F4-2BCF3D6A4708}" presName="parentText" presStyleLbl="node1" presStyleIdx="2" presStyleCnt="4">
        <dgm:presLayoutVars>
          <dgm:chMax val="0"/>
          <dgm:bulletEnabled val="1"/>
        </dgm:presLayoutVars>
      </dgm:prSet>
      <dgm:spPr/>
    </dgm:pt>
    <dgm:pt modelId="{2CF333CD-4D72-4B13-AA94-6C59D8E4C23C}" type="pres">
      <dgm:prSet presAssocID="{FD7BFD97-489D-466D-84F4-2BCF3D6A4708}" presName="childText" presStyleLbl="revTx" presStyleIdx="2" presStyleCnt="4">
        <dgm:presLayoutVars>
          <dgm:bulletEnabled val="1"/>
        </dgm:presLayoutVars>
      </dgm:prSet>
      <dgm:spPr/>
    </dgm:pt>
    <dgm:pt modelId="{4D60C23F-7A48-4F5D-AABF-C16B054B64ED}" type="pres">
      <dgm:prSet presAssocID="{3D060F27-DED5-4DC7-875F-A2075886E46C}" presName="parentText" presStyleLbl="node1" presStyleIdx="3" presStyleCnt="4">
        <dgm:presLayoutVars>
          <dgm:chMax val="0"/>
          <dgm:bulletEnabled val="1"/>
        </dgm:presLayoutVars>
      </dgm:prSet>
      <dgm:spPr/>
    </dgm:pt>
    <dgm:pt modelId="{A089A9BB-C4A9-4F87-A8A0-CE7849FEB6A9}" type="pres">
      <dgm:prSet presAssocID="{3D060F27-DED5-4DC7-875F-A2075886E46C}" presName="childText" presStyleLbl="revTx" presStyleIdx="3" presStyleCnt="4">
        <dgm:presLayoutVars>
          <dgm:bulletEnabled val="1"/>
        </dgm:presLayoutVars>
      </dgm:prSet>
      <dgm:spPr/>
    </dgm:pt>
  </dgm:ptLst>
  <dgm:cxnLst>
    <dgm:cxn modelId="{D73A4108-4A28-458A-BFB8-D5C47DAAB12F}" type="presOf" srcId="{D0717142-644D-4747-A01C-1F35E8758A03}" destId="{A089A9BB-C4A9-4F87-A8A0-CE7849FEB6A9}" srcOrd="0" destOrd="2" presId="urn:microsoft.com/office/officeart/2005/8/layout/vList2"/>
    <dgm:cxn modelId="{3B5D9408-EDD6-45A9-BF76-F93F82ADE23A}" type="presOf" srcId="{0BB0948F-C9D1-48BC-8D9C-7E1230DD7320}" destId="{434F19D9-A1B2-4469-BE55-ED2081CD9772}" srcOrd="0" destOrd="0" presId="urn:microsoft.com/office/officeart/2005/8/layout/vList2"/>
    <dgm:cxn modelId="{2BD8620A-7764-4CBD-88D9-F4FC745AADC3}" type="presOf" srcId="{8EF23F66-5F71-4FD2-8B57-7E111E71232E}" destId="{9D4B904C-E37F-4286-9B9F-4E2F9116E833}" srcOrd="0" destOrd="2" presId="urn:microsoft.com/office/officeart/2005/8/layout/vList2"/>
    <dgm:cxn modelId="{23365B21-5572-4327-9B5E-9FF6FEF31627}" type="presOf" srcId="{DD962A29-2F03-4DC8-8CD0-50B18C21EBAD}" destId="{E4698506-7E3C-4C8F-8834-AD453BC51E4E}" srcOrd="0" destOrd="0" presId="urn:microsoft.com/office/officeart/2005/8/layout/vList2"/>
    <dgm:cxn modelId="{651D2323-A503-41AF-863C-F91EDB3795F2}" srcId="{0BA1E5F3-A79E-4A4F-9288-6C054B3E021A}" destId="{0DB59B27-F5D6-4B00-9EA1-3EB6638BEFAC}" srcOrd="0" destOrd="0" parTransId="{E233B5CC-9114-4F4C-B8C1-E2D9ECB165C8}" sibTransId="{690CE036-94C5-46C3-A68F-1686060DB82A}"/>
    <dgm:cxn modelId="{A1A77626-524F-4368-8D83-B0BF90BE69E6}" type="presOf" srcId="{6E2D6BE2-5CE4-41F6-9B6D-766E7AC004F4}" destId="{9D4B904C-E37F-4286-9B9F-4E2F9116E833}" srcOrd="0" destOrd="1" presId="urn:microsoft.com/office/officeart/2005/8/layout/vList2"/>
    <dgm:cxn modelId="{644DD22B-19A2-4780-A5A1-817350CCF1E0}" type="presOf" srcId="{FD7BFD97-489D-466D-84F4-2BCF3D6A4708}" destId="{E434FD45-E0CC-489C-B3D0-0CE3DEA8F52C}" srcOrd="0" destOrd="0" presId="urn:microsoft.com/office/officeart/2005/8/layout/vList2"/>
    <dgm:cxn modelId="{0B860134-6176-4694-B157-A9E2E04111D5}" srcId="{3D060F27-DED5-4DC7-875F-A2075886E46C}" destId="{D0717142-644D-4747-A01C-1F35E8758A03}" srcOrd="2" destOrd="0" parTransId="{CEDC9A16-031B-4746-91BE-48EFCB4E7003}" sibTransId="{DEF3FAA3-CA0F-40A1-A3F0-A8F546972658}"/>
    <dgm:cxn modelId="{1D3B853E-FC11-48FA-9B02-AFD583F11D80}" type="presOf" srcId="{EBBC3A22-F36A-4BAE-8127-22A7437EE6D5}" destId="{9D4B904C-E37F-4286-9B9F-4E2F9116E833}" srcOrd="0" destOrd="0" presId="urn:microsoft.com/office/officeart/2005/8/layout/vList2"/>
    <dgm:cxn modelId="{F9504948-0EA8-45C3-8C59-33747A6DAE6F}" type="presOf" srcId="{83A73158-CAE0-4F2D-9A41-E9A21F67DB60}" destId="{2CF333CD-4D72-4B13-AA94-6C59D8E4C23C}" srcOrd="0" destOrd="0" presId="urn:microsoft.com/office/officeart/2005/8/layout/vList2"/>
    <dgm:cxn modelId="{B671F84A-CAFE-4FC8-B38C-B1587F126FB8}" srcId="{DD962A29-2F03-4DC8-8CD0-50B18C21EBAD}" destId="{6E2D6BE2-5CE4-41F6-9B6D-766E7AC004F4}" srcOrd="1" destOrd="0" parTransId="{A3BC0E00-99A7-4AE3-AE24-8FD5B001DCEE}" sibTransId="{C3AC2E9E-6AD9-446F-9B00-65E2D95ECF46}"/>
    <dgm:cxn modelId="{01C54D4D-0965-4F0B-803C-F503089F29D4}" srcId="{3D060F27-DED5-4DC7-875F-A2075886E46C}" destId="{7620423E-86A4-43A7-AB7F-8EB1EFD22FCE}" srcOrd="0" destOrd="0" parTransId="{050B8CEB-D7F6-48D9-8AA8-C940F93D95DC}" sibTransId="{B5068325-A4F5-479E-A1EB-5745866A1A22}"/>
    <dgm:cxn modelId="{2EFFCF71-0229-49A3-853E-37489FFD7C7C}" srcId="{3D060F27-DED5-4DC7-875F-A2075886E46C}" destId="{3607B9A0-95E2-4850-96EA-AEDA1703F64F}" srcOrd="1" destOrd="0" parTransId="{EA0FA6CF-31B2-4FBE-A00E-C14C97D7D99A}" sibTransId="{4A23DDFB-0335-427A-B4B1-C05B2F4C3E34}"/>
    <dgm:cxn modelId="{81203E55-4343-494A-B56B-6F3D9E2A0B35}" srcId="{DD962A29-2F03-4DC8-8CD0-50B18C21EBAD}" destId="{8EF23F66-5F71-4FD2-8B57-7E111E71232E}" srcOrd="2" destOrd="0" parTransId="{49CF9C94-CC7C-4CDB-9A98-5401426C6625}" sibTransId="{80C80890-1A99-4F99-9266-092388C5F21F}"/>
    <dgm:cxn modelId="{C18B4058-103E-41C9-9B99-C4C6329BD787}" srcId="{0BA1E5F3-A79E-4A4F-9288-6C054B3E021A}" destId="{3D060F27-DED5-4DC7-875F-A2075886E46C}" srcOrd="3" destOrd="0" parTransId="{CA62B80E-0ED0-4A52-8754-DCE4FC081A85}" sibTransId="{1D015101-0CD5-4887-B382-BD9C0BD1C96F}"/>
    <dgm:cxn modelId="{AE8EBB7E-0580-4DF0-B247-661A6130C658}" srcId="{0BA1E5F3-A79E-4A4F-9288-6C054B3E021A}" destId="{DD962A29-2F03-4DC8-8CD0-50B18C21EBAD}" srcOrd="1" destOrd="0" parTransId="{17060271-C4CF-4B85-B3E2-FD67E1A39E64}" sibTransId="{2F1ADE95-416B-4728-8350-FB6540AC5B6F}"/>
    <dgm:cxn modelId="{1B2F5788-8C93-48A4-BF2D-4ED756909F81}" type="presOf" srcId="{0BA1E5F3-A79E-4A4F-9288-6C054B3E021A}" destId="{D22E4A7A-A59A-4FBD-B637-6A335D06E89E}" srcOrd="0" destOrd="0" presId="urn:microsoft.com/office/officeart/2005/8/layout/vList2"/>
    <dgm:cxn modelId="{2AB5378A-07AF-4967-A3BF-80BEB3FE7812}" srcId="{0DB59B27-F5D6-4B00-9EA1-3EB6638BEFAC}" destId="{744557DD-AE77-4EE3-846A-E58C8041C08F}" srcOrd="2" destOrd="0" parTransId="{AF62CDA6-FB3A-4B9A-8801-D37D7B4FC120}" sibTransId="{4C35E158-4A1B-4ADD-82B0-5A36AE581291}"/>
    <dgm:cxn modelId="{5D97758D-7F58-4844-ADA2-37762D69DF95}" type="presOf" srcId="{B7D90F3D-F501-41BC-88D8-C041B795DC35}" destId="{434F19D9-A1B2-4469-BE55-ED2081CD9772}" srcOrd="0" destOrd="1" presId="urn:microsoft.com/office/officeart/2005/8/layout/vList2"/>
    <dgm:cxn modelId="{64719BA1-4E28-4ACB-88F2-8F112343844A}" type="presOf" srcId="{0DB59B27-F5D6-4B00-9EA1-3EB6638BEFAC}" destId="{2076256F-C355-4198-B5B0-6F414F49E5DF}" srcOrd="0" destOrd="0" presId="urn:microsoft.com/office/officeart/2005/8/layout/vList2"/>
    <dgm:cxn modelId="{78DBEDAC-331C-4D7E-A892-0D3164381EC0}" srcId="{0BA1E5F3-A79E-4A4F-9288-6C054B3E021A}" destId="{FD7BFD97-489D-466D-84F4-2BCF3D6A4708}" srcOrd="2" destOrd="0" parTransId="{30215F62-488B-4BDE-A3B6-A15DF59C9E55}" sibTransId="{66D26EC7-F37D-4968-B6F3-57706E689481}"/>
    <dgm:cxn modelId="{4C2E6FBE-AC33-4F60-A9B1-0C6B1E9876A2}" type="presOf" srcId="{744557DD-AE77-4EE3-846A-E58C8041C08F}" destId="{434F19D9-A1B2-4469-BE55-ED2081CD9772}" srcOrd="0" destOrd="2" presId="urn:microsoft.com/office/officeart/2005/8/layout/vList2"/>
    <dgm:cxn modelId="{8BEFCAD9-894F-4989-9AB6-4439A4533585}" type="presOf" srcId="{3D060F27-DED5-4DC7-875F-A2075886E46C}" destId="{4D60C23F-7A48-4F5D-AABF-C16B054B64ED}" srcOrd="0" destOrd="0" presId="urn:microsoft.com/office/officeart/2005/8/layout/vList2"/>
    <dgm:cxn modelId="{AEC6D1DE-A477-497E-8E81-E94D367B87AA}" srcId="{DD962A29-2F03-4DC8-8CD0-50B18C21EBAD}" destId="{EBBC3A22-F36A-4BAE-8127-22A7437EE6D5}" srcOrd="0" destOrd="0" parTransId="{6800F2FE-B6FA-4137-8154-73AF0D492D09}" sibTransId="{A4DCA7C7-7863-4FBD-8D17-D98A5E80FFD1}"/>
    <dgm:cxn modelId="{F73D07DF-7C8F-4238-A597-A834276E34F9}" srcId="{0DB59B27-F5D6-4B00-9EA1-3EB6638BEFAC}" destId="{0BB0948F-C9D1-48BC-8D9C-7E1230DD7320}" srcOrd="0" destOrd="0" parTransId="{407920DC-D7DD-42F4-A99B-DE90EA674B59}" sibTransId="{E2DE9E2E-D4AC-4D21-80D4-4C15E47FD406}"/>
    <dgm:cxn modelId="{936B56E0-FC3D-4669-95C4-74A1A313389E}" srcId="{FD7BFD97-489D-466D-84F4-2BCF3D6A4708}" destId="{83A73158-CAE0-4F2D-9A41-E9A21F67DB60}" srcOrd="0" destOrd="0" parTransId="{EAD28C16-F882-48C7-B81C-3E6600007DB7}" sibTransId="{3AA7ADCE-D5D9-4E4F-8434-1DF60CBEC771}"/>
    <dgm:cxn modelId="{4A1D0FE5-EABF-481A-A771-447C69EB8DCB}" type="presOf" srcId="{3607B9A0-95E2-4850-96EA-AEDA1703F64F}" destId="{A089A9BB-C4A9-4F87-A8A0-CE7849FEB6A9}" srcOrd="0" destOrd="1" presId="urn:microsoft.com/office/officeart/2005/8/layout/vList2"/>
    <dgm:cxn modelId="{B6A432E5-F4FF-4F14-819E-903298A1CD79}" type="presOf" srcId="{7620423E-86A4-43A7-AB7F-8EB1EFD22FCE}" destId="{A089A9BB-C4A9-4F87-A8A0-CE7849FEB6A9}" srcOrd="0" destOrd="0" presId="urn:microsoft.com/office/officeart/2005/8/layout/vList2"/>
    <dgm:cxn modelId="{267323F9-0E5F-4BD2-85FF-84BCF342E2AD}" srcId="{0DB59B27-F5D6-4B00-9EA1-3EB6638BEFAC}" destId="{B7D90F3D-F501-41BC-88D8-C041B795DC35}" srcOrd="1" destOrd="0" parTransId="{1F5EDB43-DDAB-4CB8-82C7-368145B68491}" sibTransId="{1AB47285-243B-40B0-BBAD-ACE0678DBAE1}"/>
    <dgm:cxn modelId="{4E39EEC4-4AF3-4873-B59A-B94C854DC7F0}" type="presParOf" srcId="{D22E4A7A-A59A-4FBD-B637-6A335D06E89E}" destId="{2076256F-C355-4198-B5B0-6F414F49E5DF}" srcOrd="0" destOrd="0" presId="urn:microsoft.com/office/officeart/2005/8/layout/vList2"/>
    <dgm:cxn modelId="{106EE088-BEBC-46DC-A3BB-0891BD5AD3AE}" type="presParOf" srcId="{D22E4A7A-A59A-4FBD-B637-6A335D06E89E}" destId="{434F19D9-A1B2-4469-BE55-ED2081CD9772}" srcOrd="1" destOrd="0" presId="urn:microsoft.com/office/officeart/2005/8/layout/vList2"/>
    <dgm:cxn modelId="{12F93564-3292-4706-BEBA-EBE99F3E5410}" type="presParOf" srcId="{D22E4A7A-A59A-4FBD-B637-6A335D06E89E}" destId="{E4698506-7E3C-4C8F-8834-AD453BC51E4E}" srcOrd="2" destOrd="0" presId="urn:microsoft.com/office/officeart/2005/8/layout/vList2"/>
    <dgm:cxn modelId="{AF2E4B41-C3AC-44FF-A827-B05C4187C5D3}" type="presParOf" srcId="{D22E4A7A-A59A-4FBD-B637-6A335D06E89E}" destId="{9D4B904C-E37F-4286-9B9F-4E2F9116E833}" srcOrd="3" destOrd="0" presId="urn:microsoft.com/office/officeart/2005/8/layout/vList2"/>
    <dgm:cxn modelId="{9DFEEBB7-670E-407B-90EC-1A1BC56EF1B0}" type="presParOf" srcId="{D22E4A7A-A59A-4FBD-B637-6A335D06E89E}" destId="{E434FD45-E0CC-489C-B3D0-0CE3DEA8F52C}" srcOrd="4" destOrd="0" presId="urn:microsoft.com/office/officeart/2005/8/layout/vList2"/>
    <dgm:cxn modelId="{F242DFB7-9E57-4A5A-8679-E03CB603C6A6}" type="presParOf" srcId="{D22E4A7A-A59A-4FBD-B637-6A335D06E89E}" destId="{2CF333CD-4D72-4B13-AA94-6C59D8E4C23C}" srcOrd="5" destOrd="0" presId="urn:microsoft.com/office/officeart/2005/8/layout/vList2"/>
    <dgm:cxn modelId="{9464CE34-E696-4D68-88A7-B8C388E6AE75}" type="presParOf" srcId="{D22E4A7A-A59A-4FBD-B637-6A335D06E89E}" destId="{4D60C23F-7A48-4F5D-AABF-C16B054B64ED}" srcOrd="6" destOrd="0" presId="urn:microsoft.com/office/officeart/2005/8/layout/vList2"/>
    <dgm:cxn modelId="{0C665624-0ECF-45F2-9B6A-E09F94887EB5}" type="presParOf" srcId="{D22E4A7A-A59A-4FBD-B637-6A335D06E89E}" destId="{A089A9BB-C4A9-4F87-A8A0-CE7849FEB6A9}" srcOrd="7"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7852268-DDF0-453F-8506-B8BCF56BD927}" type="doc">
      <dgm:prSet loTypeId="urn:microsoft.com/office/officeart/2005/8/layout/process5" loCatId="process" qsTypeId="urn:microsoft.com/office/officeart/2005/8/quickstyle/simple5" qsCatId="simple" csTypeId="urn:microsoft.com/office/officeart/2005/8/colors/accent1_2" csCatId="accent1" phldr="1"/>
      <dgm:spPr/>
      <dgm:t>
        <a:bodyPr/>
        <a:lstStyle/>
        <a:p>
          <a:endParaRPr lang="en-US"/>
        </a:p>
      </dgm:t>
    </dgm:pt>
    <dgm:pt modelId="{DF9D08BA-711A-480C-B451-1685D334D3FB}">
      <dgm:prSet phldrT="[Text]"/>
      <dgm:spPr/>
      <dgm:t>
        <a:bodyPr/>
        <a:lstStyle/>
        <a:p>
          <a:r>
            <a:rPr lang="en-US">
              <a:latin typeface="Verdana" panose="020B0604030504040204" pitchFamily="34" charset="0"/>
              <a:ea typeface="Verdana" panose="020B0604030504040204" pitchFamily="34" charset="0"/>
            </a:rPr>
            <a:t>Cerebral Vasospasm</a:t>
          </a:r>
        </a:p>
      </dgm:t>
    </dgm:pt>
    <dgm:pt modelId="{105AFA0A-0D44-48AC-BFF4-0EDED89E58FE}" type="parTrans" cxnId="{66980929-5CBB-4E2C-AF77-78570A7E6387}">
      <dgm:prSet/>
      <dgm:spPr/>
      <dgm:t>
        <a:bodyPr/>
        <a:lstStyle/>
        <a:p>
          <a:endParaRPr lang="en-US"/>
        </a:p>
      </dgm:t>
    </dgm:pt>
    <dgm:pt modelId="{FD440FE2-2B54-4FAF-91F0-3ADD530093BB}" type="sibTrans" cxnId="{66980929-5CBB-4E2C-AF77-78570A7E6387}">
      <dgm:prSet/>
      <dgm:spPr/>
      <dgm:t>
        <a:bodyPr/>
        <a:lstStyle/>
        <a:p>
          <a:endParaRPr lang="en-US"/>
        </a:p>
      </dgm:t>
    </dgm:pt>
    <dgm:pt modelId="{1E205A25-F8CC-4584-8D88-26D060791016}">
      <dgm:prSet phldrT="[Text]"/>
      <dgm:spPr/>
      <dgm:t>
        <a:bodyPr/>
        <a:lstStyle/>
        <a:p>
          <a:r>
            <a:rPr lang="en-US">
              <a:latin typeface="Verdana" panose="020B0604030504040204" pitchFamily="34" charset="0"/>
              <a:ea typeface="Verdana" panose="020B0604030504040204" pitchFamily="34" charset="0"/>
            </a:rPr>
            <a:t>Endothelial Injury</a:t>
          </a:r>
        </a:p>
      </dgm:t>
    </dgm:pt>
    <dgm:pt modelId="{585035D9-3F28-4370-9D01-3462262EDDB7}" type="parTrans" cxnId="{2250DD61-6273-4BB5-A0C0-5CA96BE4CEBF}">
      <dgm:prSet/>
      <dgm:spPr/>
      <dgm:t>
        <a:bodyPr/>
        <a:lstStyle/>
        <a:p>
          <a:endParaRPr lang="en-US"/>
        </a:p>
      </dgm:t>
    </dgm:pt>
    <dgm:pt modelId="{26017B13-9F75-478C-94E3-CBA127F046B8}" type="sibTrans" cxnId="{2250DD61-6273-4BB5-A0C0-5CA96BE4CEBF}">
      <dgm:prSet/>
      <dgm:spPr/>
      <dgm:t>
        <a:bodyPr/>
        <a:lstStyle/>
        <a:p>
          <a:endParaRPr lang="en-US"/>
        </a:p>
      </dgm:t>
    </dgm:pt>
    <dgm:pt modelId="{3165AF44-C290-4F9E-98F4-07200C50C9B9}">
      <dgm:prSet phldrT="[Text]"/>
      <dgm:spPr/>
      <dgm:t>
        <a:bodyPr/>
        <a:lstStyle/>
        <a:p>
          <a:r>
            <a:rPr lang="en-US">
              <a:latin typeface="Verdana" panose="020B0604030504040204" pitchFamily="34" charset="0"/>
              <a:ea typeface="Verdana" panose="020B0604030504040204" pitchFamily="34" charset="0"/>
            </a:rPr>
            <a:t>Exposure of Tissue Factor</a:t>
          </a:r>
        </a:p>
      </dgm:t>
    </dgm:pt>
    <dgm:pt modelId="{82F7D425-CD62-452B-8F37-CC8676DE0322}" type="parTrans" cxnId="{54B60303-2005-44D8-A332-336EFEF5CA88}">
      <dgm:prSet/>
      <dgm:spPr/>
      <dgm:t>
        <a:bodyPr/>
        <a:lstStyle/>
        <a:p>
          <a:endParaRPr lang="en-US"/>
        </a:p>
      </dgm:t>
    </dgm:pt>
    <dgm:pt modelId="{78D73066-E8AC-44E6-BCDB-5CB22B33779E}" type="sibTrans" cxnId="{54B60303-2005-44D8-A332-336EFEF5CA88}">
      <dgm:prSet/>
      <dgm:spPr/>
      <dgm:t>
        <a:bodyPr/>
        <a:lstStyle/>
        <a:p>
          <a:endParaRPr lang="en-US"/>
        </a:p>
      </dgm:t>
    </dgm:pt>
    <dgm:pt modelId="{40BA0CCD-6749-4BE3-BED8-C8328896809C}">
      <dgm:prSet phldrT="[Text]"/>
      <dgm:spPr/>
      <dgm:t>
        <a:bodyPr/>
        <a:lstStyle/>
        <a:p>
          <a:r>
            <a:rPr lang="en-US">
              <a:latin typeface="Verdana" panose="020B0604030504040204" pitchFamily="34" charset="0"/>
              <a:ea typeface="Verdana" panose="020B0604030504040204" pitchFamily="34" charset="0"/>
            </a:rPr>
            <a:t>Activation of Coagulation Cascade</a:t>
          </a:r>
        </a:p>
      </dgm:t>
    </dgm:pt>
    <dgm:pt modelId="{FD39C1B7-EDF0-4997-8B34-51805194C08F}" type="parTrans" cxnId="{ECC5EFF2-8425-4DAE-997B-683E13DC3C40}">
      <dgm:prSet/>
      <dgm:spPr/>
      <dgm:t>
        <a:bodyPr/>
        <a:lstStyle/>
        <a:p>
          <a:endParaRPr lang="en-US"/>
        </a:p>
      </dgm:t>
    </dgm:pt>
    <dgm:pt modelId="{5494FBC0-8300-4B0E-8A3E-3F614BE93C6D}" type="sibTrans" cxnId="{ECC5EFF2-8425-4DAE-997B-683E13DC3C40}">
      <dgm:prSet/>
      <dgm:spPr/>
      <dgm:t>
        <a:bodyPr/>
        <a:lstStyle/>
        <a:p>
          <a:endParaRPr lang="en-US"/>
        </a:p>
      </dgm:t>
    </dgm:pt>
    <dgm:pt modelId="{EDC8AE60-C82C-40E9-BA32-019142AFF5B7}">
      <dgm:prSet phldrT="[Text]"/>
      <dgm:spPr/>
      <dgm:t>
        <a:bodyPr/>
        <a:lstStyle/>
        <a:p>
          <a:r>
            <a:rPr lang="en-US">
              <a:latin typeface="Verdana" panose="020B0604030504040204" pitchFamily="34" charset="0"/>
              <a:ea typeface="Verdana" panose="020B0604030504040204" pitchFamily="34" charset="0"/>
            </a:rPr>
            <a:t>Microthrombosis in Small Vessels </a:t>
          </a:r>
        </a:p>
      </dgm:t>
    </dgm:pt>
    <dgm:pt modelId="{082677C8-D8AE-4ECB-A4E9-1F2881BDC49D}" type="parTrans" cxnId="{E3F733C8-6F3E-478B-9F96-452F3D55B6A4}">
      <dgm:prSet/>
      <dgm:spPr/>
      <dgm:t>
        <a:bodyPr/>
        <a:lstStyle/>
        <a:p>
          <a:endParaRPr lang="en-US"/>
        </a:p>
      </dgm:t>
    </dgm:pt>
    <dgm:pt modelId="{2D402CF9-D1F5-4F65-B219-54F64039D79F}" type="sibTrans" cxnId="{E3F733C8-6F3E-478B-9F96-452F3D55B6A4}">
      <dgm:prSet/>
      <dgm:spPr/>
      <dgm:t>
        <a:bodyPr/>
        <a:lstStyle/>
        <a:p>
          <a:endParaRPr lang="en-US"/>
        </a:p>
      </dgm:t>
    </dgm:pt>
    <dgm:pt modelId="{5A398A5C-9E99-4D4D-AE6B-EFC997927542}">
      <dgm:prSet phldrT="[Text]"/>
      <dgm:spPr/>
      <dgm:t>
        <a:bodyPr/>
        <a:lstStyle/>
        <a:p>
          <a:r>
            <a:rPr lang="en-US">
              <a:latin typeface="Verdana" panose="020B0604030504040204" pitchFamily="34" charset="0"/>
              <a:ea typeface="Verdana" panose="020B0604030504040204" pitchFamily="34" charset="0"/>
            </a:rPr>
            <a:t>Impaired Microcirculation</a:t>
          </a:r>
        </a:p>
      </dgm:t>
    </dgm:pt>
    <dgm:pt modelId="{55A813E1-633C-438C-AFF9-98DCE992264C}" type="parTrans" cxnId="{AC6341AD-1C03-442B-A18A-5DBB4A76EC6D}">
      <dgm:prSet/>
      <dgm:spPr/>
      <dgm:t>
        <a:bodyPr/>
        <a:lstStyle/>
        <a:p>
          <a:endParaRPr lang="en-US"/>
        </a:p>
      </dgm:t>
    </dgm:pt>
    <dgm:pt modelId="{B29CDCB6-4674-4F21-8A2D-BC860C788705}" type="sibTrans" cxnId="{AC6341AD-1C03-442B-A18A-5DBB4A76EC6D}">
      <dgm:prSet/>
      <dgm:spPr/>
      <dgm:t>
        <a:bodyPr/>
        <a:lstStyle/>
        <a:p>
          <a:endParaRPr lang="en-US"/>
        </a:p>
      </dgm:t>
    </dgm:pt>
    <dgm:pt modelId="{F7D23377-6116-4993-80DE-4319388D49A0}">
      <dgm:prSet phldrT="[Text]"/>
      <dgm:spPr/>
      <dgm:t>
        <a:bodyPr/>
        <a:lstStyle/>
        <a:p>
          <a:r>
            <a:rPr lang="en-US">
              <a:latin typeface="Verdana" panose="020B0604030504040204" pitchFamily="34" charset="0"/>
              <a:ea typeface="Verdana" panose="020B0604030504040204" pitchFamily="34" charset="0"/>
            </a:rPr>
            <a:t>Reduced Oxygen Delivery</a:t>
          </a:r>
        </a:p>
      </dgm:t>
    </dgm:pt>
    <dgm:pt modelId="{E66BF8CC-7E12-4BD5-9300-5C5456CA0CAC}" type="parTrans" cxnId="{45ADE2A1-5434-45FA-B6C7-B941A92849E8}">
      <dgm:prSet/>
      <dgm:spPr/>
      <dgm:t>
        <a:bodyPr/>
        <a:lstStyle/>
        <a:p>
          <a:endParaRPr lang="en-US"/>
        </a:p>
      </dgm:t>
    </dgm:pt>
    <dgm:pt modelId="{4904F2A2-85DE-4507-A45A-8B4E8498204C}" type="sibTrans" cxnId="{45ADE2A1-5434-45FA-B6C7-B941A92849E8}">
      <dgm:prSet/>
      <dgm:spPr/>
      <dgm:t>
        <a:bodyPr/>
        <a:lstStyle/>
        <a:p>
          <a:endParaRPr lang="en-US"/>
        </a:p>
      </dgm:t>
    </dgm:pt>
    <dgm:pt modelId="{B2E1AC3F-0FA3-4E28-B830-85A844BF0792}">
      <dgm:prSet phldrT="[Text]"/>
      <dgm:spPr/>
      <dgm:t>
        <a:bodyPr/>
        <a:lstStyle/>
        <a:p>
          <a:r>
            <a:rPr lang="en-US">
              <a:latin typeface="Verdana" panose="020B0604030504040204" pitchFamily="34" charset="0"/>
              <a:ea typeface="Verdana" panose="020B0604030504040204" pitchFamily="34" charset="0"/>
            </a:rPr>
            <a:t>Delayed Cerebral Ischemia (DCI)</a:t>
          </a:r>
        </a:p>
      </dgm:t>
    </dgm:pt>
    <dgm:pt modelId="{31B5B6C1-F068-48B6-BC46-0B77F0255BEE}" type="parTrans" cxnId="{3032DA34-3CC6-4F0C-89DE-7F9C3D070275}">
      <dgm:prSet/>
      <dgm:spPr/>
      <dgm:t>
        <a:bodyPr/>
        <a:lstStyle/>
        <a:p>
          <a:endParaRPr lang="en-US"/>
        </a:p>
      </dgm:t>
    </dgm:pt>
    <dgm:pt modelId="{7D7B819A-D010-441C-9D88-659FD260AA47}" type="sibTrans" cxnId="{3032DA34-3CC6-4F0C-89DE-7F9C3D070275}">
      <dgm:prSet/>
      <dgm:spPr/>
      <dgm:t>
        <a:bodyPr/>
        <a:lstStyle/>
        <a:p>
          <a:endParaRPr lang="en-US"/>
        </a:p>
      </dgm:t>
    </dgm:pt>
    <dgm:pt modelId="{F45A68B9-99BD-4CF2-85C8-1562A1BC43F2}" type="pres">
      <dgm:prSet presAssocID="{D7852268-DDF0-453F-8506-B8BCF56BD927}" presName="diagram" presStyleCnt="0">
        <dgm:presLayoutVars>
          <dgm:dir/>
          <dgm:resizeHandles val="exact"/>
        </dgm:presLayoutVars>
      </dgm:prSet>
      <dgm:spPr/>
    </dgm:pt>
    <dgm:pt modelId="{4B7AA096-8226-438E-801A-E19E7E4FE7AB}" type="pres">
      <dgm:prSet presAssocID="{DF9D08BA-711A-480C-B451-1685D334D3FB}" presName="node" presStyleLbl="node1" presStyleIdx="0" presStyleCnt="8">
        <dgm:presLayoutVars>
          <dgm:bulletEnabled val="1"/>
        </dgm:presLayoutVars>
      </dgm:prSet>
      <dgm:spPr/>
    </dgm:pt>
    <dgm:pt modelId="{56645BC3-9C09-408C-8C3E-2D29D69C0F6E}" type="pres">
      <dgm:prSet presAssocID="{FD440FE2-2B54-4FAF-91F0-3ADD530093BB}" presName="sibTrans" presStyleLbl="sibTrans2D1" presStyleIdx="0" presStyleCnt="7"/>
      <dgm:spPr/>
    </dgm:pt>
    <dgm:pt modelId="{C590F99E-03BE-4A70-952B-4FE6B0D8B383}" type="pres">
      <dgm:prSet presAssocID="{FD440FE2-2B54-4FAF-91F0-3ADD530093BB}" presName="connectorText" presStyleLbl="sibTrans2D1" presStyleIdx="0" presStyleCnt="7"/>
      <dgm:spPr/>
    </dgm:pt>
    <dgm:pt modelId="{2EC448B1-B359-4783-9E1D-9025DB4FDB5D}" type="pres">
      <dgm:prSet presAssocID="{1E205A25-F8CC-4584-8D88-26D060791016}" presName="node" presStyleLbl="node1" presStyleIdx="1" presStyleCnt="8">
        <dgm:presLayoutVars>
          <dgm:bulletEnabled val="1"/>
        </dgm:presLayoutVars>
      </dgm:prSet>
      <dgm:spPr/>
    </dgm:pt>
    <dgm:pt modelId="{CA2764F1-E7B8-44E1-B2BD-47DA33ECDD83}" type="pres">
      <dgm:prSet presAssocID="{26017B13-9F75-478C-94E3-CBA127F046B8}" presName="sibTrans" presStyleLbl="sibTrans2D1" presStyleIdx="1" presStyleCnt="7"/>
      <dgm:spPr/>
    </dgm:pt>
    <dgm:pt modelId="{A668B6FB-02F1-42FF-95E8-B2A3B80FA1C0}" type="pres">
      <dgm:prSet presAssocID="{26017B13-9F75-478C-94E3-CBA127F046B8}" presName="connectorText" presStyleLbl="sibTrans2D1" presStyleIdx="1" presStyleCnt="7"/>
      <dgm:spPr/>
    </dgm:pt>
    <dgm:pt modelId="{B7E1292C-C7F4-48B4-96BE-67B36A57EF5E}" type="pres">
      <dgm:prSet presAssocID="{3165AF44-C290-4F9E-98F4-07200C50C9B9}" presName="node" presStyleLbl="node1" presStyleIdx="2" presStyleCnt="8">
        <dgm:presLayoutVars>
          <dgm:bulletEnabled val="1"/>
        </dgm:presLayoutVars>
      </dgm:prSet>
      <dgm:spPr/>
    </dgm:pt>
    <dgm:pt modelId="{F36482B8-1760-4EEA-B4B1-6C58985F4693}" type="pres">
      <dgm:prSet presAssocID="{78D73066-E8AC-44E6-BCDB-5CB22B33779E}" presName="sibTrans" presStyleLbl="sibTrans2D1" presStyleIdx="2" presStyleCnt="7"/>
      <dgm:spPr/>
    </dgm:pt>
    <dgm:pt modelId="{C7CD2D72-E7EF-446C-AD1B-2F5EDE45C630}" type="pres">
      <dgm:prSet presAssocID="{78D73066-E8AC-44E6-BCDB-5CB22B33779E}" presName="connectorText" presStyleLbl="sibTrans2D1" presStyleIdx="2" presStyleCnt="7"/>
      <dgm:spPr/>
    </dgm:pt>
    <dgm:pt modelId="{198F3DF7-6A19-4711-9172-57649DEB581E}" type="pres">
      <dgm:prSet presAssocID="{40BA0CCD-6749-4BE3-BED8-C8328896809C}" presName="node" presStyleLbl="node1" presStyleIdx="3" presStyleCnt="8">
        <dgm:presLayoutVars>
          <dgm:bulletEnabled val="1"/>
        </dgm:presLayoutVars>
      </dgm:prSet>
      <dgm:spPr/>
    </dgm:pt>
    <dgm:pt modelId="{458A41E7-C199-42D1-9EA9-EDF2816D8F45}" type="pres">
      <dgm:prSet presAssocID="{5494FBC0-8300-4B0E-8A3E-3F614BE93C6D}" presName="sibTrans" presStyleLbl="sibTrans2D1" presStyleIdx="3" presStyleCnt="7"/>
      <dgm:spPr/>
    </dgm:pt>
    <dgm:pt modelId="{8B648D61-BCFC-4C7D-9D61-596F9FDB7C88}" type="pres">
      <dgm:prSet presAssocID="{5494FBC0-8300-4B0E-8A3E-3F614BE93C6D}" presName="connectorText" presStyleLbl="sibTrans2D1" presStyleIdx="3" presStyleCnt="7"/>
      <dgm:spPr/>
    </dgm:pt>
    <dgm:pt modelId="{0423B5C2-60F1-41D9-9ED3-503DDCCC91A9}" type="pres">
      <dgm:prSet presAssocID="{EDC8AE60-C82C-40E9-BA32-019142AFF5B7}" presName="node" presStyleLbl="node1" presStyleIdx="4" presStyleCnt="8">
        <dgm:presLayoutVars>
          <dgm:bulletEnabled val="1"/>
        </dgm:presLayoutVars>
      </dgm:prSet>
      <dgm:spPr/>
    </dgm:pt>
    <dgm:pt modelId="{51B2A3D2-0E7E-469E-9558-27E0DE887575}" type="pres">
      <dgm:prSet presAssocID="{2D402CF9-D1F5-4F65-B219-54F64039D79F}" presName="sibTrans" presStyleLbl="sibTrans2D1" presStyleIdx="4" presStyleCnt="7"/>
      <dgm:spPr/>
    </dgm:pt>
    <dgm:pt modelId="{7B8278F4-643C-4858-B6C4-FFC73BAC9DB0}" type="pres">
      <dgm:prSet presAssocID="{2D402CF9-D1F5-4F65-B219-54F64039D79F}" presName="connectorText" presStyleLbl="sibTrans2D1" presStyleIdx="4" presStyleCnt="7"/>
      <dgm:spPr/>
    </dgm:pt>
    <dgm:pt modelId="{8E06F535-CCA0-4257-85F9-8F36D1D24BBC}" type="pres">
      <dgm:prSet presAssocID="{5A398A5C-9E99-4D4D-AE6B-EFC997927542}" presName="node" presStyleLbl="node1" presStyleIdx="5" presStyleCnt="8">
        <dgm:presLayoutVars>
          <dgm:bulletEnabled val="1"/>
        </dgm:presLayoutVars>
      </dgm:prSet>
      <dgm:spPr/>
    </dgm:pt>
    <dgm:pt modelId="{DA251E54-ECD5-481E-A1A7-5B7308EACDFC}" type="pres">
      <dgm:prSet presAssocID="{B29CDCB6-4674-4F21-8A2D-BC860C788705}" presName="sibTrans" presStyleLbl="sibTrans2D1" presStyleIdx="5" presStyleCnt="7"/>
      <dgm:spPr/>
    </dgm:pt>
    <dgm:pt modelId="{65342F2B-60B9-48DC-8102-164C047A1307}" type="pres">
      <dgm:prSet presAssocID="{B29CDCB6-4674-4F21-8A2D-BC860C788705}" presName="connectorText" presStyleLbl="sibTrans2D1" presStyleIdx="5" presStyleCnt="7"/>
      <dgm:spPr/>
    </dgm:pt>
    <dgm:pt modelId="{C29613CA-DB82-4995-834A-D408F79A4660}" type="pres">
      <dgm:prSet presAssocID="{F7D23377-6116-4993-80DE-4319388D49A0}" presName="node" presStyleLbl="node1" presStyleIdx="6" presStyleCnt="8">
        <dgm:presLayoutVars>
          <dgm:bulletEnabled val="1"/>
        </dgm:presLayoutVars>
      </dgm:prSet>
      <dgm:spPr/>
    </dgm:pt>
    <dgm:pt modelId="{CF9605AF-4DF1-4382-873B-85DFCDD4DABA}" type="pres">
      <dgm:prSet presAssocID="{4904F2A2-85DE-4507-A45A-8B4E8498204C}" presName="sibTrans" presStyleLbl="sibTrans2D1" presStyleIdx="6" presStyleCnt="7"/>
      <dgm:spPr/>
    </dgm:pt>
    <dgm:pt modelId="{D5422AE2-AABB-4379-A679-8498FE2B6BC5}" type="pres">
      <dgm:prSet presAssocID="{4904F2A2-85DE-4507-A45A-8B4E8498204C}" presName="connectorText" presStyleLbl="sibTrans2D1" presStyleIdx="6" presStyleCnt="7"/>
      <dgm:spPr/>
    </dgm:pt>
    <dgm:pt modelId="{9244A826-F5D5-4E49-B56F-D75C6F3BCF02}" type="pres">
      <dgm:prSet presAssocID="{B2E1AC3F-0FA3-4E28-B830-85A844BF0792}" presName="node" presStyleLbl="node1" presStyleIdx="7" presStyleCnt="8">
        <dgm:presLayoutVars>
          <dgm:bulletEnabled val="1"/>
        </dgm:presLayoutVars>
      </dgm:prSet>
      <dgm:spPr/>
    </dgm:pt>
  </dgm:ptLst>
  <dgm:cxnLst>
    <dgm:cxn modelId="{54B60303-2005-44D8-A332-336EFEF5CA88}" srcId="{D7852268-DDF0-453F-8506-B8BCF56BD927}" destId="{3165AF44-C290-4F9E-98F4-07200C50C9B9}" srcOrd="2" destOrd="0" parTransId="{82F7D425-CD62-452B-8F37-CC8676DE0322}" sibTransId="{78D73066-E8AC-44E6-BCDB-5CB22B33779E}"/>
    <dgm:cxn modelId="{0C67A405-FD91-4943-9EE7-B1F380B2A368}" type="presOf" srcId="{26017B13-9F75-478C-94E3-CBA127F046B8}" destId="{A668B6FB-02F1-42FF-95E8-B2A3B80FA1C0}" srcOrd="1" destOrd="0" presId="urn:microsoft.com/office/officeart/2005/8/layout/process5"/>
    <dgm:cxn modelId="{F4E3640D-6447-4F22-A260-BBAE859EB022}" type="presOf" srcId="{D7852268-DDF0-453F-8506-B8BCF56BD927}" destId="{F45A68B9-99BD-4CF2-85C8-1562A1BC43F2}" srcOrd="0" destOrd="0" presId="urn:microsoft.com/office/officeart/2005/8/layout/process5"/>
    <dgm:cxn modelId="{3C9C3812-4A4E-4944-A91C-411DAF8848D3}" type="presOf" srcId="{4904F2A2-85DE-4507-A45A-8B4E8498204C}" destId="{CF9605AF-4DF1-4382-873B-85DFCDD4DABA}" srcOrd="0" destOrd="0" presId="urn:microsoft.com/office/officeart/2005/8/layout/process5"/>
    <dgm:cxn modelId="{6E857E18-1B41-4F5C-83DB-34503B786ABA}" type="presOf" srcId="{EDC8AE60-C82C-40E9-BA32-019142AFF5B7}" destId="{0423B5C2-60F1-41D9-9ED3-503DDCCC91A9}" srcOrd="0" destOrd="0" presId="urn:microsoft.com/office/officeart/2005/8/layout/process5"/>
    <dgm:cxn modelId="{3D879518-EB04-450E-9133-39327435DF49}" type="presOf" srcId="{2D402CF9-D1F5-4F65-B219-54F64039D79F}" destId="{7B8278F4-643C-4858-B6C4-FFC73BAC9DB0}" srcOrd="1" destOrd="0" presId="urn:microsoft.com/office/officeart/2005/8/layout/process5"/>
    <dgm:cxn modelId="{A593C420-FBA7-442B-8A33-D9C908361BA9}" type="presOf" srcId="{40BA0CCD-6749-4BE3-BED8-C8328896809C}" destId="{198F3DF7-6A19-4711-9172-57649DEB581E}" srcOrd="0" destOrd="0" presId="urn:microsoft.com/office/officeart/2005/8/layout/process5"/>
    <dgm:cxn modelId="{66980929-5CBB-4E2C-AF77-78570A7E6387}" srcId="{D7852268-DDF0-453F-8506-B8BCF56BD927}" destId="{DF9D08BA-711A-480C-B451-1685D334D3FB}" srcOrd="0" destOrd="0" parTransId="{105AFA0A-0D44-48AC-BFF4-0EDED89E58FE}" sibTransId="{FD440FE2-2B54-4FAF-91F0-3ADD530093BB}"/>
    <dgm:cxn modelId="{3032DA34-3CC6-4F0C-89DE-7F9C3D070275}" srcId="{D7852268-DDF0-453F-8506-B8BCF56BD927}" destId="{B2E1AC3F-0FA3-4E28-B830-85A844BF0792}" srcOrd="7" destOrd="0" parTransId="{31B5B6C1-F068-48B6-BC46-0B77F0255BEE}" sibTransId="{7D7B819A-D010-441C-9D88-659FD260AA47}"/>
    <dgm:cxn modelId="{ED16DF39-F3D3-4089-A1CE-60EABF461344}" type="presOf" srcId="{4904F2A2-85DE-4507-A45A-8B4E8498204C}" destId="{D5422AE2-AABB-4379-A679-8498FE2B6BC5}" srcOrd="1" destOrd="0" presId="urn:microsoft.com/office/officeart/2005/8/layout/process5"/>
    <dgm:cxn modelId="{1A20903C-B227-4277-884A-DCC10063D124}" type="presOf" srcId="{78D73066-E8AC-44E6-BCDB-5CB22B33779E}" destId="{F36482B8-1760-4EEA-B4B1-6C58985F4693}" srcOrd="0" destOrd="0" presId="urn:microsoft.com/office/officeart/2005/8/layout/process5"/>
    <dgm:cxn modelId="{0CB1275D-FF6D-41B8-92B2-86F1036D4917}" type="presOf" srcId="{78D73066-E8AC-44E6-BCDB-5CB22B33779E}" destId="{C7CD2D72-E7EF-446C-AD1B-2F5EDE45C630}" srcOrd="1" destOrd="0" presId="urn:microsoft.com/office/officeart/2005/8/layout/process5"/>
    <dgm:cxn modelId="{458D6C5E-473D-4858-A3F5-ECED042FCBA1}" type="presOf" srcId="{FD440FE2-2B54-4FAF-91F0-3ADD530093BB}" destId="{56645BC3-9C09-408C-8C3E-2D29D69C0F6E}" srcOrd="0" destOrd="0" presId="urn:microsoft.com/office/officeart/2005/8/layout/process5"/>
    <dgm:cxn modelId="{59A5575F-2F8D-48F5-A716-8161AAA59C2E}" type="presOf" srcId="{3165AF44-C290-4F9E-98F4-07200C50C9B9}" destId="{B7E1292C-C7F4-48B4-96BE-67B36A57EF5E}" srcOrd="0" destOrd="0" presId="urn:microsoft.com/office/officeart/2005/8/layout/process5"/>
    <dgm:cxn modelId="{2250DD61-6273-4BB5-A0C0-5CA96BE4CEBF}" srcId="{D7852268-DDF0-453F-8506-B8BCF56BD927}" destId="{1E205A25-F8CC-4584-8D88-26D060791016}" srcOrd="1" destOrd="0" parTransId="{585035D9-3F28-4370-9D01-3462262EDDB7}" sibTransId="{26017B13-9F75-478C-94E3-CBA127F046B8}"/>
    <dgm:cxn modelId="{BEE85875-737A-483D-8C49-6E887A4B2A1C}" type="presOf" srcId="{5494FBC0-8300-4B0E-8A3E-3F614BE93C6D}" destId="{8B648D61-BCFC-4C7D-9D61-596F9FDB7C88}" srcOrd="1" destOrd="0" presId="urn:microsoft.com/office/officeart/2005/8/layout/process5"/>
    <dgm:cxn modelId="{43109B59-DC29-4000-BD21-ABE02528E54F}" type="presOf" srcId="{B2E1AC3F-0FA3-4E28-B830-85A844BF0792}" destId="{9244A826-F5D5-4E49-B56F-D75C6F3BCF02}" srcOrd="0" destOrd="0" presId="urn:microsoft.com/office/officeart/2005/8/layout/process5"/>
    <dgm:cxn modelId="{462CDD83-5F79-456B-9CB0-A8899CCABC18}" type="presOf" srcId="{B29CDCB6-4674-4F21-8A2D-BC860C788705}" destId="{DA251E54-ECD5-481E-A1A7-5B7308EACDFC}" srcOrd="0" destOrd="0" presId="urn:microsoft.com/office/officeart/2005/8/layout/process5"/>
    <dgm:cxn modelId="{C9DAF792-ACF3-4B24-8148-D32DC3D927D3}" type="presOf" srcId="{FD440FE2-2B54-4FAF-91F0-3ADD530093BB}" destId="{C590F99E-03BE-4A70-952B-4FE6B0D8B383}" srcOrd="1" destOrd="0" presId="urn:microsoft.com/office/officeart/2005/8/layout/process5"/>
    <dgm:cxn modelId="{E4D10295-08B1-434A-8EAD-A41D0481E367}" type="presOf" srcId="{26017B13-9F75-478C-94E3-CBA127F046B8}" destId="{CA2764F1-E7B8-44E1-B2BD-47DA33ECDD83}" srcOrd="0" destOrd="0" presId="urn:microsoft.com/office/officeart/2005/8/layout/process5"/>
    <dgm:cxn modelId="{45ADE2A1-5434-45FA-B6C7-B941A92849E8}" srcId="{D7852268-DDF0-453F-8506-B8BCF56BD927}" destId="{F7D23377-6116-4993-80DE-4319388D49A0}" srcOrd="6" destOrd="0" parTransId="{E66BF8CC-7E12-4BD5-9300-5C5456CA0CAC}" sibTransId="{4904F2A2-85DE-4507-A45A-8B4E8498204C}"/>
    <dgm:cxn modelId="{8C9A13A5-21B1-4428-84E2-11CED6FE1719}" type="presOf" srcId="{5A398A5C-9E99-4D4D-AE6B-EFC997927542}" destId="{8E06F535-CCA0-4257-85F9-8F36D1D24BBC}" srcOrd="0" destOrd="0" presId="urn:microsoft.com/office/officeart/2005/8/layout/process5"/>
    <dgm:cxn modelId="{EB0E06A6-8F18-490E-A87C-00D7E2BB056D}" type="presOf" srcId="{1E205A25-F8CC-4584-8D88-26D060791016}" destId="{2EC448B1-B359-4783-9E1D-9025DB4FDB5D}" srcOrd="0" destOrd="0" presId="urn:microsoft.com/office/officeart/2005/8/layout/process5"/>
    <dgm:cxn modelId="{AC6341AD-1C03-442B-A18A-5DBB4A76EC6D}" srcId="{D7852268-DDF0-453F-8506-B8BCF56BD927}" destId="{5A398A5C-9E99-4D4D-AE6B-EFC997927542}" srcOrd="5" destOrd="0" parTransId="{55A813E1-633C-438C-AFF9-98DCE992264C}" sibTransId="{B29CDCB6-4674-4F21-8A2D-BC860C788705}"/>
    <dgm:cxn modelId="{71966BB7-CC5A-4A8D-90B6-75BD208E5E48}" type="presOf" srcId="{B29CDCB6-4674-4F21-8A2D-BC860C788705}" destId="{65342F2B-60B9-48DC-8102-164C047A1307}" srcOrd="1" destOrd="0" presId="urn:microsoft.com/office/officeart/2005/8/layout/process5"/>
    <dgm:cxn modelId="{6374EDB7-4F2C-4AB1-988A-C46E105679AB}" type="presOf" srcId="{5494FBC0-8300-4B0E-8A3E-3F614BE93C6D}" destId="{458A41E7-C199-42D1-9EA9-EDF2816D8F45}" srcOrd="0" destOrd="0" presId="urn:microsoft.com/office/officeart/2005/8/layout/process5"/>
    <dgm:cxn modelId="{FC1D2EC1-10F2-4840-8DE9-C53A9515198B}" type="presOf" srcId="{2D402CF9-D1F5-4F65-B219-54F64039D79F}" destId="{51B2A3D2-0E7E-469E-9558-27E0DE887575}" srcOrd="0" destOrd="0" presId="urn:microsoft.com/office/officeart/2005/8/layout/process5"/>
    <dgm:cxn modelId="{E3F733C8-6F3E-478B-9F96-452F3D55B6A4}" srcId="{D7852268-DDF0-453F-8506-B8BCF56BD927}" destId="{EDC8AE60-C82C-40E9-BA32-019142AFF5B7}" srcOrd="4" destOrd="0" parTransId="{082677C8-D8AE-4ECB-A4E9-1F2881BDC49D}" sibTransId="{2D402CF9-D1F5-4F65-B219-54F64039D79F}"/>
    <dgm:cxn modelId="{7204C7CE-AB50-4BCF-9F8F-D55C725EA229}" type="presOf" srcId="{F7D23377-6116-4993-80DE-4319388D49A0}" destId="{C29613CA-DB82-4995-834A-D408F79A4660}" srcOrd="0" destOrd="0" presId="urn:microsoft.com/office/officeart/2005/8/layout/process5"/>
    <dgm:cxn modelId="{76C8A2D6-D592-4DF4-83B4-99E89557AF1F}" type="presOf" srcId="{DF9D08BA-711A-480C-B451-1685D334D3FB}" destId="{4B7AA096-8226-438E-801A-E19E7E4FE7AB}" srcOrd="0" destOrd="0" presId="urn:microsoft.com/office/officeart/2005/8/layout/process5"/>
    <dgm:cxn modelId="{ECC5EFF2-8425-4DAE-997B-683E13DC3C40}" srcId="{D7852268-DDF0-453F-8506-B8BCF56BD927}" destId="{40BA0CCD-6749-4BE3-BED8-C8328896809C}" srcOrd="3" destOrd="0" parTransId="{FD39C1B7-EDF0-4997-8B34-51805194C08F}" sibTransId="{5494FBC0-8300-4B0E-8A3E-3F614BE93C6D}"/>
    <dgm:cxn modelId="{4606734D-BE5A-4413-9260-09E8AE3478DE}" type="presParOf" srcId="{F45A68B9-99BD-4CF2-85C8-1562A1BC43F2}" destId="{4B7AA096-8226-438E-801A-E19E7E4FE7AB}" srcOrd="0" destOrd="0" presId="urn:microsoft.com/office/officeart/2005/8/layout/process5"/>
    <dgm:cxn modelId="{1151A0BA-FF5C-48B3-9486-E118D31010F7}" type="presParOf" srcId="{F45A68B9-99BD-4CF2-85C8-1562A1BC43F2}" destId="{56645BC3-9C09-408C-8C3E-2D29D69C0F6E}" srcOrd="1" destOrd="0" presId="urn:microsoft.com/office/officeart/2005/8/layout/process5"/>
    <dgm:cxn modelId="{AF6BF70A-0782-43AE-B901-0A519A8BD037}" type="presParOf" srcId="{56645BC3-9C09-408C-8C3E-2D29D69C0F6E}" destId="{C590F99E-03BE-4A70-952B-4FE6B0D8B383}" srcOrd="0" destOrd="0" presId="urn:microsoft.com/office/officeart/2005/8/layout/process5"/>
    <dgm:cxn modelId="{2113AAE5-49D5-4E05-B21C-60D7044A7D6D}" type="presParOf" srcId="{F45A68B9-99BD-4CF2-85C8-1562A1BC43F2}" destId="{2EC448B1-B359-4783-9E1D-9025DB4FDB5D}" srcOrd="2" destOrd="0" presId="urn:microsoft.com/office/officeart/2005/8/layout/process5"/>
    <dgm:cxn modelId="{8927BD91-61D4-4E50-BF27-9B82AEEF3750}" type="presParOf" srcId="{F45A68B9-99BD-4CF2-85C8-1562A1BC43F2}" destId="{CA2764F1-E7B8-44E1-B2BD-47DA33ECDD83}" srcOrd="3" destOrd="0" presId="urn:microsoft.com/office/officeart/2005/8/layout/process5"/>
    <dgm:cxn modelId="{E0C3BF44-F748-4B67-8B06-BFD2A36A53E6}" type="presParOf" srcId="{CA2764F1-E7B8-44E1-B2BD-47DA33ECDD83}" destId="{A668B6FB-02F1-42FF-95E8-B2A3B80FA1C0}" srcOrd="0" destOrd="0" presId="urn:microsoft.com/office/officeart/2005/8/layout/process5"/>
    <dgm:cxn modelId="{7F5F1F66-8653-4485-B4FB-73E22220B941}" type="presParOf" srcId="{F45A68B9-99BD-4CF2-85C8-1562A1BC43F2}" destId="{B7E1292C-C7F4-48B4-96BE-67B36A57EF5E}" srcOrd="4" destOrd="0" presId="urn:microsoft.com/office/officeart/2005/8/layout/process5"/>
    <dgm:cxn modelId="{7D678B7F-B71F-4731-936F-4FEA0678FFD3}" type="presParOf" srcId="{F45A68B9-99BD-4CF2-85C8-1562A1BC43F2}" destId="{F36482B8-1760-4EEA-B4B1-6C58985F4693}" srcOrd="5" destOrd="0" presId="urn:microsoft.com/office/officeart/2005/8/layout/process5"/>
    <dgm:cxn modelId="{E25AC0B7-70AF-46CF-A028-BDA6FAD566CB}" type="presParOf" srcId="{F36482B8-1760-4EEA-B4B1-6C58985F4693}" destId="{C7CD2D72-E7EF-446C-AD1B-2F5EDE45C630}" srcOrd="0" destOrd="0" presId="urn:microsoft.com/office/officeart/2005/8/layout/process5"/>
    <dgm:cxn modelId="{D1868019-D4C8-4B4A-98C7-EC9CB017A9C6}" type="presParOf" srcId="{F45A68B9-99BD-4CF2-85C8-1562A1BC43F2}" destId="{198F3DF7-6A19-4711-9172-57649DEB581E}" srcOrd="6" destOrd="0" presId="urn:microsoft.com/office/officeart/2005/8/layout/process5"/>
    <dgm:cxn modelId="{1125562C-1CD5-410B-B252-3C3BD0998026}" type="presParOf" srcId="{F45A68B9-99BD-4CF2-85C8-1562A1BC43F2}" destId="{458A41E7-C199-42D1-9EA9-EDF2816D8F45}" srcOrd="7" destOrd="0" presId="urn:microsoft.com/office/officeart/2005/8/layout/process5"/>
    <dgm:cxn modelId="{389142E9-227E-4CD3-A271-8D36E7EC44E6}" type="presParOf" srcId="{458A41E7-C199-42D1-9EA9-EDF2816D8F45}" destId="{8B648D61-BCFC-4C7D-9D61-596F9FDB7C88}" srcOrd="0" destOrd="0" presId="urn:microsoft.com/office/officeart/2005/8/layout/process5"/>
    <dgm:cxn modelId="{7DAAE7A1-9B14-4B25-99D4-D2FEDF3A7EF0}" type="presParOf" srcId="{F45A68B9-99BD-4CF2-85C8-1562A1BC43F2}" destId="{0423B5C2-60F1-41D9-9ED3-503DDCCC91A9}" srcOrd="8" destOrd="0" presId="urn:microsoft.com/office/officeart/2005/8/layout/process5"/>
    <dgm:cxn modelId="{42456817-52E6-4FB9-8B7E-7C184FFC6ADC}" type="presParOf" srcId="{F45A68B9-99BD-4CF2-85C8-1562A1BC43F2}" destId="{51B2A3D2-0E7E-469E-9558-27E0DE887575}" srcOrd="9" destOrd="0" presId="urn:microsoft.com/office/officeart/2005/8/layout/process5"/>
    <dgm:cxn modelId="{BB7E2553-FC89-4EFF-BB9B-83B366E05FDA}" type="presParOf" srcId="{51B2A3D2-0E7E-469E-9558-27E0DE887575}" destId="{7B8278F4-643C-4858-B6C4-FFC73BAC9DB0}" srcOrd="0" destOrd="0" presId="urn:microsoft.com/office/officeart/2005/8/layout/process5"/>
    <dgm:cxn modelId="{C45CD2B6-6765-440D-BE37-CE9071F7FD10}" type="presParOf" srcId="{F45A68B9-99BD-4CF2-85C8-1562A1BC43F2}" destId="{8E06F535-CCA0-4257-85F9-8F36D1D24BBC}" srcOrd="10" destOrd="0" presId="urn:microsoft.com/office/officeart/2005/8/layout/process5"/>
    <dgm:cxn modelId="{A35A4102-00B6-47FB-8D16-05E6AC6601E3}" type="presParOf" srcId="{F45A68B9-99BD-4CF2-85C8-1562A1BC43F2}" destId="{DA251E54-ECD5-481E-A1A7-5B7308EACDFC}" srcOrd="11" destOrd="0" presId="urn:microsoft.com/office/officeart/2005/8/layout/process5"/>
    <dgm:cxn modelId="{EFBB088D-1892-427E-ACC2-45A52B4BA8D5}" type="presParOf" srcId="{DA251E54-ECD5-481E-A1A7-5B7308EACDFC}" destId="{65342F2B-60B9-48DC-8102-164C047A1307}" srcOrd="0" destOrd="0" presId="urn:microsoft.com/office/officeart/2005/8/layout/process5"/>
    <dgm:cxn modelId="{8A9E2CDF-4BBD-41B2-AFC1-DB563D73A13E}" type="presParOf" srcId="{F45A68B9-99BD-4CF2-85C8-1562A1BC43F2}" destId="{C29613CA-DB82-4995-834A-D408F79A4660}" srcOrd="12" destOrd="0" presId="urn:microsoft.com/office/officeart/2005/8/layout/process5"/>
    <dgm:cxn modelId="{F9AFC252-F147-4EEB-A51C-0117B2D12802}" type="presParOf" srcId="{F45A68B9-99BD-4CF2-85C8-1562A1BC43F2}" destId="{CF9605AF-4DF1-4382-873B-85DFCDD4DABA}" srcOrd="13" destOrd="0" presId="urn:microsoft.com/office/officeart/2005/8/layout/process5"/>
    <dgm:cxn modelId="{9E750FF4-B5D5-4CC6-9DDB-70FF7062FB66}" type="presParOf" srcId="{CF9605AF-4DF1-4382-873B-85DFCDD4DABA}" destId="{D5422AE2-AABB-4379-A679-8498FE2B6BC5}" srcOrd="0" destOrd="0" presId="urn:microsoft.com/office/officeart/2005/8/layout/process5"/>
    <dgm:cxn modelId="{3ED11247-DE2F-4075-B293-31BF5EDC10B8}" type="presParOf" srcId="{F45A68B9-99BD-4CF2-85C8-1562A1BC43F2}" destId="{9244A826-F5D5-4E49-B56F-D75C6F3BCF02}" srcOrd="1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B1E4BF-CCE5-4533-B808-B4E5E14CB459}">
      <dsp:nvSpPr>
        <dsp:cNvPr id="0" name=""/>
        <dsp:cNvSpPr/>
      </dsp:nvSpPr>
      <dsp:spPr>
        <a:xfrm>
          <a:off x="0" y="40843"/>
          <a:ext cx="4904509" cy="748800"/>
        </a:xfrm>
        <a:prstGeom prst="roundRect">
          <a:avLst/>
        </a:prstGeom>
        <a:solidFill>
          <a:srgbClr val="00314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latin typeface="Verdana" panose="020B0604030504040204" pitchFamily="34" charset="0"/>
              <a:ea typeface="Verdana" panose="020B0604030504040204" pitchFamily="34" charset="0"/>
            </a:rPr>
            <a:t>Define cerebral vasospasm and its role in subarachnoid hemorrhage.</a:t>
          </a:r>
        </a:p>
      </dsp:txBody>
      <dsp:txXfrm>
        <a:off x="36553" y="77396"/>
        <a:ext cx="4831403" cy="675694"/>
      </dsp:txXfrm>
    </dsp:sp>
    <dsp:sp modelId="{8489FBBA-5E8F-47E7-865A-A82E662193D3}">
      <dsp:nvSpPr>
        <dsp:cNvPr id="0" name=""/>
        <dsp:cNvSpPr/>
      </dsp:nvSpPr>
      <dsp:spPr>
        <a:xfrm>
          <a:off x="0" y="904843"/>
          <a:ext cx="4904509" cy="748800"/>
        </a:xfrm>
        <a:prstGeom prst="roundRect">
          <a:avLst/>
        </a:prstGeom>
        <a:solidFill>
          <a:srgbClr val="00314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latin typeface="Verdana" panose="020B0604030504040204" pitchFamily="34" charset="0"/>
              <a:ea typeface="Verdana" panose="020B0604030504040204" pitchFamily="34" charset="0"/>
            </a:rPr>
            <a:t>Identify current treatment strategies and their limitations.</a:t>
          </a:r>
        </a:p>
      </dsp:txBody>
      <dsp:txXfrm>
        <a:off x="36553" y="941396"/>
        <a:ext cx="4831403" cy="675694"/>
      </dsp:txXfrm>
    </dsp:sp>
    <dsp:sp modelId="{00DE6CB5-C680-4DF1-AED1-144CF8E7D43F}">
      <dsp:nvSpPr>
        <dsp:cNvPr id="0" name=""/>
        <dsp:cNvSpPr/>
      </dsp:nvSpPr>
      <dsp:spPr>
        <a:xfrm>
          <a:off x="0" y="1768843"/>
          <a:ext cx="4904509" cy="748800"/>
        </a:xfrm>
        <a:prstGeom prst="roundRect">
          <a:avLst/>
        </a:prstGeom>
        <a:solidFill>
          <a:srgbClr val="00314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latin typeface="Verdana" panose="020B0604030504040204" pitchFamily="34" charset="0"/>
              <a:ea typeface="Verdana" panose="020B0604030504040204" pitchFamily="34" charset="0"/>
            </a:rPr>
            <a:t>Describe how milrinone works in managing vasospasm.</a:t>
          </a:r>
        </a:p>
      </dsp:txBody>
      <dsp:txXfrm>
        <a:off x="36553" y="1805396"/>
        <a:ext cx="4831403" cy="675694"/>
      </dsp:txXfrm>
    </dsp:sp>
    <dsp:sp modelId="{379EA4F0-6350-4825-87CB-4A038A4E4C83}">
      <dsp:nvSpPr>
        <dsp:cNvPr id="0" name=""/>
        <dsp:cNvSpPr/>
      </dsp:nvSpPr>
      <dsp:spPr>
        <a:xfrm>
          <a:off x="0" y="2632843"/>
          <a:ext cx="4904509" cy="748800"/>
        </a:xfrm>
        <a:prstGeom prst="roundRect">
          <a:avLst/>
        </a:prstGeom>
        <a:solidFill>
          <a:srgbClr val="00314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latin typeface="Verdana" panose="020B0604030504040204" pitchFamily="34" charset="0"/>
              <a:ea typeface="Verdana" panose="020B0604030504040204" pitchFamily="34" charset="0"/>
            </a:rPr>
            <a:t>Outline high-dose milrinone protocols and monitoring considerations.</a:t>
          </a:r>
        </a:p>
      </dsp:txBody>
      <dsp:txXfrm>
        <a:off x="36553" y="2669396"/>
        <a:ext cx="4831403" cy="67569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C7605-6FC1-46F9-907E-E2CE8AA91AF8}">
      <dsp:nvSpPr>
        <dsp:cNvPr id="0" name=""/>
        <dsp:cNvSpPr/>
      </dsp:nvSpPr>
      <dsp:spPr>
        <a:xfrm>
          <a:off x="-4347012" y="-666808"/>
          <a:ext cx="5179013" cy="5179013"/>
        </a:xfrm>
        <a:prstGeom prst="blockArc">
          <a:avLst>
            <a:gd name="adj1" fmla="val 18900000"/>
            <a:gd name="adj2" fmla="val 2700000"/>
            <a:gd name="adj3" fmla="val 417"/>
          </a:avLst>
        </a:pr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C58E9F3-87AD-4F93-84FC-BA7CC4417A0F}">
      <dsp:nvSpPr>
        <dsp:cNvPr id="0" name=""/>
        <dsp:cNvSpPr/>
      </dsp:nvSpPr>
      <dsp:spPr>
        <a:xfrm>
          <a:off x="535073" y="384539"/>
          <a:ext cx="6590856" cy="769079"/>
        </a:xfrm>
        <a:prstGeom prst="rect">
          <a:avLst/>
        </a:prstGeom>
        <a:solidFill>
          <a:srgbClr val="00314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10457" tIns="27940" rIns="27940" bIns="27940" numCol="1" spcCol="1270" anchor="t" anchorCtr="0">
          <a:noAutofit/>
        </a:bodyPr>
        <a:lstStyle/>
        <a:p>
          <a:pPr marL="0" lvl="0" indent="0" algn="l" defTabSz="488950">
            <a:lnSpc>
              <a:spcPct val="90000"/>
            </a:lnSpc>
            <a:spcBef>
              <a:spcPct val="0"/>
            </a:spcBef>
            <a:spcAft>
              <a:spcPct val="35000"/>
            </a:spcAft>
            <a:buNone/>
          </a:pPr>
          <a:r>
            <a:rPr lang="en-US" sz="1100" kern="1200">
              <a:latin typeface="Verdana"/>
              <a:ea typeface="Verdana"/>
            </a:rPr>
            <a:t>Defined as a new neurological deficit lasting at least an hour not attributable to other causes that can be:</a:t>
          </a:r>
        </a:p>
        <a:p>
          <a:pPr marL="57150" lvl="1" indent="-57150" algn="l" defTabSz="488950">
            <a:lnSpc>
              <a:spcPct val="90000"/>
            </a:lnSpc>
            <a:spcBef>
              <a:spcPct val="0"/>
            </a:spcBef>
            <a:spcAft>
              <a:spcPct val="15000"/>
            </a:spcAft>
            <a:buChar char="•"/>
          </a:pPr>
          <a:r>
            <a:rPr lang="en-US" sz="1100" kern="1200">
              <a:latin typeface="Verdana"/>
              <a:ea typeface="Verdana"/>
            </a:rPr>
            <a:t>Global: Decrease in consciousness (GCS 2-point decrease)</a:t>
          </a:r>
        </a:p>
        <a:p>
          <a:pPr marL="57150" lvl="1" indent="-57150" algn="l" defTabSz="488950">
            <a:lnSpc>
              <a:spcPct val="90000"/>
            </a:lnSpc>
            <a:spcBef>
              <a:spcPct val="0"/>
            </a:spcBef>
            <a:spcAft>
              <a:spcPct val="15000"/>
            </a:spcAft>
            <a:buChar char="•"/>
          </a:pPr>
          <a:r>
            <a:rPr lang="en-US" sz="1100" kern="1200">
              <a:latin typeface="Verdana"/>
              <a:ea typeface="Verdana"/>
            </a:rPr>
            <a:t>Focal: One-sided weakness and/or neglect, aphasia, apraxia</a:t>
          </a:r>
        </a:p>
      </dsp:txBody>
      <dsp:txXfrm>
        <a:off x="535073" y="384539"/>
        <a:ext cx="6590856" cy="769079"/>
      </dsp:txXfrm>
    </dsp:sp>
    <dsp:sp modelId="{4540A9C7-C68F-4D6A-B2DF-9322F0FCDBB2}">
      <dsp:nvSpPr>
        <dsp:cNvPr id="0" name=""/>
        <dsp:cNvSpPr/>
      </dsp:nvSpPr>
      <dsp:spPr>
        <a:xfrm>
          <a:off x="54398" y="288404"/>
          <a:ext cx="961349" cy="961349"/>
        </a:xfrm>
        <a:prstGeom prst="ellipse">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D19B355-4D24-44B5-8262-6030E0C3DF8F}">
      <dsp:nvSpPr>
        <dsp:cNvPr id="0" name=""/>
        <dsp:cNvSpPr/>
      </dsp:nvSpPr>
      <dsp:spPr>
        <a:xfrm>
          <a:off x="814633" y="1538158"/>
          <a:ext cx="6311296" cy="769079"/>
        </a:xfrm>
        <a:prstGeom prst="rect">
          <a:avLst/>
        </a:prstGeom>
        <a:solidFill>
          <a:srgbClr val="00314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10457" tIns="27940" rIns="27940" bIns="27940" numCol="1" spcCol="1270" anchor="ctr" anchorCtr="0">
          <a:noAutofit/>
        </a:bodyPr>
        <a:lstStyle/>
        <a:p>
          <a:pPr marL="0" lvl="0" indent="0" algn="l" defTabSz="488950">
            <a:lnSpc>
              <a:spcPct val="90000"/>
            </a:lnSpc>
            <a:spcBef>
              <a:spcPct val="0"/>
            </a:spcBef>
            <a:spcAft>
              <a:spcPct val="35000"/>
            </a:spcAft>
            <a:buNone/>
          </a:pPr>
          <a:r>
            <a:rPr lang="en-US" sz="1100" kern="1200">
              <a:latin typeface="Verdana"/>
              <a:ea typeface="Verdana"/>
            </a:rPr>
            <a:t>Diagnosis of exclusion; deterioration post-SAH could be due to many causes.</a:t>
          </a:r>
        </a:p>
      </dsp:txBody>
      <dsp:txXfrm>
        <a:off x="814633" y="1538158"/>
        <a:ext cx="6311296" cy="769079"/>
      </dsp:txXfrm>
    </dsp:sp>
    <dsp:sp modelId="{09969C23-0B05-421A-A654-2F18CB3D5E29}">
      <dsp:nvSpPr>
        <dsp:cNvPr id="0" name=""/>
        <dsp:cNvSpPr/>
      </dsp:nvSpPr>
      <dsp:spPr>
        <a:xfrm>
          <a:off x="333959" y="1442023"/>
          <a:ext cx="961349" cy="961349"/>
        </a:xfrm>
        <a:prstGeom prst="ellipse">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56F51E2-D3E5-43EE-8603-8045484D9130}">
      <dsp:nvSpPr>
        <dsp:cNvPr id="0" name=""/>
        <dsp:cNvSpPr/>
      </dsp:nvSpPr>
      <dsp:spPr>
        <a:xfrm>
          <a:off x="535073" y="2691777"/>
          <a:ext cx="6590856" cy="769079"/>
        </a:xfrm>
        <a:prstGeom prst="rect">
          <a:avLst/>
        </a:prstGeom>
        <a:solidFill>
          <a:srgbClr val="00314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10457" tIns="27940" rIns="27940" bIns="27940" numCol="1" spcCol="1270" anchor="ctr" anchorCtr="0">
          <a:noAutofit/>
        </a:bodyPr>
        <a:lstStyle/>
        <a:p>
          <a:pPr marL="0" lvl="0" indent="0" algn="l" defTabSz="488950">
            <a:lnSpc>
              <a:spcPct val="90000"/>
            </a:lnSpc>
            <a:spcBef>
              <a:spcPct val="0"/>
            </a:spcBef>
            <a:spcAft>
              <a:spcPct val="35000"/>
            </a:spcAft>
            <a:buNone/>
          </a:pPr>
          <a:r>
            <a:rPr lang="en-US" sz="1100" kern="1200">
              <a:latin typeface="Verdana"/>
              <a:ea typeface="Verdana"/>
            </a:rPr>
            <a:t>Pharmacological prevention management with nimodipine has demonstrated better outcomes in patients with subarachnoid hemorrhage(</a:t>
          </a:r>
          <a:r>
            <a:rPr lang="en-US" sz="1100" kern="1200" err="1">
              <a:latin typeface="Verdana"/>
              <a:ea typeface="Verdana"/>
            </a:rPr>
            <a:t>aSAH</a:t>
          </a:r>
          <a:r>
            <a:rPr lang="en-US" sz="1100" kern="1200">
              <a:latin typeface="Verdana"/>
              <a:ea typeface="Verdana"/>
            </a:rPr>
            <a:t>). </a:t>
          </a:r>
        </a:p>
      </dsp:txBody>
      <dsp:txXfrm>
        <a:off x="535073" y="2691777"/>
        <a:ext cx="6590856" cy="769079"/>
      </dsp:txXfrm>
    </dsp:sp>
    <dsp:sp modelId="{C301A4AE-2F97-43AD-98D3-142DD663B5CA}">
      <dsp:nvSpPr>
        <dsp:cNvPr id="0" name=""/>
        <dsp:cNvSpPr/>
      </dsp:nvSpPr>
      <dsp:spPr>
        <a:xfrm>
          <a:off x="54398" y="2595642"/>
          <a:ext cx="961349" cy="961349"/>
        </a:xfrm>
        <a:prstGeom prst="ellipse">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3D2425-B89B-48C9-A89A-4E53F8E556D1}">
      <dsp:nvSpPr>
        <dsp:cNvPr id="0" name=""/>
        <dsp:cNvSpPr/>
      </dsp:nvSpPr>
      <dsp:spPr>
        <a:xfrm>
          <a:off x="534060" y="764"/>
          <a:ext cx="2405140" cy="144308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latin typeface="Verdana" panose="020B0604030504040204" pitchFamily="34" charset="0"/>
              <a:ea typeface="Verdana" panose="020B0604030504040204" pitchFamily="34" charset="0"/>
            </a:rPr>
            <a:t>Nimodipine</a:t>
          </a:r>
        </a:p>
      </dsp:txBody>
      <dsp:txXfrm>
        <a:off x="534060" y="764"/>
        <a:ext cx="2405140" cy="1443084"/>
      </dsp:txXfrm>
    </dsp:sp>
    <dsp:sp modelId="{F5CC51A6-16D7-46DB-868E-B42AA4550A08}">
      <dsp:nvSpPr>
        <dsp:cNvPr id="0" name=""/>
        <dsp:cNvSpPr/>
      </dsp:nvSpPr>
      <dsp:spPr>
        <a:xfrm>
          <a:off x="3179715" y="764"/>
          <a:ext cx="2405140" cy="144308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latin typeface="Verdana" panose="020B0604030504040204" pitchFamily="34" charset="0"/>
              <a:ea typeface="Verdana" panose="020B0604030504040204" pitchFamily="34" charset="0"/>
            </a:rPr>
            <a:t>Maintain Euvolemia</a:t>
          </a:r>
        </a:p>
      </dsp:txBody>
      <dsp:txXfrm>
        <a:off x="3179715" y="764"/>
        <a:ext cx="2405140" cy="1443084"/>
      </dsp:txXfrm>
    </dsp:sp>
    <dsp:sp modelId="{4F2A66BF-A377-4610-AF51-897C7D7404DF}">
      <dsp:nvSpPr>
        <dsp:cNvPr id="0" name=""/>
        <dsp:cNvSpPr/>
      </dsp:nvSpPr>
      <dsp:spPr>
        <a:xfrm>
          <a:off x="534060" y="1684363"/>
          <a:ext cx="2405140" cy="144308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latin typeface="Verdana" panose="020B0604030504040204" pitchFamily="34" charset="0"/>
              <a:ea typeface="Verdana" panose="020B0604030504040204" pitchFamily="34" charset="0"/>
            </a:rPr>
            <a:t>Induced Hypertension</a:t>
          </a:r>
        </a:p>
      </dsp:txBody>
      <dsp:txXfrm>
        <a:off x="534060" y="1684363"/>
        <a:ext cx="2405140" cy="1443084"/>
      </dsp:txXfrm>
    </dsp:sp>
    <dsp:sp modelId="{6A88AA2F-8C1C-44CB-95D9-7CCF74A35871}">
      <dsp:nvSpPr>
        <dsp:cNvPr id="0" name=""/>
        <dsp:cNvSpPr/>
      </dsp:nvSpPr>
      <dsp:spPr>
        <a:xfrm>
          <a:off x="3179715" y="1684363"/>
          <a:ext cx="2405140" cy="144308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latin typeface="Verdana" panose="020B0604030504040204" pitchFamily="34" charset="0"/>
              <a:ea typeface="Verdana" panose="020B0604030504040204" pitchFamily="34" charset="0"/>
            </a:rPr>
            <a:t>Cerebral Angioplasty and/or intra-arterial vasodilator therapy</a:t>
          </a:r>
        </a:p>
      </dsp:txBody>
      <dsp:txXfrm>
        <a:off x="3179715" y="1684363"/>
        <a:ext cx="2405140" cy="144308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52AF4-6F44-423E-A4CE-C671A7CEE8C1}">
      <dsp:nvSpPr>
        <dsp:cNvPr id="0" name=""/>
        <dsp:cNvSpPr/>
      </dsp:nvSpPr>
      <dsp:spPr>
        <a:xfrm>
          <a:off x="3815" y="9955"/>
          <a:ext cx="1462696" cy="5184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a:latin typeface="Verdana"/>
              <a:ea typeface="Verdana"/>
            </a:rPr>
            <a:t>Indication</a:t>
          </a:r>
        </a:p>
      </dsp:txBody>
      <dsp:txXfrm>
        <a:off x="3815" y="9955"/>
        <a:ext cx="1462696" cy="518400"/>
      </dsp:txXfrm>
    </dsp:sp>
    <dsp:sp modelId="{6E59D975-09D2-471B-8821-65476318A673}">
      <dsp:nvSpPr>
        <dsp:cNvPr id="0" name=""/>
        <dsp:cNvSpPr/>
      </dsp:nvSpPr>
      <dsp:spPr>
        <a:xfrm>
          <a:off x="3815" y="528355"/>
          <a:ext cx="1462696" cy="2983128"/>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672" tIns="42672" rIns="56896" bIns="64008" numCol="1" spcCol="1270" anchor="t" anchorCtr="0">
          <a:noAutofit/>
        </a:bodyPr>
        <a:lstStyle/>
        <a:p>
          <a:pPr marL="57150" lvl="1" indent="-57150" algn="l" defTabSz="355600">
            <a:lnSpc>
              <a:spcPct val="90000"/>
            </a:lnSpc>
            <a:spcBef>
              <a:spcPct val="0"/>
            </a:spcBef>
            <a:spcAft>
              <a:spcPct val="15000"/>
            </a:spcAft>
            <a:buChar char="•"/>
          </a:pPr>
          <a:endParaRPr lang="en-US" sz="800" kern="1200">
            <a:latin typeface="Verdana" panose="020B0604030504040204" pitchFamily="34" charset="0"/>
            <a:ea typeface="Verdana" panose="020B0604030504040204" pitchFamily="34" charset="0"/>
          </a:endParaRPr>
        </a:p>
        <a:p>
          <a:pPr marL="57150" lvl="1" indent="-57150" algn="l" defTabSz="355600">
            <a:lnSpc>
              <a:spcPct val="90000"/>
            </a:lnSpc>
            <a:spcBef>
              <a:spcPct val="0"/>
            </a:spcBef>
            <a:spcAft>
              <a:spcPct val="15000"/>
            </a:spcAft>
            <a:buChar char="•"/>
          </a:pPr>
          <a:r>
            <a:rPr lang="en-US" sz="800" kern="1200">
              <a:solidFill>
                <a:srgbClr val="00314C"/>
              </a:solidFill>
              <a:latin typeface="Verdana"/>
              <a:ea typeface="Verdana"/>
            </a:rPr>
            <a:t>Approved for use in cerebral vasospasm due to neuroprotective effects</a:t>
          </a:r>
        </a:p>
        <a:p>
          <a:pPr marL="114300" lvl="2" indent="-57150" algn="l" defTabSz="355600">
            <a:lnSpc>
              <a:spcPct val="90000"/>
            </a:lnSpc>
            <a:spcBef>
              <a:spcPct val="0"/>
            </a:spcBef>
            <a:spcAft>
              <a:spcPct val="15000"/>
            </a:spcAft>
            <a:buFont typeface="Arial" panose="020B0604020202020204" pitchFamily="34" charset="0"/>
            <a:buChar char="•"/>
          </a:pPr>
          <a:r>
            <a:rPr lang="en-US" sz="800" kern="1200">
              <a:solidFill>
                <a:srgbClr val="00314C"/>
              </a:solidFill>
              <a:latin typeface="Verdana"/>
              <a:ea typeface="Verdana"/>
            </a:rPr>
            <a:t>No evidence in reduction of the incidence or severity of vasospasm</a:t>
          </a:r>
        </a:p>
        <a:p>
          <a:pPr marL="57150" lvl="1" indent="-57150" algn="l" defTabSz="355600">
            <a:lnSpc>
              <a:spcPct val="90000"/>
            </a:lnSpc>
            <a:spcBef>
              <a:spcPct val="0"/>
            </a:spcBef>
            <a:spcAft>
              <a:spcPct val="15000"/>
            </a:spcAft>
            <a:buChar char="•"/>
          </a:pPr>
          <a:endParaRPr lang="en-US" sz="800" kern="1200">
            <a:solidFill>
              <a:srgbClr val="00314C"/>
            </a:solidFill>
            <a:latin typeface="Verdana" panose="020B0604030504040204" pitchFamily="34" charset="0"/>
            <a:ea typeface="Verdana" panose="020B0604030504040204" pitchFamily="34" charset="0"/>
          </a:endParaRPr>
        </a:p>
        <a:p>
          <a:pPr marL="57150" lvl="1" indent="-57150" algn="l" defTabSz="355600">
            <a:lnSpc>
              <a:spcPct val="90000"/>
            </a:lnSpc>
            <a:spcBef>
              <a:spcPct val="0"/>
            </a:spcBef>
            <a:spcAft>
              <a:spcPct val="15000"/>
            </a:spcAft>
            <a:buChar char="•"/>
          </a:pPr>
          <a:r>
            <a:rPr lang="en-US" sz="800" kern="1200">
              <a:solidFill>
                <a:srgbClr val="00314C"/>
              </a:solidFill>
              <a:latin typeface="Verdana"/>
              <a:ea typeface="Verdana"/>
            </a:rPr>
            <a:t>Improvement in neurological outcomes</a:t>
          </a:r>
        </a:p>
        <a:p>
          <a:pPr marL="57150" lvl="1" indent="-57150" algn="l" defTabSz="355600">
            <a:lnSpc>
              <a:spcPct val="90000"/>
            </a:lnSpc>
            <a:spcBef>
              <a:spcPct val="0"/>
            </a:spcBef>
            <a:spcAft>
              <a:spcPct val="15000"/>
            </a:spcAft>
            <a:buChar char="•"/>
          </a:pPr>
          <a:endParaRPr lang="en-US" sz="800" kern="1200">
            <a:solidFill>
              <a:srgbClr val="00314C"/>
            </a:solidFill>
            <a:latin typeface="Verdana" panose="020B0604030504040204" pitchFamily="34" charset="0"/>
            <a:ea typeface="Verdana" panose="020B0604030504040204" pitchFamily="34" charset="0"/>
          </a:endParaRPr>
        </a:p>
        <a:p>
          <a:pPr marL="57150" lvl="1" indent="-57150" algn="l" defTabSz="355600">
            <a:lnSpc>
              <a:spcPct val="90000"/>
            </a:lnSpc>
            <a:spcBef>
              <a:spcPct val="0"/>
            </a:spcBef>
            <a:spcAft>
              <a:spcPct val="15000"/>
            </a:spcAft>
            <a:buChar char="•"/>
          </a:pPr>
          <a:r>
            <a:rPr lang="en-US" sz="800" kern="1200">
              <a:solidFill>
                <a:srgbClr val="00314C"/>
              </a:solidFill>
              <a:latin typeface="Verdana"/>
              <a:ea typeface="Verdana"/>
            </a:rPr>
            <a:t>Class 1 recommendation </a:t>
          </a:r>
        </a:p>
        <a:p>
          <a:pPr marL="57150" lvl="1" indent="-57150" algn="l" defTabSz="355600">
            <a:lnSpc>
              <a:spcPct val="90000"/>
            </a:lnSpc>
            <a:spcBef>
              <a:spcPct val="0"/>
            </a:spcBef>
            <a:spcAft>
              <a:spcPct val="15000"/>
            </a:spcAft>
            <a:buChar char="•"/>
          </a:pPr>
          <a:endParaRPr lang="en-US" sz="800" kern="1200">
            <a:latin typeface="Verdana" panose="020B0604030504040204" pitchFamily="34" charset="0"/>
            <a:ea typeface="Verdana" panose="020B0604030504040204" pitchFamily="34" charset="0"/>
          </a:endParaRPr>
        </a:p>
        <a:p>
          <a:pPr marL="57150" lvl="1" indent="-57150" algn="l" defTabSz="400050">
            <a:lnSpc>
              <a:spcPct val="90000"/>
            </a:lnSpc>
            <a:spcBef>
              <a:spcPct val="0"/>
            </a:spcBef>
            <a:spcAft>
              <a:spcPct val="15000"/>
            </a:spcAft>
            <a:buChar char="•"/>
          </a:pPr>
          <a:endParaRPr lang="en-US" sz="900" kern="1200">
            <a:latin typeface="Verdana" panose="020B0604030504040204" pitchFamily="34" charset="0"/>
            <a:ea typeface="Verdana" panose="020B0604030504040204" pitchFamily="34" charset="0"/>
          </a:endParaRPr>
        </a:p>
      </dsp:txBody>
      <dsp:txXfrm>
        <a:off x="3815" y="528355"/>
        <a:ext cx="1462696" cy="2983128"/>
      </dsp:txXfrm>
    </dsp:sp>
    <dsp:sp modelId="{C4743CE8-EA6D-409F-944D-BA0362C0443B}">
      <dsp:nvSpPr>
        <dsp:cNvPr id="0" name=""/>
        <dsp:cNvSpPr/>
      </dsp:nvSpPr>
      <dsp:spPr>
        <a:xfrm>
          <a:off x="1671289" y="9955"/>
          <a:ext cx="1462696" cy="5184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a:latin typeface="Verdana"/>
              <a:ea typeface="Verdana"/>
            </a:rPr>
            <a:t>Mechanism of Action</a:t>
          </a:r>
        </a:p>
      </dsp:txBody>
      <dsp:txXfrm>
        <a:off x="1671289" y="9955"/>
        <a:ext cx="1462696" cy="518400"/>
      </dsp:txXfrm>
    </dsp:sp>
    <dsp:sp modelId="{14EF0DF4-4298-4AC7-A3CF-9A3BE9BF27FB}">
      <dsp:nvSpPr>
        <dsp:cNvPr id="0" name=""/>
        <dsp:cNvSpPr/>
      </dsp:nvSpPr>
      <dsp:spPr>
        <a:xfrm>
          <a:off x="1671289" y="528355"/>
          <a:ext cx="1462696" cy="2983128"/>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endParaRPr lang="en-US" sz="900" kern="1200">
            <a:latin typeface="Verdana" panose="020B0604030504040204" pitchFamily="34" charset="0"/>
            <a:ea typeface="Verdana" panose="020B0604030504040204" pitchFamily="34" charset="0"/>
          </a:endParaRPr>
        </a:p>
        <a:p>
          <a:pPr marL="57150" lvl="1" indent="-57150" algn="l" defTabSz="355600">
            <a:lnSpc>
              <a:spcPct val="90000"/>
            </a:lnSpc>
            <a:spcBef>
              <a:spcPct val="0"/>
            </a:spcBef>
            <a:spcAft>
              <a:spcPct val="15000"/>
            </a:spcAft>
            <a:buChar char="•"/>
          </a:pPr>
          <a:r>
            <a:rPr lang="en-US" sz="800" kern="1200">
              <a:solidFill>
                <a:srgbClr val="00314C"/>
              </a:solidFill>
              <a:latin typeface="Verdana"/>
              <a:ea typeface="Verdana"/>
            </a:rPr>
            <a:t>Blocks L-type calcium channels</a:t>
          </a:r>
        </a:p>
        <a:p>
          <a:pPr marL="57150" lvl="1" indent="-57150" algn="l" defTabSz="355600">
            <a:lnSpc>
              <a:spcPct val="90000"/>
            </a:lnSpc>
            <a:spcBef>
              <a:spcPct val="0"/>
            </a:spcBef>
            <a:spcAft>
              <a:spcPct val="15000"/>
            </a:spcAft>
            <a:buChar char="•"/>
          </a:pPr>
          <a:endParaRPr lang="en-US" sz="800" kern="1200">
            <a:solidFill>
              <a:srgbClr val="00314C"/>
            </a:solidFill>
            <a:latin typeface="Verdana" panose="020B0604030504040204" pitchFamily="34" charset="0"/>
            <a:ea typeface="Verdana" panose="020B0604030504040204" pitchFamily="34" charset="0"/>
          </a:endParaRPr>
        </a:p>
        <a:p>
          <a:pPr marL="57150" lvl="1" indent="-57150" algn="l" defTabSz="355600">
            <a:lnSpc>
              <a:spcPct val="90000"/>
            </a:lnSpc>
            <a:spcBef>
              <a:spcPct val="0"/>
            </a:spcBef>
            <a:spcAft>
              <a:spcPct val="15000"/>
            </a:spcAft>
            <a:buChar char="•"/>
          </a:pPr>
          <a:r>
            <a:rPr lang="en-US" sz="800" kern="1200">
              <a:solidFill>
                <a:srgbClr val="00314C"/>
              </a:solidFill>
              <a:latin typeface="Verdana"/>
              <a:ea typeface="Verdana"/>
            </a:rPr>
            <a:t>Prevents entry of calcium</a:t>
          </a:r>
        </a:p>
        <a:p>
          <a:pPr marL="57150" lvl="1" indent="-57150" algn="l" defTabSz="355600">
            <a:lnSpc>
              <a:spcPct val="90000"/>
            </a:lnSpc>
            <a:spcBef>
              <a:spcPct val="0"/>
            </a:spcBef>
            <a:spcAft>
              <a:spcPct val="15000"/>
            </a:spcAft>
            <a:buChar char="•"/>
          </a:pPr>
          <a:endParaRPr lang="en-US" sz="800" kern="1200">
            <a:solidFill>
              <a:srgbClr val="00314C"/>
            </a:solidFill>
            <a:latin typeface="Verdana" panose="020B0604030504040204" pitchFamily="34" charset="0"/>
            <a:ea typeface="Verdana" panose="020B0604030504040204" pitchFamily="34" charset="0"/>
          </a:endParaRPr>
        </a:p>
        <a:p>
          <a:pPr marL="57150" lvl="1" indent="-57150" algn="l" defTabSz="355600">
            <a:lnSpc>
              <a:spcPct val="90000"/>
            </a:lnSpc>
            <a:spcBef>
              <a:spcPct val="0"/>
            </a:spcBef>
            <a:spcAft>
              <a:spcPct val="15000"/>
            </a:spcAft>
            <a:buChar char="•"/>
          </a:pPr>
          <a:r>
            <a:rPr lang="en-US" sz="800" kern="1200">
              <a:solidFill>
                <a:srgbClr val="00314C"/>
              </a:solidFill>
              <a:latin typeface="Verdana"/>
              <a:ea typeface="Verdana"/>
            </a:rPr>
            <a:t>Reduces smooth muscle contraction and vasoconstriction</a:t>
          </a:r>
        </a:p>
        <a:p>
          <a:pPr marL="57150" lvl="1" indent="-57150" algn="l" defTabSz="355600">
            <a:lnSpc>
              <a:spcPct val="90000"/>
            </a:lnSpc>
            <a:spcBef>
              <a:spcPct val="0"/>
            </a:spcBef>
            <a:spcAft>
              <a:spcPct val="15000"/>
            </a:spcAft>
            <a:buChar char="•"/>
          </a:pPr>
          <a:endParaRPr lang="en-US" sz="800" kern="1200">
            <a:solidFill>
              <a:srgbClr val="00314C"/>
            </a:solidFill>
            <a:latin typeface="Verdana" panose="020B0604030504040204" pitchFamily="34" charset="0"/>
            <a:ea typeface="Verdana" panose="020B0604030504040204" pitchFamily="34" charset="0"/>
          </a:endParaRPr>
        </a:p>
        <a:p>
          <a:pPr marL="57150" lvl="1" indent="-57150" algn="l" defTabSz="355600">
            <a:lnSpc>
              <a:spcPct val="90000"/>
            </a:lnSpc>
            <a:spcBef>
              <a:spcPct val="0"/>
            </a:spcBef>
            <a:spcAft>
              <a:spcPct val="15000"/>
            </a:spcAft>
            <a:buChar char="•"/>
          </a:pPr>
          <a:r>
            <a:rPr lang="en-US" sz="800" kern="1200">
              <a:solidFill>
                <a:srgbClr val="00314C"/>
              </a:solidFill>
              <a:latin typeface="Verdana"/>
              <a:ea typeface="Verdana"/>
            </a:rPr>
            <a:t>Prevents vasospasm</a:t>
          </a:r>
        </a:p>
      </dsp:txBody>
      <dsp:txXfrm>
        <a:off x="1671289" y="528355"/>
        <a:ext cx="1462696" cy="2983128"/>
      </dsp:txXfrm>
    </dsp:sp>
    <dsp:sp modelId="{BF83EB57-FBD5-41CB-99CB-73EFF7C54744}">
      <dsp:nvSpPr>
        <dsp:cNvPr id="0" name=""/>
        <dsp:cNvSpPr/>
      </dsp:nvSpPr>
      <dsp:spPr>
        <a:xfrm>
          <a:off x="3338763" y="9955"/>
          <a:ext cx="1462696" cy="5184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a:latin typeface="Verdana"/>
              <a:ea typeface="Verdana"/>
            </a:rPr>
            <a:t>Dosing</a:t>
          </a:r>
        </a:p>
      </dsp:txBody>
      <dsp:txXfrm>
        <a:off x="3338763" y="9955"/>
        <a:ext cx="1462696" cy="518400"/>
      </dsp:txXfrm>
    </dsp:sp>
    <dsp:sp modelId="{0FAB79BF-8667-470E-9A68-A5D333F38CE7}">
      <dsp:nvSpPr>
        <dsp:cNvPr id="0" name=""/>
        <dsp:cNvSpPr/>
      </dsp:nvSpPr>
      <dsp:spPr>
        <a:xfrm>
          <a:off x="3338763" y="528355"/>
          <a:ext cx="1462696" cy="2983128"/>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672" tIns="42672" rIns="56896" bIns="64008" numCol="1" spcCol="1270" anchor="t" anchorCtr="0">
          <a:noAutofit/>
        </a:bodyPr>
        <a:lstStyle/>
        <a:p>
          <a:pPr marL="57150" lvl="1" indent="-57150" algn="l" defTabSz="355600">
            <a:lnSpc>
              <a:spcPct val="90000"/>
            </a:lnSpc>
            <a:spcBef>
              <a:spcPct val="0"/>
            </a:spcBef>
            <a:spcAft>
              <a:spcPct val="15000"/>
            </a:spcAft>
            <a:buChar char="•"/>
          </a:pPr>
          <a:endParaRPr lang="en-US" sz="800" kern="1200">
            <a:solidFill>
              <a:srgbClr val="00314C"/>
            </a:solidFill>
            <a:latin typeface="Verdana" panose="020B0604030504040204" pitchFamily="34" charset="0"/>
            <a:ea typeface="Verdana" panose="020B0604030504040204" pitchFamily="34" charset="0"/>
          </a:endParaRPr>
        </a:p>
        <a:p>
          <a:pPr marL="57150" lvl="1" indent="-57150" algn="l" defTabSz="355600">
            <a:lnSpc>
              <a:spcPct val="90000"/>
            </a:lnSpc>
            <a:spcBef>
              <a:spcPct val="0"/>
            </a:spcBef>
            <a:spcAft>
              <a:spcPct val="15000"/>
            </a:spcAft>
            <a:buChar char="•"/>
          </a:pPr>
          <a:r>
            <a:rPr lang="en-US" sz="800" kern="1200">
              <a:solidFill>
                <a:srgbClr val="00314C"/>
              </a:solidFill>
              <a:latin typeface="Verdana"/>
              <a:ea typeface="Verdana"/>
            </a:rPr>
            <a:t>Initiated within 96 hours of </a:t>
          </a:r>
          <a:r>
            <a:rPr lang="en-US" sz="800" kern="1200" err="1">
              <a:solidFill>
                <a:srgbClr val="00314C"/>
              </a:solidFill>
              <a:latin typeface="Verdana"/>
              <a:ea typeface="Verdana"/>
            </a:rPr>
            <a:t>aSAH</a:t>
          </a:r>
          <a:r>
            <a:rPr lang="en-US" sz="800" kern="1200">
              <a:solidFill>
                <a:srgbClr val="00314C"/>
              </a:solidFill>
              <a:latin typeface="Verdana"/>
              <a:ea typeface="Verdana"/>
            </a:rPr>
            <a:t> onset</a:t>
          </a:r>
        </a:p>
        <a:p>
          <a:pPr marL="57150" lvl="1" indent="-57150" algn="l" defTabSz="355600">
            <a:lnSpc>
              <a:spcPct val="90000"/>
            </a:lnSpc>
            <a:spcBef>
              <a:spcPct val="0"/>
            </a:spcBef>
            <a:spcAft>
              <a:spcPct val="15000"/>
            </a:spcAft>
            <a:buChar char="•"/>
          </a:pPr>
          <a:endParaRPr lang="en-US" sz="800" kern="1200">
            <a:solidFill>
              <a:srgbClr val="00314C"/>
            </a:solidFill>
            <a:latin typeface="Verdana" panose="020B0604030504040204" pitchFamily="34" charset="0"/>
            <a:ea typeface="Verdana" panose="020B0604030504040204" pitchFamily="34" charset="0"/>
          </a:endParaRPr>
        </a:p>
        <a:p>
          <a:pPr marL="57150" lvl="1" indent="-57150" algn="l" defTabSz="355600">
            <a:lnSpc>
              <a:spcPct val="90000"/>
            </a:lnSpc>
            <a:spcBef>
              <a:spcPct val="0"/>
            </a:spcBef>
            <a:spcAft>
              <a:spcPct val="15000"/>
            </a:spcAft>
            <a:buChar char="•"/>
          </a:pPr>
          <a:r>
            <a:rPr lang="en-US" sz="800" kern="1200">
              <a:solidFill>
                <a:srgbClr val="00314C"/>
              </a:solidFill>
              <a:latin typeface="Verdana"/>
              <a:ea typeface="Verdana"/>
            </a:rPr>
            <a:t>Time critical medication that must be administered within 30 minutes before or after it is due</a:t>
          </a:r>
        </a:p>
        <a:p>
          <a:pPr marL="114300" lvl="2" indent="-57150" algn="l" defTabSz="355600">
            <a:lnSpc>
              <a:spcPct val="90000"/>
            </a:lnSpc>
            <a:spcBef>
              <a:spcPct val="0"/>
            </a:spcBef>
            <a:spcAft>
              <a:spcPct val="15000"/>
            </a:spcAft>
            <a:buChar char="•"/>
          </a:pPr>
          <a:r>
            <a:rPr lang="en-US" sz="800" kern="1200">
              <a:solidFill>
                <a:srgbClr val="00314C"/>
              </a:solidFill>
              <a:latin typeface="Verdana"/>
              <a:ea typeface="Verdana"/>
            </a:rPr>
            <a:t>Joint Commission Stroke Criteria</a:t>
          </a:r>
        </a:p>
        <a:p>
          <a:pPr marL="114300" lvl="2" indent="-57150" algn="l" defTabSz="355600">
            <a:lnSpc>
              <a:spcPct val="90000"/>
            </a:lnSpc>
            <a:spcBef>
              <a:spcPct val="0"/>
            </a:spcBef>
            <a:spcAft>
              <a:spcPct val="15000"/>
            </a:spcAft>
            <a:buChar char="•"/>
          </a:pPr>
          <a:endParaRPr lang="en-US" sz="800" kern="1200">
            <a:solidFill>
              <a:srgbClr val="00314C"/>
            </a:solidFill>
            <a:latin typeface="Verdana" panose="020B0604030504040204" pitchFamily="34" charset="0"/>
            <a:ea typeface="Verdana" panose="020B0604030504040204" pitchFamily="34" charset="0"/>
          </a:endParaRPr>
        </a:p>
        <a:p>
          <a:pPr marL="57150" lvl="1" indent="-57150" algn="l" defTabSz="355600">
            <a:lnSpc>
              <a:spcPct val="90000"/>
            </a:lnSpc>
            <a:spcBef>
              <a:spcPct val="0"/>
            </a:spcBef>
            <a:spcAft>
              <a:spcPct val="15000"/>
            </a:spcAft>
            <a:buChar char="•"/>
          </a:pPr>
          <a:r>
            <a:rPr lang="en-US" sz="800" kern="1200">
              <a:solidFill>
                <a:srgbClr val="00314C"/>
              </a:solidFill>
              <a:latin typeface="Verdana"/>
              <a:ea typeface="Verdana"/>
            </a:rPr>
            <a:t>60 mg via enteral route every 4 hours</a:t>
          </a:r>
        </a:p>
        <a:p>
          <a:pPr marL="114300" lvl="2" indent="-57150" algn="l" defTabSz="355600">
            <a:lnSpc>
              <a:spcPct val="90000"/>
            </a:lnSpc>
            <a:spcBef>
              <a:spcPct val="0"/>
            </a:spcBef>
            <a:spcAft>
              <a:spcPct val="15000"/>
            </a:spcAft>
            <a:buChar char="•"/>
          </a:pPr>
          <a:r>
            <a:rPr lang="en-US" sz="800" kern="1200">
              <a:solidFill>
                <a:srgbClr val="00314C"/>
              </a:solidFill>
              <a:latin typeface="Verdana"/>
              <a:ea typeface="Verdana"/>
            </a:rPr>
            <a:t>PO, NG, PEG, OG, etc. </a:t>
          </a:r>
        </a:p>
        <a:p>
          <a:pPr marL="114300" lvl="2" indent="-57150" algn="l" defTabSz="355600">
            <a:lnSpc>
              <a:spcPct val="90000"/>
            </a:lnSpc>
            <a:spcBef>
              <a:spcPct val="0"/>
            </a:spcBef>
            <a:spcAft>
              <a:spcPct val="15000"/>
            </a:spcAft>
            <a:buChar char="•"/>
          </a:pPr>
          <a:r>
            <a:rPr lang="en-US" sz="800" kern="1200">
              <a:solidFill>
                <a:srgbClr val="00314C"/>
              </a:solidFill>
              <a:latin typeface="Verdana"/>
              <a:ea typeface="Verdana"/>
            </a:rPr>
            <a:t>Hypotension: 30 mg Q2H</a:t>
          </a:r>
        </a:p>
        <a:p>
          <a:pPr marL="114300" lvl="2" indent="-57150" algn="l" defTabSz="355600">
            <a:lnSpc>
              <a:spcPct val="90000"/>
            </a:lnSpc>
            <a:spcBef>
              <a:spcPct val="0"/>
            </a:spcBef>
            <a:spcAft>
              <a:spcPct val="15000"/>
            </a:spcAft>
            <a:buChar char="•"/>
          </a:pPr>
          <a:r>
            <a:rPr lang="en-US" sz="800" kern="1200">
              <a:solidFill>
                <a:srgbClr val="00314C"/>
              </a:solidFill>
              <a:latin typeface="Verdana"/>
              <a:ea typeface="Verdana"/>
            </a:rPr>
            <a:t>Liver Failure: 30 mg Q4H</a:t>
          </a:r>
        </a:p>
        <a:p>
          <a:pPr marL="57150" lvl="1" indent="-57150" algn="l" defTabSz="355600">
            <a:lnSpc>
              <a:spcPct val="90000"/>
            </a:lnSpc>
            <a:spcBef>
              <a:spcPct val="0"/>
            </a:spcBef>
            <a:spcAft>
              <a:spcPct val="15000"/>
            </a:spcAft>
            <a:buChar char="•"/>
          </a:pPr>
          <a:endParaRPr lang="en-US" sz="800" kern="1200">
            <a:solidFill>
              <a:srgbClr val="00314C"/>
            </a:solidFill>
            <a:latin typeface="Verdana" panose="020B0604030504040204" pitchFamily="34" charset="0"/>
            <a:ea typeface="Verdana" panose="020B0604030504040204" pitchFamily="34" charset="0"/>
          </a:endParaRPr>
        </a:p>
        <a:p>
          <a:pPr marL="57150" lvl="1" indent="-57150" algn="l" defTabSz="355600">
            <a:lnSpc>
              <a:spcPct val="90000"/>
            </a:lnSpc>
            <a:spcBef>
              <a:spcPct val="0"/>
            </a:spcBef>
            <a:spcAft>
              <a:spcPct val="15000"/>
            </a:spcAft>
            <a:buChar char="•"/>
          </a:pPr>
          <a:r>
            <a:rPr lang="en-US" sz="800" kern="1200">
              <a:solidFill>
                <a:srgbClr val="00314C"/>
              </a:solidFill>
              <a:latin typeface="Verdana"/>
              <a:ea typeface="Verdana"/>
            </a:rPr>
            <a:t>Continued x21 days</a:t>
          </a:r>
        </a:p>
        <a:p>
          <a:pPr marL="57150" lvl="1" indent="-57150" algn="l" defTabSz="400050">
            <a:lnSpc>
              <a:spcPct val="90000"/>
            </a:lnSpc>
            <a:spcBef>
              <a:spcPct val="0"/>
            </a:spcBef>
            <a:spcAft>
              <a:spcPct val="15000"/>
            </a:spcAft>
            <a:buChar char="•"/>
          </a:pPr>
          <a:endParaRPr lang="en-US" sz="900" kern="1200">
            <a:latin typeface="Verdana" panose="020B0604030504040204" pitchFamily="34" charset="0"/>
            <a:ea typeface="Verdana" panose="020B0604030504040204" pitchFamily="34" charset="0"/>
          </a:endParaRPr>
        </a:p>
        <a:p>
          <a:pPr marL="57150" lvl="1" indent="-57150" algn="l" defTabSz="400050">
            <a:lnSpc>
              <a:spcPct val="90000"/>
            </a:lnSpc>
            <a:spcBef>
              <a:spcPct val="0"/>
            </a:spcBef>
            <a:spcAft>
              <a:spcPct val="15000"/>
            </a:spcAft>
            <a:buChar char="•"/>
          </a:pPr>
          <a:endParaRPr lang="en-US" sz="900" kern="1200">
            <a:latin typeface="Verdana" panose="020B0604030504040204" pitchFamily="34" charset="0"/>
            <a:ea typeface="Verdana" panose="020B0604030504040204" pitchFamily="34" charset="0"/>
          </a:endParaRPr>
        </a:p>
      </dsp:txBody>
      <dsp:txXfrm>
        <a:off x="3338763" y="528355"/>
        <a:ext cx="1462696" cy="2983128"/>
      </dsp:txXfrm>
    </dsp:sp>
    <dsp:sp modelId="{F0F7A1C2-F6D2-4E59-8CE6-371BF12F48D8}">
      <dsp:nvSpPr>
        <dsp:cNvPr id="0" name=""/>
        <dsp:cNvSpPr/>
      </dsp:nvSpPr>
      <dsp:spPr>
        <a:xfrm>
          <a:off x="5006237" y="9955"/>
          <a:ext cx="1462696" cy="5184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a:latin typeface="Verdana"/>
              <a:ea typeface="Verdana"/>
            </a:rPr>
            <a:t>Adverse Effects</a:t>
          </a:r>
        </a:p>
      </dsp:txBody>
      <dsp:txXfrm>
        <a:off x="5006237" y="9955"/>
        <a:ext cx="1462696" cy="518400"/>
      </dsp:txXfrm>
    </dsp:sp>
    <dsp:sp modelId="{7A1FFEC7-5966-497E-A0E0-C2E8B7C4CEC0}">
      <dsp:nvSpPr>
        <dsp:cNvPr id="0" name=""/>
        <dsp:cNvSpPr/>
      </dsp:nvSpPr>
      <dsp:spPr>
        <a:xfrm>
          <a:off x="5006237" y="528355"/>
          <a:ext cx="1462696" cy="2983128"/>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endParaRPr lang="en-US" sz="900" kern="1200">
            <a:latin typeface="Verdana" panose="020B0604030504040204" pitchFamily="34" charset="0"/>
            <a:ea typeface="Verdana" panose="020B0604030504040204" pitchFamily="34" charset="0"/>
          </a:endParaRPr>
        </a:p>
        <a:p>
          <a:pPr marL="57150" lvl="1" indent="-57150" algn="l" defTabSz="355600">
            <a:lnSpc>
              <a:spcPct val="90000"/>
            </a:lnSpc>
            <a:spcBef>
              <a:spcPct val="0"/>
            </a:spcBef>
            <a:spcAft>
              <a:spcPct val="15000"/>
            </a:spcAft>
            <a:buChar char="•"/>
          </a:pPr>
          <a:r>
            <a:rPr lang="en-US" sz="800" kern="1200">
              <a:solidFill>
                <a:srgbClr val="00314C"/>
              </a:solidFill>
              <a:latin typeface="Verdana"/>
              <a:ea typeface="Verdana"/>
            </a:rPr>
            <a:t>Most significant limiting adverse effect is hypotension</a:t>
          </a:r>
        </a:p>
        <a:p>
          <a:pPr marL="57150" lvl="1" indent="-57150" algn="l" defTabSz="355600">
            <a:lnSpc>
              <a:spcPct val="90000"/>
            </a:lnSpc>
            <a:spcBef>
              <a:spcPct val="0"/>
            </a:spcBef>
            <a:spcAft>
              <a:spcPct val="15000"/>
            </a:spcAft>
            <a:buChar char="•"/>
          </a:pPr>
          <a:endParaRPr lang="en-US" sz="800" kern="1200">
            <a:solidFill>
              <a:srgbClr val="00314C"/>
            </a:solidFill>
            <a:latin typeface="Verdana" panose="020B0604030504040204" pitchFamily="34" charset="0"/>
            <a:ea typeface="Verdana" panose="020B0604030504040204" pitchFamily="34" charset="0"/>
          </a:endParaRPr>
        </a:p>
        <a:p>
          <a:pPr marL="57150" lvl="1" indent="-57150" algn="l" defTabSz="355600">
            <a:lnSpc>
              <a:spcPct val="90000"/>
            </a:lnSpc>
            <a:spcBef>
              <a:spcPct val="0"/>
            </a:spcBef>
            <a:spcAft>
              <a:spcPct val="15000"/>
            </a:spcAft>
            <a:buChar char="•"/>
          </a:pPr>
          <a:r>
            <a:rPr lang="en-US" sz="800" kern="1200">
              <a:solidFill>
                <a:srgbClr val="00314C"/>
              </a:solidFill>
              <a:latin typeface="Verdana"/>
              <a:ea typeface="Verdana"/>
            </a:rPr>
            <a:t>Hypotension may pose a risk in hemodynamically unstable patients</a:t>
          </a:r>
        </a:p>
        <a:p>
          <a:pPr marL="57150" lvl="1" indent="-57150" algn="l" defTabSz="355600">
            <a:lnSpc>
              <a:spcPct val="90000"/>
            </a:lnSpc>
            <a:spcBef>
              <a:spcPct val="0"/>
            </a:spcBef>
            <a:spcAft>
              <a:spcPct val="15000"/>
            </a:spcAft>
            <a:buChar char="•"/>
          </a:pPr>
          <a:endParaRPr lang="en-US" sz="800" b="0" kern="1200">
            <a:solidFill>
              <a:srgbClr val="00314C"/>
            </a:solidFill>
            <a:latin typeface="Verdana" panose="020B0604030504040204" pitchFamily="34" charset="0"/>
            <a:ea typeface="Verdana" panose="020B0604030504040204" pitchFamily="34" charset="0"/>
          </a:endParaRPr>
        </a:p>
        <a:p>
          <a:pPr marL="57150" lvl="1" indent="-57150" algn="l" defTabSz="355600">
            <a:lnSpc>
              <a:spcPct val="90000"/>
            </a:lnSpc>
            <a:spcBef>
              <a:spcPct val="0"/>
            </a:spcBef>
            <a:spcAft>
              <a:spcPct val="15000"/>
            </a:spcAft>
            <a:buChar char="•"/>
          </a:pPr>
          <a:r>
            <a:rPr lang="en-US" sz="800" b="0" kern="1200">
              <a:solidFill>
                <a:srgbClr val="00314C"/>
              </a:solidFill>
              <a:latin typeface="Verdana"/>
              <a:ea typeface="Verdana"/>
            </a:rPr>
            <a:t>Decreased dose of 30 mg every 2 hours preferred over withholding treatment</a:t>
          </a:r>
        </a:p>
      </dsp:txBody>
      <dsp:txXfrm>
        <a:off x="5006237" y="528355"/>
        <a:ext cx="1462696" cy="2983128"/>
      </dsp:txXfrm>
    </dsp:sp>
    <dsp:sp modelId="{09158468-C7B9-4F26-A64D-858028413F39}">
      <dsp:nvSpPr>
        <dsp:cNvPr id="0" name=""/>
        <dsp:cNvSpPr/>
      </dsp:nvSpPr>
      <dsp:spPr>
        <a:xfrm>
          <a:off x="6673710" y="9955"/>
          <a:ext cx="1462696" cy="5184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a:latin typeface="Verdana"/>
              <a:ea typeface="Verdana"/>
            </a:rPr>
            <a:t>Boxed Warning</a:t>
          </a:r>
        </a:p>
      </dsp:txBody>
      <dsp:txXfrm>
        <a:off x="6673710" y="9955"/>
        <a:ext cx="1462696" cy="518400"/>
      </dsp:txXfrm>
    </dsp:sp>
    <dsp:sp modelId="{A893F422-2A2C-4979-B43E-A249CF2FA7AE}">
      <dsp:nvSpPr>
        <dsp:cNvPr id="0" name=""/>
        <dsp:cNvSpPr/>
      </dsp:nvSpPr>
      <dsp:spPr>
        <a:xfrm>
          <a:off x="6673710" y="528355"/>
          <a:ext cx="1462696" cy="2983128"/>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endParaRPr lang="en-US" sz="900" kern="1200">
            <a:latin typeface="Verdana" panose="020B0604030504040204" pitchFamily="34" charset="0"/>
            <a:ea typeface="Verdana" panose="020B0604030504040204" pitchFamily="34" charset="0"/>
          </a:endParaRPr>
        </a:p>
        <a:p>
          <a:pPr marL="57150" lvl="1" indent="-57150" algn="l" defTabSz="355600">
            <a:lnSpc>
              <a:spcPct val="90000"/>
            </a:lnSpc>
            <a:spcBef>
              <a:spcPct val="0"/>
            </a:spcBef>
            <a:spcAft>
              <a:spcPct val="15000"/>
            </a:spcAft>
            <a:buChar char="•"/>
          </a:pPr>
          <a:r>
            <a:rPr lang="en-US" sz="800" kern="1200">
              <a:solidFill>
                <a:srgbClr val="00314C"/>
              </a:solidFill>
              <a:latin typeface="Verdana"/>
              <a:ea typeface="Verdana"/>
            </a:rPr>
            <a:t>Do not administer nimodipine by the IV route</a:t>
          </a:r>
        </a:p>
        <a:p>
          <a:pPr marL="57150" lvl="1" indent="-57150" algn="l" defTabSz="355600">
            <a:lnSpc>
              <a:spcPct val="90000"/>
            </a:lnSpc>
            <a:spcBef>
              <a:spcPct val="0"/>
            </a:spcBef>
            <a:spcAft>
              <a:spcPct val="15000"/>
            </a:spcAft>
            <a:buChar char="•"/>
          </a:pPr>
          <a:endParaRPr lang="en-US" sz="800" kern="1200">
            <a:solidFill>
              <a:srgbClr val="00314C"/>
            </a:solidFill>
            <a:latin typeface="Verdana" panose="020B0604030504040204" pitchFamily="34" charset="0"/>
            <a:ea typeface="Verdana" panose="020B0604030504040204" pitchFamily="34" charset="0"/>
          </a:endParaRPr>
        </a:p>
        <a:p>
          <a:pPr marL="57150" lvl="1" indent="-57150" algn="l" defTabSz="355600">
            <a:lnSpc>
              <a:spcPct val="90000"/>
            </a:lnSpc>
            <a:spcBef>
              <a:spcPct val="0"/>
            </a:spcBef>
            <a:spcAft>
              <a:spcPct val="15000"/>
            </a:spcAft>
            <a:buChar char="•"/>
          </a:pPr>
          <a:r>
            <a:rPr lang="en-US" sz="800" kern="1200">
              <a:solidFill>
                <a:srgbClr val="00314C"/>
              </a:solidFill>
              <a:latin typeface="Verdana"/>
              <a:ea typeface="Verdana"/>
            </a:rPr>
            <a:t>Injecting the contents of these capsules can result in life-threatening adverse effects</a:t>
          </a:r>
        </a:p>
      </dsp:txBody>
      <dsp:txXfrm>
        <a:off x="6673710" y="528355"/>
        <a:ext cx="1462696" cy="298312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3D2425-B89B-48C9-A89A-4E53F8E556D1}">
      <dsp:nvSpPr>
        <dsp:cNvPr id="0" name=""/>
        <dsp:cNvSpPr/>
      </dsp:nvSpPr>
      <dsp:spPr>
        <a:xfrm>
          <a:off x="534060" y="764"/>
          <a:ext cx="2405140" cy="144308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latin typeface="Verdana" panose="020B0604030504040204" pitchFamily="34" charset="0"/>
              <a:ea typeface="Verdana" panose="020B0604030504040204" pitchFamily="34" charset="0"/>
            </a:rPr>
            <a:t>Nimodipine</a:t>
          </a:r>
        </a:p>
      </dsp:txBody>
      <dsp:txXfrm>
        <a:off x="534060" y="764"/>
        <a:ext cx="2405140" cy="1443084"/>
      </dsp:txXfrm>
    </dsp:sp>
    <dsp:sp modelId="{F5CC51A6-16D7-46DB-868E-B42AA4550A08}">
      <dsp:nvSpPr>
        <dsp:cNvPr id="0" name=""/>
        <dsp:cNvSpPr/>
      </dsp:nvSpPr>
      <dsp:spPr>
        <a:xfrm>
          <a:off x="3179715" y="764"/>
          <a:ext cx="2405140" cy="144308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latin typeface="Verdana" panose="020B0604030504040204" pitchFamily="34" charset="0"/>
              <a:ea typeface="Verdana" panose="020B0604030504040204" pitchFamily="34" charset="0"/>
            </a:rPr>
            <a:t>Maintain Euvolemia</a:t>
          </a:r>
        </a:p>
      </dsp:txBody>
      <dsp:txXfrm>
        <a:off x="3179715" y="764"/>
        <a:ext cx="2405140" cy="1443084"/>
      </dsp:txXfrm>
    </dsp:sp>
    <dsp:sp modelId="{4F2A66BF-A377-4610-AF51-897C7D7404DF}">
      <dsp:nvSpPr>
        <dsp:cNvPr id="0" name=""/>
        <dsp:cNvSpPr/>
      </dsp:nvSpPr>
      <dsp:spPr>
        <a:xfrm>
          <a:off x="534060" y="1684363"/>
          <a:ext cx="2405140" cy="144308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latin typeface="Verdana" panose="020B0604030504040204" pitchFamily="34" charset="0"/>
              <a:ea typeface="Verdana" panose="020B0604030504040204" pitchFamily="34" charset="0"/>
            </a:rPr>
            <a:t>Induced Hypertension</a:t>
          </a:r>
        </a:p>
      </dsp:txBody>
      <dsp:txXfrm>
        <a:off x="534060" y="1684363"/>
        <a:ext cx="2405140" cy="1443084"/>
      </dsp:txXfrm>
    </dsp:sp>
    <dsp:sp modelId="{6A88AA2F-8C1C-44CB-95D9-7CCF74A35871}">
      <dsp:nvSpPr>
        <dsp:cNvPr id="0" name=""/>
        <dsp:cNvSpPr/>
      </dsp:nvSpPr>
      <dsp:spPr>
        <a:xfrm>
          <a:off x="3179715" y="1684363"/>
          <a:ext cx="2405140" cy="144308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latin typeface="Verdana" panose="020B0604030504040204" pitchFamily="34" charset="0"/>
              <a:ea typeface="Verdana" panose="020B0604030504040204" pitchFamily="34" charset="0"/>
            </a:rPr>
            <a:t>Cerebral Angioplasty and/or intra-arterial vasodilator therapy</a:t>
          </a:r>
        </a:p>
      </dsp:txBody>
      <dsp:txXfrm>
        <a:off x="3179715" y="1684363"/>
        <a:ext cx="2405140" cy="144308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B78531-02EC-4754-B314-BB2DDC9BBA11}">
      <dsp:nvSpPr>
        <dsp:cNvPr id="0" name=""/>
        <dsp:cNvSpPr/>
      </dsp:nvSpPr>
      <dsp:spPr>
        <a:xfrm>
          <a:off x="-4226575" y="-648498"/>
          <a:ext cx="5035943" cy="5035943"/>
        </a:xfrm>
        <a:prstGeom prst="blockArc">
          <a:avLst>
            <a:gd name="adj1" fmla="val 18900000"/>
            <a:gd name="adj2" fmla="val 2700000"/>
            <a:gd name="adj3" fmla="val 42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5D9801-DC50-40F2-8347-F1CCD5159C19}">
      <dsp:nvSpPr>
        <dsp:cNvPr id="0" name=""/>
        <dsp:cNvSpPr/>
      </dsp:nvSpPr>
      <dsp:spPr>
        <a:xfrm>
          <a:off x="520510" y="373894"/>
          <a:ext cx="6114127" cy="7477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3558"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a:latin typeface="Verdana" panose="020B0604030504040204" pitchFamily="34" charset="0"/>
              <a:ea typeface="Verdana" panose="020B0604030504040204" pitchFamily="34" charset="0"/>
            </a:rPr>
            <a:t>Goal: Maintain fluid balance without causing volume overload</a:t>
          </a:r>
        </a:p>
      </dsp:txBody>
      <dsp:txXfrm>
        <a:off x="520510" y="373894"/>
        <a:ext cx="6114127" cy="747789"/>
      </dsp:txXfrm>
    </dsp:sp>
    <dsp:sp modelId="{6CA636E7-AE1A-42B8-95FE-9427D3816280}">
      <dsp:nvSpPr>
        <dsp:cNvPr id="0" name=""/>
        <dsp:cNvSpPr/>
      </dsp:nvSpPr>
      <dsp:spPr>
        <a:xfrm>
          <a:off x="53142" y="280420"/>
          <a:ext cx="934736" cy="93473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B77D71-D78B-4D2F-ABEA-0B5357F3A0B7}">
      <dsp:nvSpPr>
        <dsp:cNvPr id="0" name=""/>
        <dsp:cNvSpPr/>
      </dsp:nvSpPr>
      <dsp:spPr>
        <a:xfrm>
          <a:off x="792331" y="1495578"/>
          <a:ext cx="5842306" cy="7477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3558" tIns="30480" rIns="30480" bIns="30480" numCol="1" spcCol="1270" anchor="t" anchorCtr="0">
          <a:noAutofit/>
        </a:bodyPr>
        <a:lstStyle/>
        <a:p>
          <a:pPr marL="0" lvl="0" indent="0" algn="l" defTabSz="533400">
            <a:lnSpc>
              <a:spcPct val="90000"/>
            </a:lnSpc>
            <a:spcBef>
              <a:spcPct val="0"/>
            </a:spcBef>
            <a:spcAft>
              <a:spcPct val="35000"/>
            </a:spcAft>
            <a:buNone/>
          </a:pPr>
          <a:r>
            <a:rPr lang="en-US" sz="1200" kern="1200">
              <a:latin typeface="Verdana" panose="020B0604030504040204" pitchFamily="34" charset="0"/>
              <a:ea typeface="Verdana" panose="020B0604030504040204" pitchFamily="34" charset="0"/>
            </a:rPr>
            <a:t>Hypervolemia was traditionally thought to be helpful, but literature has proven no benefit and possible harm</a:t>
          </a:r>
        </a:p>
        <a:p>
          <a:pPr marL="57150" lvl="1" indent="-57150" algn="l" defTabSz="444500">
            <a:lnSpc>
              <a:spcPct val="90000"/>
            </a:lnSpc>
            <a:spcBef>
              <a:spcPct val="0"/>
            </a:spcBef>
            <a:spcAft>
              <a:spcPct val="15000"/>
            </a:spcAft>
            <a:buChar char="•"/>
          </a:pPr>
          <a:r>
            <a:rPr lang="en-US" sz="1000" kern="1200">
              <a:latin typeface="Verdana" panose="020B0604030504040204" pitchFamily="34" charset="0"/>
              <a:ea typeface="Verdana" panose="020B0604030504040204" pitchFamily="34" charset="0"/>
            </a:rPr>
            <a:t>Hypovolemia: decreased cerebral perfusion</a:t>
          </a:r>
        </a:p>
        <a:p>
          <a:pPr marL="57150" lvl="1" indent="-57150" algn="l" defTabSz="444500">
            <a:lnSpc>
              <a:spcPct val="90000"/>
            </a:lnSpc>
            <a:spcBef>
              <a:spcPct val="0"/>
            </a:spcBef>
            <a:spcAft>
              <a:spcPct val="15000"/>
            </a:spcAft>
            <a:buChar char="•"/>
          </a:pPr>
          <a:r>
            <a:rPr lang="en-US" sz="1000" kern="1200">
              <a:latin typeface="Verdana" panose="020B0604030504040204" pitchFamily="34" charset="0"/>
              <a:ea typeface="Verdana" panose="020B0604030504040204" pitchFamily="34" charset="0"/>
            </a:rPr>
            <a:t>Hypervolemia: increased risk of pulmonary edema and/or cardiac dysfunction</a:t>
          </a:r>
        </a:p>
        <a:p>
          <a:pPr marL="57150" lvl="1" indent="-57150" algn="l" defTabSz="488950">
            <a:lnSpc>
              <a:spcPct val="90000"/>
            </a:lnSpc>
            <a:spcBef>
              <a:spcPct val="0"/>
            </a:spcBef>
            <a:spcAft>
              <a:spcPct val="15000"/>
            </a:spcAft>
            <a:buChar char="•"/>
          </a:pPr>
          <a:endParaRPr lang="en-US" sz="1100" kern="1200">
            <a:latin typeface="Verdana" panose="020B0604030504040204" pitchFamily="34" charset="0"/>
            <a:ea typeface="Verdana" panose="020B0604030504040204" pitchFamily="34" charset="0"/>
          </a:endParaRPr>
        </a:p>
        <a:p>
          <a:pPr marL="57150" lvl="1" indent="-57150" algn="l" defTabSz="488950">
            <a:lnSpc>
              <a:spcPct val="90000"/>
            </a:lnSpc>
            <a:spcBef>
              <a:spcPct val="0"/>
            </a:spcBef>
            <a:spcAft>
              <a:spcPct val="15000"/>
            </a:spcAft>
            <a:buChar char="•"/>
          </a:pPr>
          <a:endParaRPr lang="en-US" sz="1100" kern="1200">
            <a:latin typeface="Verdana" panose="020B0604030504040204" pitchFamily="34" charset="0"/>
            <a:ea typeface="Verdana" panose="020B0604030504040204" pitchFamily="34" charset="0"/>
          </a:endParaRPr>
        </a:p>
        <a:p>
          <a:pPr marL="57150" lvl="1" indent="-57150" algn="l" defTabSz="488950">
            <a:lnSpc>
              <a:spcPct val="90000"/>
            </a:lnSpc>
            <a:spcBef>
              <a:spcPct val="0"/>
            </a:spcBef>
            <a:spcAft>
              <a:spcPct val="15000"/>
            </a:spcAft>
            <a:buChar char="•"/>
          </a:pPr>
          <a:endParaRPr lang="en-US" sz="1100" kern="1200">
            <a:latin typeface="Verdana" panose="020B0604030504040204" pitchFamily="34" charset="0"/>
            <a:ea typeface="Verdana" panose="020B0604030504040204" pitchFamily="34" charset="0"/>
          </a:endParaRPr>
        </a:p>
        <a:p>
          <a:pPr marL="57150" lvl="1" indent="-57150" algn="l" defTabSz="488950">
            <a:lnSpc>
              <a:spcPct val="90000"/>
            </a:lnSpc>
            <a:spcBef>
              <a:spcPct val="0"/>
            </a:spcBef>
            <a:spcAft>
              <a:spcPct val="15000"/>
            </a:spcAft>
            <a:buChar char="•"/>
          </a:pPr>
          <a:endParaRPr lang="en-US" sz="1100" kern="1200">
            <a:latin typeface="Verdana" panose="020B0604030504040204" pitchFamily="34" charset="0"/>
            <a:ea typeface="Verdana" panose="020B0604030504040204" pitchFamily="34" charset="0"/>
          </a:endParaRPr>
        </a:p>
      </dsp:txBody>
      <dsp:txXfrm>
        <a:off x="792331" y="1495578"/>
        <a:ext cx="5842306" cy="747789"/>
      </dsp:txXfrm>
    </dsp:sp>
    <dsp:sp modelId="{E54DE0F6-6385-4D65-A8BE-9AC6B263DC9B}">
      <dsp:nvSpPr>
        <dsp:cNvPr id="0" name=""/>
        <dsp:cNvSpPr/>
      </dsp:nvSpPr>
      <dsp:spPr>
        <a:xfrm>
          <a:off x="324963" y="1402104"/>
          <a:ext cx="934736" cy="93473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A7C0E6-0B6C-48C2-AEEA-C8988FFA4FCD}">
      <dsp:nvSpPr>
        <dsp:cNvPr id="0" name=""/>
        <dsp:cNvSpPr/>
      </dsp:nvSpPr>
      <dsp:spPr>
        <a:xfrm>
          <a:off x="520510" y="2617262"/>
          <a:ext cx="6114127" cy="7477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3558"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a:latin typeface="Verdana" panose="020B0604030504040204" pitchFamily="34" charset="0"/>
              <a:ea typeface="Verdana" panose="020B0604030504040204" pitchFamily="34" charset="0"/>
            </a:rPr>
            <a:t>Isotonic fluids for maintenance fluid therapy</a:t>
          </a:r>
        </a:p>
      </dsp:txBody>
      <dsp:txXfrm>
        <a:off x="520510" y="2617262"/>
        <a:ext cx="6114127" cy="747789"/>
      </dsp:txXfrm>
    </dsp:sp>
    <dsp:sp modelId="{32FB2FDF-E962-4891-9095-9A4D4847124F}">
      <dsp:nvSpPr>
        <dsp:cNvPr id="0" name=""/>
        <dsp:cNvSpPr/>
      </dsp:nvSpPr>
      <dsp:spPr>
        <a:xfrm>
          <a:off x="53142" y="2523788"/>
          <a:ext cx="934736" cy="93473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8C575-B2EA-413A-A490-2324532040BF}">
      <dsp:nvSpPr>
        <dsp:cNvPr id="0" name=""/>
        <dsp:cNvSpPr/>
      </dsp:nvSpPr>
      <dsp:spPr>
        <a:xfrm>
          <a:off x="0" y="0"/>
          <a:ext cx="768187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1ACC86-80B1-4EE3-AEEE-2A758F9B0978}">
      <dsp:nvSpPr>
        <dsp:cNvPr id="0" name=""/>
        <dsp:cNvSpPr/>
      </dsp:nvSpPr>
      <dsp:spPr>
        <a:xfrm>
          <a:off x="0" y="0"/>
          <a:ext cx="1536375" cy="82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solidFill>
                <a:srgbClr val="00314C"/>
              </a:solidFill>
              <a:latin typeface="Verdana" panose="020B0604030504040204" pitchFamily="34" charset="0"/>
              <a:ea typeface="Verdana" panose="020B0604030504040204" pitchFamily="34" charset="0"/>
            </a:rPr>
            <a:t>Indication</a:t>
          </a:r>
        </a:p>
      </dsp:txBody>
      <dsp:txXfrm>
        <a:off x="0" y="0"/>
        <a:ext cx="1536375" cy="824150"/>
      </dsp:txXfrm>
    </dsp:sp>
    <dsp:sp modelId="{CB3A15B2-01EA-4B4D-AD8C-4B255DF52730}">
      <dsp:nvSpPr>
        <dsp:cNvPr id="0" name=""/>
        <dsp:cNvSpPr/>
      </dsp:nvSpPr>
      <dsp:spPr>
        <a:xfrm>
          <a:off x="1651603" y="37424"/>
          <a:ext cx="6030273" cy="74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solidFill>
                <a:srgbClr val="00314C"/>
              </a:solidFill>
              <a:latin typeface="Verdana" panose="020B0604030504040204" pitchFamily="34" charset="0"/>
              <a:ea typeface="Verdana" panose="020B0604030504040204" pitchFamily="34" charset="0"/>
            </a:rPr>
            <a:t>No longer recommended as a standard mode of therapy in this setting. There is a lack of proven benefit and an increase in avoidable risks.</a:t>
          </a:r>
        </a:p>
      </dsp:txBody>
      <dsp:txXfrm>
        <a:off x="1651603" y="37424"/>
        <a:ext cx="6030273" cy="748496"/>
      </dsp:txXfrm>
    </dsp:sp>
    <dsp:sp modelId="{9A783B05-2EAE-49D3-8F19-6C7368E3F917}">
      <dsp:nvSpPr>
        <dsp:cNvPr id="0" name=""/>
        <dsp:cNvSpPr/>
      </dsp:nvSpPr>
      <dsp:spPr>
        <a:xfrm>
          <a:off x="1536375" y="785921"/>
          <a:ext cx="614550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53B4BD-93F6-42A0-970A-B944C38236EB}">
      <dsp:nvSpPr>
        <dsp:cNvPr id="0" name=""/>
        <dsp:cNvSpPr/>
      </dsp:nvSpPr>
      <dsp:spPr>
        <a:xfrm>
          <a:off x="0" y="824150"/>
          <a:ext cx="768187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D5D119-7EAD-4C54-B43C-CE402F0735A5}">
      <dsp:nvSpPr>
        <dsp:cNvPr id="0" name=""/>
        <dsp:cNvSpPr/>
      </dsp:nvSpPr>
      <dsp:spPr>
        <a:xfrm>
          <a:off x="0" y="824150"/>
          <a:ext cx="1536375" cy="82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solidFill>
                <a:srgbClr val="00314C"/>
              </a:solidFill>
              <a:latin typeface="Verdana" panose="020B0604030504040204" pitchFamily="34" charset="0"/>
              <a:ea typeface="Verdana" panose="020B0604030504040204" pitchFamily="34" charset="0"/>
            </a:rPr>
            <a:t>Induced Hypertension</a:t>
          </a:r>
        </a:p>
      </dsp:txBody>
      <dsp:txXfrm>
        <a:off x="0" y="824150"/>
        <a:ext cx="1536375" cy="824150"/>
      </dsp:txXfrm>
    </dsp:sp>
    <dsp:sp modelId="{25B3DFCB-326B-4351-938E-D4D7536FD86E}">
      <dsp:nvSpPr>
        <dsp:cNvPr id="0" name=""/>
        <dsp:cNvSpPr/>
      </dsp:nvSpPr>
      <dsp:spPr>
        <a:xfrm>
          <a:off x="1651603" y="861575"/>
          <a:ext cx="6030273" cy="74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solidFill>
                <a:srgbClr val="00314C"/>
              </a:solidFill>
              <a:latin typeface="Verdana" panose="020B0604030504040204" pitchFamily="34" charset="0"/>
              <a:ea typeface="Verdana" panose="020B0604030504040204" pitchFamily="34" charset="0"/>
            </a:rPr>
            <a:t>Reversible strategy initiated to increase a patient’s MAP to maintain/increase central perfusion pressure (CPP) to prevent restricted blood flow. First line agents include norepinephrine and phenylephrine.</a:t>
          </a:r>
        </a:p>
      </dsp:txBody>
      <dsp:txXfrm>
        <a:off x="1651603" y="861575"/>
        <a:ext cx="6030273" cy="748496"/>
      </dsp:txXfrm>
    </dsp:sp>
    <dsp:sp modelId="{88077755-BD52-48DA-B4C9-FDC52DABE653}">
      <dsp:nvSpPr>
        <dsp:cNvPr id="0" name=""/>
        <dsp:cNvSpPr/>
      </dsp:nvSpPr>
      <dsp:spPr>
        <a:xfrm>
          <a:off x="1536375" y="1610072"/>
          <a:ext cx="614550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B29C83-45E2-4992-A75F-B5C4F31C2F80}">
      <dsp:nvSpPr>
        <dsp:cNvPr id="0" name=""/>
        <dsp:cNvSpPr/>
      </dsp:nvSpPr>
      <dsp:spPr>
        <a:xfrm>
          <a:off x="0" y="1648301"/>
          <a:ext cx="768187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362E6C-8A36-457D-B68F-62A77476BAD8}">
      <dsp:nvSpPr>
        <dsp:cNvPr id="0" name=""/>
        <dsp:cNvSpPr/>
      </dsp:nvSpPr>
      <dsp:spPr>
        <a:xfrm>
          <a:off x="0" y="1648301"/>
          <a:ext cx="1536375" cy="82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solidFill>
                <a:srgbClr val="00314C"/>
              </a:solidFill>
              <a:latin typeface="Verdana" panose="020B0604030504040204" pitchFamily="34" charset="0"/>
              <a:ea typeface="Verdana" panose="020B0604030504040204" pitchFamily="34" charset="0"/>
            </a:rPr>
            <a:t>Hypervolemia</a:t>
          </a:r>
        </a:p>
      </dsp:txBody>
      <dsp:txXfrm>
        <a:off x="0" y="1648301"/>
        <a:ext cx="1536375" cy="824150"/>
      </dsp:txXfrm>
    </dsp:sp>
    <dsp:sp modelId="{93F0AC6D-DCE6-4102-8540-6B4CC09C6AF8}">
      <dsp:nvSpPr>
        <dsp:cNvPr id="0" name=""/>
        <dsp:cNvSpPr/>
      </dsp:nvSpPr>
      <dsp:spPr>
        <a:xfrm>
          <a:off x="1651603" y="1685726"/>
          <a:ext cx="6030273" cy="74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solidFill>
                <a:srgbClr val="00314C"/>
              </a:solidFill>
              <a:latin typeface="Verdana" panose="020B0604030504040204" pitchFamily="34" charset="0"/>
              <a:ea typeface="Verdana" panose="020B0604030504040204" pitchFamily="34" charset="0"/>
            </a:rPr>
            <a:t>Inducing hypervolemia by additional volume expansion is no longer recommended due to the lack of evidence demonstrating benefit, as well as the risk of pulmonary edema and cardiac dysfunction. </a:t>
          </a:r>
        </a:p>
      </dsp:txBody>
      <dsp:txXfrm>
        <a:off x="1651603" y="1685726"/>
        <a:ext cx="6030273" cy="748496"/>
      </dsp:txXfrm>
    </dsp:sp>
    <dsp:sp modelId="{018FEC2B-B36C-4FA6-8C6F-A522ABE78CFD}">
      <dsp:nvSpPr>
        <dsp:cNvPr id="0" name=""/>
        <dsp:cNvSpPr/>
      </dsp:nvSpPr>
      <dsp:spPr>
        <a:xfrm>
          <a:off x="1536375" y="2434223"/>
          <a:ext cx="614550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456BEE-2B9F-4DF4-9F90-1F307FA1D60C}">
      <dsp:nvSpPr>
        <dsp:cNvPr id="0" name=""/>
        <dsp:cNvSpPr/>
      </dsp:nvSpPr>
      <dsp:spPr>
        <a:xfrm>
          <a:off x="0" y="2472453"/>
          <a:ext cx="768187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33E3C8-5D1D-4C29-B621-07355C0FC1C3}">
      <dsp:nvSpPr>
        <dsp:cNvPr id="0" name=""/>
        <dsp:cNvSpPr/>
      </dsp:nvSpPr>
      <dsp:spPr>
        <a:xfrm>
          <a:off x="0" y="2472453"/>
          <a:ext cx="1536375" cy="82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solidFill>
                <a:srgbClr val="00314C"/>
              </a:solidFill>
              <a:latin typeface="Verdana" panose="020B0604030504040204" pitchFamily="34" charset="0"/>
              <a:ea typeface="Verdana" panose="020B0604030504040204" pitchFamily="34" charset="0"/>
            </a:rPr>
            <a:t>Hemodilution</a:t>
          </a:r>
        </a:p>
      </dsp:txBody>
      <dsp:txXfrm>
        <a:off x="0" y="2472453"/>
        <a:ext cx="1536375" cy="824150"/>
      </dsp:txXfrm>
    </dsp:sp>
    <dsp:sp modelId="{823316E0-09AD-4D3F-9742-99219CFD1A0D}">
      <dsp:nvSpPr>
        <dsp:cNvPr id="0" name=""/>
        <dsp:cNvSpPr/>
      </dsp:nvSpPr>
      <dsp:spPr>
        <a:xfrm>
          <a:off x="1651603" y="2509877"/>
          <a:ext cx="6030273" cy="74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solidFill>
                <a:srgbClr val="00314C"/>
              </a:solidFill>
              <a:latin typeface="Verdana" panose="020B0604030504040204" pitchFamily="34" charset="0"/>
              <a:ea typeface="Verdana" panose="020B0604030504040204" pitchFamily="34" charset="0"/>
            </a:rPr>
            <a:t>Hemodilution, the dilution of blood to decrease viscosity to allow for increased blood flow, is no longer recommended due to no proven benefit. </a:t>
          </a:r>
        </a:p>
      </dsp:txBody>
      <dsp:txXfrm>
        <a:off x="1651603" y="2509877"/>
        <a:ext cx="6030273" cy="748496"/>
      </dsp:txXfrm>
    </dsp:sp>
    <dsp:sp modelId="{1AFDC039-2050-48E6-AFE0-8E18434CA700}">
      <dsp:nvSpPr>
        <dsp:cNvPr id="0" name=""/>
        <dsp:cNvSpPr/>
      </dsp:nvSpPr>
      <dsp:spPr>
        <a:xfrm>
          <a:off x="1536375" y="3258374"/>
          <a:ext cx="614550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3D2425-B89B-48C9-A89A-4E53F8E556D1}">
      <dsp:nvSpPr>
        <dsp:cNvPr id="0" name=""/>
        <dsp:cNvSpPr/>
      </dsp:nvSpPr>
      <dsp:spPr>
        <a:xfrm>
          <a:off x="534060" y="764"/>
          <a:ext cx="2405140" cy="144308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latin typeface="Verdana" panose="020B0604030504040204" pitchFamily="34" charset="0"/>
              <a:ea typeface="Verdana" panose="020B0604030504040204" pitchFamily="34" charset="0"/>
            </a:rPr>
            <a:t>Nimodipine</a:t>
          </a:r>
        </a:p>
      </dsp:txBody>
      <dsp:txXfrm>
        <a:off x="534060" y="764"/>
        <a:ext cx="2405140" cy="1443084"/>
      </dsp:txXfrm>
    </dsp:sp>
    <dsp:sp modelId="{F5CC51A6-16D7-46DB-868E-B42AA4550A08}">
      <dsp:nvSpPr>
        <dsp:cNvPr id="0" name=""/>
        <dsp:cNvSpPr/>
      </dsp:nvSpPr>
      <dsp:spPr>
        <a:xfrm>
          <a:off x="3179715" y="764"/>
          <a:ext cx="2405140" cy="144308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latin typeface="Verdana" panose="020B0604030504040204" pitchFamily="34" charset="0"/>
              <a:ea typeface="Verdana" panose="020B0604030504040204" pitchFamily="34" charset="0"/>
            </a:rPr>
            <a:t>Maintain Euvolemia</a:t>
          </a:r>
        </a:p>
      </dsp:txBody>
      <dsp:txXfrm>
        <a:off x="3179715" y="764"/>
        <a:ext cx="2405140" cy="1443084"/>
      </dsp:txXfrm>
    </dsp:sp>
    <dsp:sp modelId="{4F2A66BF-A377-4610-AF51-897C7D7404DF}">
      <dsp:nvSpPr>
        <dsp:cNvPr id="0" name=""/>
        <dsp:cNvSpPr/>
      </dsp:nvSpPr>
      <dsp:spPr>
        <a:xfrm>
          <a:off x="534060" y="1684363"/>
          <a:ext cx="2405140" cy="144308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latin typeface="Verdana" panose="020B0604030504040204" pitchFamily="34" charset="0"/>
              <a:ea typeface="Verdana" panose="020B0604030504040204" pitchFamily="34" charset="0"/>
            </a:rPr>
            <a:t>Induced Hypertension</a:t>
          </a:r>
        </a:p>
      </dsp:txBody>
      <dsp:txXfrm>
        <a:off x="534060" y="1684363"/>
        <a:ext cx="2405140" cy="1443084"/>
      </dsp:txXfrm>
    </dsp:sp>
    <dsp:sp modelId="{6A88AA2F-8C1C-44CB-95D9-7CCF74A35871}">
      <dsp:nvSpPr>
        <dsp:cNvPr id="0" name=""/>
        <dsp:cNvSpPr/>
      </dsp:nvSpPr>
      <dsp:spPr>
        <a:xfrm>
          <a:off x="3179715" y="1684363"/>
          <a:ext cx="2405140" cy="144308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latin typeface="Verdana" panose="020B0604030504040204" pitchFamily="34" charset="0"/>
              <a:ea typeface="Verdana" panose="020B0604030504040204" pitchFamily="34" charset="0"/>
            </a:rPr>
            <a:t>Cerebral Angioplasty and/or intra-arterial vasodilator therapy</a:t>
          </a:r>
        </a:p>
      </dsp:txBody>
      <dsp:txXfrm>
        <a:off x="3179715" y="1684363"/>
        <a:ext cx="2405140" cy="144308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FC525-91EB-48E1-9264-A18603A1B0C3}">
      <dsp:nvSpPr>
        <dsp:cNvPr id="0" name=""/>
        <dsp:cNvSpPr/>
      </dsp:nvSpPr>
      <dsp:spPr>
        <a:xfrm>
          <a:off x="0" y="0"/>
          <a:ext cx="5762441" cy="95526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solidFill>
                <a:srgbClr val="00314C"/>
              </a:solidFill>
              <a:latin typeface="Verdana" panose="020B0604030504040204" pitchFamily="34" charset="0"/>
              <a:ea typeface="Verdana" panose="020B0604030504040204" pitchFamily="34" charset="0"/>
            </a:rPr>
            <a:t>Reversible strategy initiated to increase a patient’s MAP to maintain/increase central perfusion pressure (CPP) to prevent restricted blood flow. </a:t>
          </a:r>
        </a:p>
      </dsp:txBody>
      <dsp:txXfrm>
        <a:off x="27979" y="27979"/>
        <a:ext cx="4731634" cy="899307"/>
      </dsp:txXfrm>
    </dsp:sp>
    <dsp:sp modelId="{5572D411-32E8-427D-AA6A-6E8278A00710}">
      <dsp:nvSpPr>
        <dsp:cNvPr id="0" name=""/>
        <dsp:cNvSpPr/>
      </dsp:nvSpPr>
      <dsp:spPr>
        <a:xfrm>
          <a:off x="508450" y="1114476"/>
          <a:ext cx="5762441" cy="95526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solidFill>
                <a:srgbClr val="00314C"/>
              </a:solidFill>
              <a:latin typeface="Verdana" panose="020B0604030504040204" pitchFamily="34" charset="0"/>
              <a:ea typeface="Verdana" panose="020B0604030504040204" pitchFamily="34" charset="0"/>
            </a:rPr>
            <a:t>Carries many risks and requires tight control to avoid life-threatening adverse effects such as cerebral ischemia, myocardial infarction, rupture of another unsecured aneurysm, etc.</a:t>
          </a:r>
        </a:p>
      </dsp:txBody>
      <dsp:txXfrm>
        <a:off x="536429" y="1142455"/>
        <a:ext cx="4577110" cy="899307"/>
      </dsp:txXfrm>
    </dsp:sp>
    <dsp:sp modelId="{F0711BBC-669A-419E-AB6F-49F672BFBC63}">
      <dsp:nvSpPr>
        <dsp:cNvPr id="0" name=""/>
        <dsp:cNvSpPr/>
      </dsp:nvSpPr>
      <dsp:spPr>
        <a:xfrm>
          <a:off x="1016901" y="2228953"/>
          <a:ext cx="5762441" cy="95526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solidFill>
                <a:srgbClr val="00314C"/>
              </a:solidFill>
              <a:latin typeface="Verdana" panose="020B0604030504040204" pitchFamily="34" charset="0"/>
              <a:ea typeface="Verdana" panose="020B0604030504040204" pitchFamily="34" charset="0"/>
            </a:rPr>
            <a:t>Guidelines currently recommend induced hypertension in combination with euvolemia for patients with DCI or symptomatic vasospasm.</a:t>
          </a:r>
        </a:p>
      </dsp:txBody>
      <dsp:txXfrm>
        <a:off x="1044880" y="2256932"/>
        <a:ext cx="4577110" cy="899307"/>
      </dsp:txXfrm>
    </dsp:sp>
    <dsp:sp modelId="{E41A2E19-73D5-41F9-B851-48E9FE384A4D}">
      <dsp:nvSpPr>
        <dsp:cNvPr id="0" name=""/>
        <dsp:cNvSpPr/>
      </dsp:nvSpPr>
      <dsp:spPr>
        <a:xfrm>
          <a:off x="5141518" y="724409"/>
          <a:ext cx="620922" cy="620922"/>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5281225" y="724409"/>
        <a:ext cx="341508" cy="467244"/>
      </dsp:txXfrm>
    </dsp:sp>
    <dsp:sp modelId="{7795F701-B1AA-44FF-9AE8-91987CF364F0}">
      <dsp:nvSpPr>
        <dsp:cNvPr id="0" name=""/>
        <dsp:cNvSpPr/>
      </dsp:nvSpPr>
      <dsp:spPr>
        <a:xfrm>
          <a:off x="5649969" y="1832518"/>
          <a:ext cx="620922" cy="620922"/>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5789676" y="1832518"/>
        <a:ext cx="341508" cy="46724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8941E-68CF-4447-B21E-CFEDBE0D33BB}">
      <dsp:nvSpPr>
        <dsp:cNvPr id="0" name=""/>
        <dsp:cNvSpPr/>
      </dsp:nvSpPr>
      <dsp:spPr>
        <a:xfrm>
          <a:off x="0" y="129421"/>
          <a:ext cx="7061935" cy="1008000"/>
        </a:xfrm>
        <a:prstGeom prst="rect">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48085" tIns="166624" rIns="548085" bIns="71120" numCol="1" spcCol="1270" anchor="t" anchorCtr="0">
          <a:noAutofit/>
        </a:bodyPr>
        <a:lstStyle/>
        <a:p>
          <a:pPr marL="57150" lvl="1" indent="-57150" algn="l" defTabSz="444500">
            <a:lnSpc>
              <a:spcPct val="90000"/>
            </a:lnSpc>
            <a:spcBef>
              <a:spcPct val="0"/>
            </a:spcBef>
            <a:spcAft>
              <a:spcPct val="15000"/>
            </a:spcAft>
            <a:buChar char="•"/>
          </a:pPr>
          <a:r>
            <a:rPr lang="en-US" sz="1000" kern="1200">
              <a:solidFill>
                <a:srgbClr val="00314C"/>
              </a:solidFill>
              <a:latin typeface="Verdana"/>
              <a:ea typeface="Verdana"/>
            </a:rPr>
            <a:t>Ruptured vs unruptured aneurysm</a:t>
          </a:r>
        </a:p>
        <a:p>
          <a:pPr marL="57150" lvl="1" indent="-57150" algn="l" defTabSz="444500">
            <a:lnSpc>
              <a:spcPct val="90000"/>
            </a:lnSpc>
            <a:spcBef>
              <a:spcPct val="0"/>
            </a:spcBef>
            <a:spcAft>
              <a:spcPct val="15000"/>
            </a:spcAft>
            <a:buChar char="•"/>
          </a:pPr>
          <a:r>
            <a:rPr lang="en-US" sz="1000" kern="1200">
              <a:solidFill>
                <a:srgbClr val="00314C"/>
              </a:solidFill>
              <a:latin typeface="Verdana"/>
              <a:ea typeface="Verdana"/>
            </a:rPr>
            <a:t>AHA/ACS &amp; NCS recommend SBP &lt;160 mmHg or MAP &lt;110 mmHg</a:t>
          </a:r>
        </a:p>
        <a:p>
          <a:pPr marL="57150" lvl="1" indent="-57150" algn="l" defTabSz="444500">
            <a:lnSpc>
              <a:spcPct val="90000"/>
            </a:lnSpc>
            <a:spcBef>
              <a:spcPct val="0"/>
            </a:spcBef>
            <a:spcAft>
              <a:spcPct val="15000"/>
            </a:spcAft>
            <a:buChar char="•"/>
          </a:pPr>
          <a:r>
            <a:rPr lang="en-US" sz="1000" kern="1200">
              <a:solidFill>
                <a:srgbClr val="00314C"/>
              </a:solidFill>
              <a:latin typeface="Verdana"/>
              <a:ea typeface="Verdana"/>
            </a:rPr>
            <a:t>European stroke organization recommends SBP&lt;180 mmHg until neurosurgical intervention</a:t>
          </a:r>
        </a:p>
        <a:p>
          <a:pPr marL="57150" lvl="1" indent="-57150" algn="l" defTabSz="444500">
            <a:lnSpc>
              <a:spcPct val="90000"/>
            </a:lnSpc>
            <a:spcBef>
              <a:spcPct val="0"/>
            </a:spcBef>
            <a:spcAft>
              <a:spcPct val="15000"/>
            </a:spcAft>
            <a:buChar char="•"/>
          </a:pPr>
          <a:r>
            <a:rPr lang="en-US" sz="1000" kern="1200">
              <a:solidFill>
                <a:srgbClr val="00314C"/>
              </a:solidFill>
              <a:latin typeface="Verdana"/>
              <a:ea typeface="Verdana"/>
            </a:rPr>
            <a:t>In the 24-hour period post aneurysm rupture, short-acting antihypertensive agents are recommended to reduce re-bleeding and stroke risk</a:t>
          </a:r>
        </a:p>
      </dsp:txBody>
      <dsp:txXfrm>
        <a:off x="0" y="129421"/>
        <a:ext cx="7061935" cy="1008000"/>
      </dsp:txXfrm>
    </dsp:sp>
    <dsp:sp modelId="{39C8F717-A7F8-4A4B-8066-8BE79FAA3AE4}">
      <dsp:nvSpPr>
        <dsp:cNvPr id="0" name=""/>
        <dsp:cNvSpPr/>
      </dsp:nvSpPr>
      <dsp:spPr>
        <a:xfrm>
          <a:off x="353096" y="11341"/>
          <a:ext cx="4943354" cy="23616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847" tIns="0" rIns="186847" bIns="0" numCol="1" spcCol="1270" anchor="ctr" anchorCtr="0">
          <a:noAutofit/>
        </a:bodyPr>
        <a:lstStyle/>
        <a:p>
          <a:pPr marL="0" lvl="0" indent="0" algn="l" defTabSz="488950">
            <a:lnSpc>
              <a:spcPct val="90000"/>
            </a:lnSpc>
            <a:spcBef>
              <a:spcPct val="0"/>
            </a:spcBef>
            <a:spcAft>
              <a:spcPct val="35000"/>
            </a:spcAft>
            <a:buNone/>
          </a:pPr>
          <a:r>
            <a:rPr lang="en-US" sz="1100" kern="1200">
              <a:latin typeface="Verdana"/>
              <a:ea typeface="Verdana"/>
            </a:rPr>
            <a:t>Hemodynamic Management with Induced Hypertension</a:t>
          </a:r>
        </a:p>
      </dsp:txBody>
      <dsp:txXfrm>
        <a:off x="364624" y="22869"/>
        <a:ext cx="4920298" cy="213104"/>
      </dsp:txXfrm>
    </dsp:sp>
    <dsp:sp modelId="{DC8C2354-3B15-409A-9341-6C9AA839A869}">
      <dsp:nvSpPr>
        <dsp:cNvPr id="0" name=""/>
        <dsp:cNvSpPr/>
      </dsp:nvSpPr>
      <dsp:spPr>
        <a:xfrm>
          <a:off x="0" y="1298701"/>
          <a:ext cx="7061935" cy="1310400"/>
        </a:xfrm>
        <a:prstGeom prst="rect">
          <a:avLst/>
        </a:prstGeom>
        <a:solidFill>
          <a:schemeClr val="lt1">
            <a:alpha val="90000"/>
            <a:hueOff val="0"/>
            <a:satOff val="0"/>
            <a:lumOff val="0"/>
            <a:alphaOff val="0"/>
          </a:schemeClr>
        </a:solidFill>
        <a:ln w="12700" cap="flat" cmpd="sng" algn="ctr">
          <a:solidFill>
            <a:schemeClr val="accent1">
              <a:shade val="80000"/>
              <a:hueOff val="174641"/>
              <a:satOff val="-3128"/>
              <a:lumOff val="1329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48085" tIns="166624" rIns="548085" bIns="78232" numCol="1" spcCol="1270" anchor="t" anchorCtr="0">
          <a:noAutofit/>
        </a:bodyPr>
        <a:lstStyle/>
        <a:p>
          <a:pPr marL="57150" lvl="1" indent="-57150" algn="l" defTabSz="488950">
            <a:lnSpc>
              <a:spcPct val="90000"/>
            </a:lnSpc>
            <a:spcBef>
              <a:spcPct val="0"/>
            </a:spcBef>
            <a:spcAft>
              <a:spcPct val="15000"/>
            </a:spcAft>
            <a:buChar char="•"/>
          </a:pPr>
          <a:r>
            <a:rPr lang="en-US" sz="1100" kern="1200">
              <a:solidFill>
                <a:srgbClr val="00314C"/>
              </a:solidFill>
              <a:latin typeface="Verdana"/>
              <a:ea typeface="Verdana"/>
            </a:rPr>
            <a:t>Norepinephrine</a:t>
          </a:r>
        </a:p>
        <a:p>
          <a:pPr marL="57150" lvl="1" indent="-57150" algn="l" defTabSz="488950">
            <a:lnSpc>
              <a:spcPct val="90000"/>
            </a:lnSpc>
            <a:spcBef>
              <a:spcPct val="0"/>
            </a:spcBef>
            <a:spcAft>
              <a:spcPct val="15000"/>
            </a:spcAft>
            <a:buChar char="•"/>
          </a:pPr>
          <a:r>
            <a:rPr lang="en-US" sz="1100" kern="1200">
              <a:solidFill>
                <a:srgbClr val="00314C"/>
              </a:solidFill>
              <a:latin typeface="Verdana"/>
              <a:ea typeface="Verdana"/>
            </a:rPr>
            <a:t>Phenylephrine</a:t>
          </a:r>
        </a:p>
        <a:p>
          <a:pPr marL="57150" lvl="1" indent="-57150" algn="l" defTabSz="488950">
            <a:lnSpc>
              <a:spcPct val="90000"/>
            </a:lnSpc>
            <a:spcBef>
              <a:spcPct val="0"/>
            </a:spcBef>
            <a:spcAft>
              <a:spcPct val="15000"/>
            </a:spcAft>
            <a:buChar char="•"/>
          </a:pPr>
          <a:r>
            <a:rPr lang="en-US" sz="1100" kern="1200">
              <a:solidFill>
                <a:srgbClr val="00314C"/>
              </a:solidFill>
              <a:latin typeface="Verdana"/>
              <a:ea typeface="Verdana"/>
            </a:rPr>
            <a:t>Dopamine</a:t>
          </a:r>
        </a:p>
        <a:p>
          <a:pPr marL="57150" lvl="1" indent="-57150" algn="l" defTabSz="488950">
            <a:lnSpc>
              <a:spcPct val="90000"/>
            </a:lnSpc>
            <a:spcBef>
              <a:spcPct val="0"/>
            </a:spcBef>
            <a:spcAft>
              <a:spcPct val="15000"/>
            </a:spcAft>
            <a:buChar char="•"/>
          </a:pPr>
          <a:r>
            <a:rPr lang="en-US" sz="1100" kern="1200">
              <a:solidFill>
                <a:srgbClr val="00314C"/>
              </a:solidFill>
              <a:latin typeface="Verdana"/>
              <a:ea typeface="Verdana"/>
            </a:rPr>
            <a:t>Vasopressin</a:t>
          </a:r>
        </a:p>
        <a:p>
          <a:pPr marL="57150" lvl="1" indent="-57150" algn="l" defTabSz="488950">
            <a:lnSpc>
              <a:spcPct val="90000"/>
            </a:lnSpc>
            <a:spcBef>
              <a:spcPct val="0"/>
            </a:spcBef>
            <a:spcAft>
              <a:spcPct val="15000"/>
            </a:spcAft>
            <a:buChar char="•"/>
          </a:pPr>
          <a:r>
            <a:rPr lang="en-US" sz="1100" kern="1200">
              <a:solidFill>
                <a:srgbClr val="00314C"/>
              </a:solidFill>
              <a:latin typeface="Verdana"/>
              <a:ea typeface="Verdana"/>
            </a:rPr>
            <a:t>Norepinephrine + Dobutamine</a:t>
          </a:r>
        </a:p>
        <a:p>
          <a:pPr marL="57150" lvl="1" indent="-57150" algn="l" defTabSz="488950">
            <a:lnSpc>
              <a:spcPct val="90000"/>
            </a:lnSpc>
            <a:spcBef>
              <a:spcPct val="0"/>
            </a:spcBef>
            <a:spcAft>
              <a:spcPct val="15000"/>
            </a:spcAft>
            <a:buChar char="•"/>
          </a:pPr>
          <a:r>
            <a:rPr lang="en-US" sz="1100" kern="1200">
              <a:solidFill>
                <a:srgbClr val="00314C"/>
              </a:solidFill>
              <a:latin typeface="Verdana"/>
              <a:ea typeface="Verdana"/>
            </a:rPr>
            <a:t>Norepinephrine + Dopamine</a:t>
          </a:r>
        </a:p>
      </dsp:txBody>
      <dsp:txXfrm>
        <a:off x="0" y="1298701"/>
        <a:ext cx="7061935" cy="1310400"/>
      </dsp:txXfrm>
    </dsp:sp>
    <dsp:sp modelId="{F96D2A09-7A82-4B97-B221-D070A78A480A}">
      <dsp:nvSpPr>
        <dsp:cNvPr id="0" name=""/>
        <dsp:cNvSpPr/>
      </dsp:nvSpPr>
      <dsp:spPr>
        <a:xfrm>
          <a:off x="353096" y="1180621"/>
          <a:ext cx="4943354" cy="236160"/>
        </a:xfrm>
        <a:prstGeom prst="roundRect">
          <a:avLst/>
        </a:prstGeom>
        <a:solidFill>
          <a:schemeClr val="accent1">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847" tIns="0" rIns="186847" bIns="0" numCol="1" spcCol="1270" anchor="ctr" anchorCtr="0">
          <a:noAutofit/>
        </a:bodyPr>
        <a:lstStyle/>
        <a:p>
          <a:pPr marL="0" lvl="0" indent="0" algn="l" defTabSz="488950">
            <a:lnSpc>
              <a:spcPct val="90000"/>
            </a:lnSpc>
            <a:spcBef>
              <a:spcPct val="0"/>
            </a:spcBef>
            <a:spcAft>
              <a:spcPct val="35000"/>
            </a:spcAft>
            <a:buNone/>
          </a:pPr>
          <a:r>
            <a:rPr lang="en-US" sz="1100" kern="1200">
              <a:latin typeface="Verdana"/>
              <a:ea typeface="Verdana"/>
            </a:rPr>
            <a:t>Possible Agents:</a:t>
          </a:r>
        </a:p>
      </dsp:txBody>
      <dsp:txXfrm>
        <a:off x="364624" y="1192149"/>
        <a:ext cx="4920298" cy="213104"/>
      </dsp:txXfrm>
    </dsp:sp>
    <dsp:sp modelId="{D323A524-ACAD-461E-B968-8C5D1BA3560B}">
      <dsp:nvSpPr>
        <dsp:cNvPr id="0" name=""/>
        <dsp:cNvSpPr/>
      </dsp:nvSpPr>
      <dsp:spPr>
        <a:xfrm>
          <a:off x="0" y="2770381"/>
          <a:ext cx="7061935" cy="907200"/>
        </a:xfrm>
        <a:prstGeom prst="rect">
          <a:avLst/>
        </a:prstGeom>
        <a:solidFill>
          <a:schemeClr val="lt1">
            <a:alpha val="90000"/>
            <a:hueOff val="0"/>
            <a:satOff val="0"/>
            <a:lumOff val="0"/>
            <a:alphaOff val="0"/>
          </a:schemeClr>
        </a:solidFill>
        <a:ln w="12700" cap="flat" cmpd="sng" algn="ctr">
          <a:solidFill>
            <a:schemeClr val="accent1">
              <a:shade val="80000"/>
              <a:hueOff val="349283"/>
              <a:satOff val="-6256"/>
              <a:lumOff val="265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48085" tIns="166624" rIns="548085" bIns="78232" numCol="1" spcCol="1270" anchor="t" anchorCtr="0">
          <a:noAutofit/>
        </a:bodyPr>
        <a:lstStyle/>
        <a:p>
          <a:pPr marL="57150" lvl="1" indent="-57150" algn="l" defTabSz="488950">
            <a:lnSpc>
              <a:spcPct val="90000"/>
            </a:lnSpc>
            <a:spcBef>
              <a:spcPct val="0"/>
            </a:spcBef>
            <a:spcAft>
              <a:spcPct val="15000"/>
            </a:spcAft>
            <a:buChar char="•"/>
          </a:pPr>
          <a:r>
            <a:rPr lang="en-US" sz="1100" kern="1200">
              <a:solidFill>
                <a:srgbClr val="00314C"/>
              </a:solidFill>
              <a:latin typeface="Verdana"/>
              <a:ea typeface="Verdana"/>
            </a:rPr>
            <a:t>Lacking clear de-escalation protocol</a:t>
          </a:r>
        </a:p>
        <a:p>
          <a:pPr marL="57150" lvl="1" indent="-57150" algn="l" defTabSz="488950">
            <a:lnSpc>
              <a:spcPct val="90000"/>
            </a:lnSpc>
            <a:spcBef>
              <a:spcPct val="0"/>
            </a:spcBef>
            <a:spcAft>
              <a:spcPct val="15000"/>
            </a:spcAft>
            <a:buChar char="•"/>
          </a:pPr>
          <a:r>
            <a:rPr lang="en-US" sz="1100" kern="1200">
              <a:solidFill>
                <a:srgbClr val="00314C"/>
              </a:solidFill>
              <a:latin typeface="Verdana"/>
              <a:ea typeface="Verdana"/>
            </a:rPr>
            <a:t>Consider de-escalation in a step wise fashion after a 24–48-hour period of sustained neurological condition</a:t>
          </a:r>
        </a:p>
        <a:p>
          <a:pPr marL="57150" lvl="1" indent="-57150" algn="l" defTabSz="488950">
            <a:lnSpc>
              <a:spcPct val="90000"/>
            </a:lnSpc>
            <a:spcBef>
              <a:spcPct val="0"/>
            </a:spcBef>
            <a:spcAft>
              <a:spcPct val="15000"/>
            </a:spcAft>
            <a:buChar char="•"/>
          </a:pPr>
          <a:r>
            <a:rPr lang="en-US" sz="1100" kern="1200">
              <a:solidFill>
                <a:srgbClr val="00314C"/>
              </a:solidFill>
              <a:latin typeface="Verdana"/>
              <a:ea typeface="Verdana"/>
            </a:rPr>
            <a:t>Monitor for cerebral ischemia reoccurrence</a:t>
          </a:r>
        </a:p>
      </dsp:txBody>
      <dsp:txXfrm>
        <a:off x="0" y="2770381"/>
        <a:ext cx="7061935" cy="907200"/>
      </dsp:txXfrm>
    </dsp:sp>
    <dsp:sp modelId="{15BC7A7E-526F-48D4-A7C1-30BEA601070A}">
      <dsp:nvSpPr>
        <dsp:cNvPr id="0" name=""/>
        <dsp:cNvSpPr/>
      </dsp:nvSpPr>
      <dsp:spPr>
        <a:xfrm>
          <a:off x="353096" y="2652301"/>
          <a:ext cx="4943354" cy="236160"/>
        </a:xfrm>
        <a:prstGeom prst="round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847" tIns="0" rIns="186847" bIns="0" numCol="1" spcCol="1270" anchor="ctr" anchorCtr="0">
          <a:noAutofit/>
        </a:bodyPr>
        <a:lstStyle/>
        <a:p>
          <a:pPr marL="0" lvl="0" indent="0" algn="l" defTabSz="488950">
            <a:lnSpc>
              <a:spcPct val="90000"/>
            </a:lnSpc>
            <a:spcBef>
              <a:spcPct val="0"/>
            </a:spcBef>
            <a:spcAft>
              <a:spcPct val="35000"/>
            </a:spcAft>
            <a:buNone/>
          </a:pPr>
          <a:r>
            <a:rPr lang="en-US" sz="1100" kern="1200">
              <a:latin typeface="Verdana"/>
              <a:ea typeface="Verdana"/>
            </a:rPr>
            <a:t>De-escalation of Hypertensive Agents:</a:t>
          </a:r>
        </a:p>
      </dsp:txBody>
      <dsp:txXfrm>
        <a:off x="364624" y="2663829"/>
        <a:ext cx="4920298" cy="21310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3D2425-B89B-48C9-A89A-4E53F8E556D1}">
      <dsp:nvSpPr>
        <dsp:cNvPr id="0" name=""/>
        <dsp:cNvSpPr/>
      </dsp:nvSpPr>
      <dsp:spPr>
        <a:xfrm>
          <a:off x="534060" y="764"/>
          <a:ext cx="2405140" cy="144308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latin typeface="Verdana" panose="020B0604030504040204" pitchFamily="34" charset="0"/>
              <a:ea typeface="Verdana" panose="020B0604030504040204" pitchFamily="34" charset="0"/>
            </a:rPr>
            <a:t>Nimodipine</a:t>
          </a:r>
        </a:p>
      </dsp:txBody>
      <dsp:txXfrm>
        <a:off x="534060" y="764"/>
        <a:ext cx="2405140" cy="1443084"/>
      </dsp:txXfrm>
    </dsp:sp>
    <dsp:sp modelId="{F5CC51A6-16D7-46DB-868E-B42AA4550A08}">
      <dsp:nvSpPr>
        <dsp:cNvPr id="0" name=""/>
        <dsp:cNvSpPr/>
      </dsp:nvSpPr>
      <dsp:spPr>
        <a:xfrm>
          <a:off x="3179715" y="764"/>
          <a:ext cx="2405140" cy="144308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latin typeface="Verdana" panose="020B0604030504040204" pitchFamily="34" charset="0"/>
              <a:ea typeface="Verdana" panose="020B0604030504040204" pitchFamily="34" charset="0"/>
            </a:rPr>
            <a:t>Maintain Euvolemia</a:t>
          </a:r>
        </a:p>
      </dsp:txBody>
      <dsp:txXfrm>
        <a:off x="3179715" y="764"/>
        <a:ext cx="2405140" cy="1443084"/>
      </dsp:txXfrm>
    </dsp:sp>
    <dsp:sp modelId="{4F2A66BF-A377-4610-AF51-897C7D7404DF}">
      <dsp:nvSpPr>
        <dsp:cNvPr id="0" name=""/>
        <dsp:cNvSpPr/>
      </dsp:nvSpPr>
      <dsp:spPr>
        <a:xfrm>
          <a:off x="534060" y="1684363"/>
          <a:ext cx="2405140" cy="144308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latin typeface="Verdana" panose="020B0604030504040204" pitchFamily="34" charset="0"/>
              <a:ea typeface="Verdana" panose="020B0604030504040204" pitchFamily="34" charset="0"/>
            </a:rPr>
            <a:t>Induced Hypertension</a:t>
          </a:r>
        </a:p>
      </dsp:txBody>
      <dsp:txXfrm>
        <a:off x="534060" y="1684363"/>
        <a:ext cx="2405140" cy="1443084"/>
      </dsp:txXfrm>
    </dsp:sp>
    <dsp:sp modelId="{6A88AA2F-8C1C-44CB-95D9-7CCF74A35871}">
      <dsp:nvSpPr>
        <dsp:cNvPr id="0" name=""/>
        <dsp:cNvSpPr/>
      </dsp:nvSpPr>
      <dsp:spPr>
        <a:xfrm>
          <a:off x="3179715" y="1684363"/>
          <a:ext cx="2405140" cy="144308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latin typeface="Verdana" panose="020B0604030504040204" pitchFamily="34" charset="0"/>
              <a:ea typeface="Verdana" panose="020B0604030504040204" pitchFamily="34" charset="0"/>
            </a:rPr>
            <a:t>Cerebral Angioplasty and/or intra-arterial vasodilator therapy</a:t>
          </a:r>
        </a:p>
      </dsp:txBody>
      <dsp:txXfrm>
        <a:off x="3179715" y="1684363"/>
        <a:ext cx="2405140" cy="14430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B2FE27-3305-46FF-82A5-AFB5E92362FB}">
      <dsp:nvSpPr>
        <dsp:cNvPr id="0" name=""/>
        <dsp:cNvSpPr/>
      </dsp:nvSpPr>
      <dsp:spPr>
        <a:xfrm>
          <a:off x="0" y="243018"/>
          <a:ext cx="7473463" cy="716625"/>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0024" tIns="270764" rIns="580024" bIns="56896" numCol="1" spcCol="1270" anchor="t" anchorCtr="0">
          <a:noAutofit/>
        </a:bodyPr>
        <a:lstStyle/>
        <a:p>
          <a:pPr marL="57150" lvl="1" indent="-57150" algn="l" defTabSz="355600" rtl="0">
            <a:lnSpc>
              <a:spcPct val="90000"/>
            </a:lnSpc>
            <a:spcBef>
              <a:spcPct val="0"/>
            </a:spcBef>
            <a:spcAft>
              <a:spcPct val="15000"/>
            </a:spcAft>
            <a:buChar char="•"/>
          </a:pPr>
          <a:r>
            <a:rPr lang="en-US" sz="800" kern="1200">
              <a:latin typeface="Verdana"/>
              <a:ea typeface="Verdana"/>
            </a:rPr>
            <a:t> Acute bleeding into the subarachnoid space of the brain </a:t>
          </a:r>
        </a:p>
        <a:p>
          <a:pPr marL="57150" lvl="1" indent="-57150" algn="l" defTabSz="355600" rtl="0">
            <a:lnSpc>
              <a:spcPct val="90000"/>
            </a:lnSpc>
            <a:spcBef>
              <a:spcPct val="0"/>
            </a:spcBef>
            <a:spcAft>
              <a:spcPct val="15000"/>
            </a:spcAft>
            <a:buChar char="•"/>
          </a:pPr>
          <a:r>
            <a:rPr lang="en-US" sz="100" kern="1200">
              <a:latin typeface="Verdana"/>
              <a:ea typeface="Verdana"/>
            </a:rPr>
            <a:t> Considered a medical emergency</a:t>
          </a:r>
          <a:endParaRPr lang="en-US" sz="100" kern="1200">
            <a:latin typeface="Calibri Light" panose="020F0302020204030204"/>
            <a:ea typeface="Calibri Light" panose="020F0302020204030204"/>
            <a:cs typeface="Calibri Light" panose="020F0302020204030204"/>
          </a:endParaRPr>
        </a:p>
        <a:p>
          <a:pPr marL="57150" lvl="1" indent="-57150" algn="l" defTabSz="355600" rtl="0">
            <a:lnSpc>
              <a:spcPct val="90000"/>
            </a:lnSpc>
            <a:spcBef>
              <a:spcPct val="0"/>
            </a:spcBef>
            <a:spcAft>
              <a:spcPct val="15000"/>
            </a:spcAft>
            <a:buChar char="•"/>
          </a:pPr>
          <a:r>
            <a:rPr lang="en-US" sz="100" kern="1200">
              <a:latin typeface="Verdana"/>
              <a:ea typeface="Verdana"/>
            </a:rPr>
            <a:t> Without timely medical evaluation can result in brain damage, stroke, or death</a:t>
          </a:r>
          <a:endParaRPr lang="en-US" sz="100" kern="1200"/>
        </a:p>
      </dsp:txBody>
      <dsp:txXfrm>
        <a:off x="0" y="243018"/>
        <a:ext cx="7473463" cy="716625"/>
      </dsp:txXfrm>
    </dsp:sp>
    <dsp:sp modelId="{6D6195C3-3437-4478-9688-76A6E8C04C3B}">
      <dsp:nvSpPr>
        <dsp:cNvPr id="0" name=""/>
        <dsp:cNvSpPr/>
      </dsp:nvSpPr>
      <dsp:spPr>
        <a:xfrm>
          <a:off x="373673" y="51138"/>
          <a:ext cx="5231424" cy="38376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735" tIns="0" rIns="197735" bIns="0" numCol="1" spcCol="1270" anchor="ctr" anchorCtr="0">
          <a:noAutofit/>
        </a:bodyPr>
        <a:lstStyle/>
        <a:p>
          <a:pPr marL="0" lvl="0" indent="0" algn="l" defTabSz="444500" rtl="0">
            <a:lnSpc>
              <a:spcPct val="90000"/>
            </a:lnSpc>
            <a:spcBef>
              <a:spcPct val="0"/>
            </a:spcBef>
            <a:spcAft>
              <a:spcPct val="35000"/>
            </a:spcAft>
            <a:buNone/>
          </a:pPr>
          <a:r>
            <a:rPr lang="en-US" sz="1000" kern="1200">
              <a:latin typeface="Verdana"/>
              <a:ea typeface="Verdana"/>
            </a:rPr>
            <a:t>Definition</a:t>
          </a:r>
        </a:p>
      </dsp:txBody>
      <dsp:txXfrm>
        <a:off x="392407" y="69872"/>
        <a:ext cx="5193956" cy="346292"/>
      </dsp:txXfrm>
    </dsp:sp>
    <dsp:sp modelId="{A710D325-0720-4DBF-ADC7-2578F094A0B9}">
      <dsp:nvSpPr>
        <dsp:cNvPr id="0" name=""/>
        <dsp:cNvSpPr/>
      </dsp:nvSpPr>
      <dsp:spPr>
        <a:xfrm>
          <a:off x="0" y="1221724"/>
          <a:ext cx="7473463" cy="5733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0024" tIns="270764" rIns="580024" bIns="56896" numCol="1" spcCol="1270" anchor="t" anchorCtr="0">
          <a:noAutofit/>
        </a:bodyPr>
        <a:lstStyle/>
        <a:p>
          <a:pPr marL="57150" lvl="1" indent="-57150" algn="l" defTabSz="355600">
            <a:lnSpc>
              <a:spcPct val="90000"/>
            </a:lnSpc>
            <a:spcBef>
              <a:spcPct val="0"/>
            </a:spcBef>
            <a:spcAft>
              <a:spcPct val="15000"/>
            </a:spcAft>
            <a:buChar char="•"/>
          </a:pPr>
          <a:r>
            <a:rPr lang="en-US" sz="800" kern="1200">
              <a:latin typeface="Verdana"/>
              <a:ea typeface="Verdana"/>
            </a:rPr>
            <a:t>700,000 new cases of SAH and 350,000 associated deaths noted in 2021</a:t>
          </a:r>
        </a:p>
        <a:p>
          <a:pPr marL="57150" lvl="1" indent="-57150" algn="l" defTabSz="355600">
            <a:lnSpc>
              <a:spcPct val="90000"/>
            </a:lnSpc>
            <a:spcBef>
              <a:spcPct val="0"/>
            </a:spcBef>
            <a:spcAft>
              <a:spcPct val="15000"/>
            </a:spcAft>
            <a:buChar char="•"/>
          </a:pPr>
          <a:r>
            <a:rPr lang="en-US" sz="800" kern="1200">
              <a:latin typeface="Verdana"/>
              <a:ea typeface="Verdana"/>
            </a:rPr>
            <a:t>Aneurysmal rupture is the cause of 75-80% of non-traumatic SAH cases</a:t>
          </a:r>
        </a:p>
      </dsp:txBody>
      <dsp:txXfrm>
        <a:off x="0" y="1221724"/>
        <a:ext cx="7473463" cy="573300"/>
      </dsp:txXfrm>
    </dsp:sp>
    <dsp:sp modelId="{BC181B11-743E-4739-BC98-B3507F1D42B4}">
      <dsp:nvSpPr>
        <dsp:cNvPr id="0" name=""/>
        <dsp:cNvSpPr/>
      </dsp:nvSpPr>
      <dsp:spPr>
        <a:xfrm>
          <a:off x="373673" y="1029843"/>
          <a:ext cx="5231424" cy="38376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735" tIns="0" rIns="197735" bIns="0" numCol="1" spcCol="1270" anchor="ctr" anchorCtr="0">
          <a:noAutofit/>
        </a:bodyPr>
        <a:lstStyle/>
        <a:p>
          <a:pPr marL="0" lvl="0" indent="0" algn="l" defTabSz="444500">
            <a:lnSpc>
              <a:spcPct val="90000"/>
            </a:lnSpc>
            <a:spcBef>
              <a:spcPct val="0"/>
            </a:spcBef>
            <a:spcAft>
              <a:spcPct val="35000"/>
            </a:spcAft>
            <a:buNone/>
          </a:pPr>
          <a:r>
            <a:rPr lang="en-US" sz="1000" kern="1200">
              <a:latin typeface="Verdana"/>
              <a:ea typeface="Verdana"/>
            </a:rPr>
            <a:t>Prevalence</a:t>
          </a:r>
        </a:p>
      </dsp:txBody>
      <dsp:txXfrm>
        <a:off x="392407" y="1048577"/>
        <a:ext cx="5193956" cy="346292"/>
      </dsp:txXfrm>
    </dsp:sp>
    <dsp:sp modelId="{2E5F0A1D-ACBB-44D3-8541-DA767F019C82}">
      <dsp:nvSpPr>
        <dsp:cNvPr id="0" name=""/>
        <dsp:cNvSpPr/>
      </dsp:nvSpPr>
      <dsp:spPr>
        <a:xfrm>
          <a:off x="0" y="2057104"/>
          <a:ext cx="7473463" cy="5733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0024" tIns="270764" rIns="580024" bIns="56896" numCol="1" spcCol="1270" anchor="t" anchorCtr="0">
          <a:noAutofit/>
        </a:bodyPr>
        <a:lstStyle/>
        <a:p>
          <a:pPr marL="57150" lvl="1" indent="-57150" algn="l" defTabSz="355600">
            <a:lnSpc>
              <a:spcPct val="90000"/>
            </a:lnSpc>
            <a:spcBef>
              <a:spcPct val="0"/>
            </a:spcBef>
            <a:spcAft>
              <a:spcPct val="15000"/>
            </a:spcAft>
            <a:buChar char="•"/>
          </a:pPr>
          <a:r>
            <a:rPr lang="en-US" sz="800" kern="1200">
              <a:latin typeface="Verdana"/>
              <a:ea typeface="Verdana"/>
            </a:rPr>
            <a:t>Traumatic: bleeding secondary to head trauma</a:t>
          </a:r>
        </a:p>
        <a:p>
          <a:pPr marL="57150" lvl="1" indent="-57150" algn="l" defTabSz="355600">
            <a:lnSpc>
              <a:spcPct val="90000"/>
            </a:lnSpc>
            <a:spcBef>
              <a:spcPct val="0"/>
            </a:spcBef>
            <a:spcAft>
              <a:spcPct val="15000"/>
            </a:spcAft>
            <a:buChar char="•"/>
          </a:pPr>
          <a:r>
            <a:rPr lang="en-US" sz="800" kern="1200">
              <a:latin typeface="Verdana"/>
              <a:ea typeface="Verdana"/>
            </a:rPr>
            <a:t>Non-traumatic: aneurysm rupture</a:t>
          </a:r>
        </a:p>
      </dsp:txBody>
      <dsp:txXfrm>
        <a:off x="0" y="2057104"/>
        <a:ext cx="7473463" cy="573300"/>
      </dsp:txXfrm>
    </dsp:sp>
    <dsp:sp modelId="{AC4205EF-D55E-4DC0-89C3-249CB3DF761B}">
      <dsp:nvSpPr>
        <dsp:cNvPr id="0" name=""/>
        <dsp:cNvSpPr/>
      </dsp:nvSpPr>
      <dsp:spPr>
        <a:xfrm>
          <a:off x="373673" y="1865224"/>
          <a:ext cx="5231424" cy="38376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735" tIns="0" rIns="197735" bIns="0" numCol="1" spcCol="1270" anchor="ctr" anchorCtr="0">
          <a:noAutofit/>
        </a:bodyPr>
        <a:lstStyle/>
        <a:p>
          <a:pPr marL="0" lvl="0" indent="0" algn="l" defTabSz="444500">
            <a:lnSpc>
              <a:spcPct val="90000"/>
            </a:lnSpc>
            <a:spcBef>
              <a:spcPct val="0"/>
            </a:spcBef>
            <a:spcAft>
              <a:spcPct val="35000"/>
            </a:spcAft>
            <a:buNone/>
          </a:pPr>
          <a:r>
            <a:rPr lang="en-US" sz="1000" kern="1200">
              <a:latin typeface="Verdana"/>
              <a:ea typeface="Verdana"/>
            </a:rPr>
            <a:t>Types</a:t>
          </a:r>
        </a:p>
      </dsp:txBody>
      <dsp:txXfrm>
        <a:off x="392407" y="1883958"/>
        <a:ext cx="5193956" cy="346292"/>
      </dsp:txXfrm>
    </dsp:sp>
    <dsp:sp modelId="{2AE7E9E8-951E-458B-B113-6D1CECD65730}">
      <dsp:nvSpPr>
        <dsp:cNvPr id="0" name=""/>
        <dsp:cNvSpPr/>
      </dsp:nvSpPr>
      <dsp:spPr>
        <a:xfrm>
          <a:off x="0" y="2892484"/>
          <a:ext cx="7473463" cy="5733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0024" tIns="270764" rIns="580024" bIns="56896" numCol="1" spcCol="1270" anchor="t" anchorCtr="0">
          <a:noAutofit/>
        </a:bodyPr>
        <a:lstStyle/>
        <a:p>
          <a:pPr marL="57150" lvl="1" indent="-57150" algn="l" defTabSz="355600">
            <a:lnSpc>
              <a:spcPct val="90000"/>
            </a:lnSpc>
            <a:spcBef>
              <a:spcPct val="0"/>
            </a:spcBef>
            <a:spcAft>
              <a:spcPct val="15000"/>
            </a:spcAft>
            <a:buChar char="•"/>
          </a:pPr>
          <a:r>
            <a:rPr lang="en-US" sz="800" kern="1200">
              <a:latin typeface="Verdana"/>
              <a:ea typeface="Verdana"/>
            </a:rPr>
            <a:t>Non-modifiable: 50-60 years old, female, family history</a:t>
          </a:r>
        </a:p>
        <a:p>
          <a:pPr marL="57150" lvl="1" indent="-57150" algn="l" defTabSz="355600">
            <a:lnSpc>
              <a:spcPct val="90000"/>
            </a:lnSpc>
            <a:spcBef>
              <a:spcPct val="0"/>
            </a:spcBef>
            <a:spcAft>
              <a:spcPct val="15000"/>
            </a:spcAft>
            <a:buChar char="•"/>
          </a:pPr>
          <a:r>
            <a:rPr lang="en-US" sz="800" kern="1200">
              <a:latin typeface="Verdana"/>
              <a:ea typeface="Verdana"/>
            </a:rPr>
            <a:t>Modifiable: hypertension, chronic alcohol use, illicit drug use, tobacco smoker</a:t>
          </a:r>
        </a:p>
      </dsp:txBody>
      <dsp:txXfrm>
        <a:off x="0" y="2892484"/>
        <a:ext cx="7473463" cy="573300"/>
      </dsp:txXfrm>
    </dsp:sp>
    <dsp:sp modelId="{BA7D8CC4-86D0-4FB3-8AAE-439AEF21D084}">
      <dsp:nvSpPr>
        <dsp:cNvPr id="0" name=""/>
        <dsp:cNvSpPr/>
      </dsp:nvSpPr>
      <dsp:spPr>
        <a:xfrm>
          <a:off x="373673" y="2700604"/>
          <a:ext cx="5231424" cy="38376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735" tIns="0" rIns="197735" bIns="0" numCol="1" spcCol="1270" anchor="ctr" anchorCtr="0">
          <a:noAutofit/>
        </a:bodyPr>
        <a:lstStyle/>
        <a:p>
          <a:pPr marL="0" lvl="0" indent="0" algn="l" defTabSz="444500">
            <a:lnSpc>
              <a:spcPct val="90000"/>
            </a:lnSpc>
            <a:spcBef>
              <a:spcPct val="0"/>
            </a:spcBef>
            <a:spcAft>
              <a:spcPct val="35000"/>
            </a:spcAft>
            <a:buNone/>
          </a:pPr>
          <a:r>
            <a:rPr lang="en-US" sz="1000" kern="1200">
              <a:latin typeface="Verdana"/>
              <a:ea typeface="Verdana"/>
            </a:rPr>
            <a:t>Risk Factors</a:t>
          </a:r>
        </a:p>
      </dsp:txBody>
      <dsp:txXfrm>
        <a:off x="392407" y="2719338"/>
        <a:ext cx="5193956" cy="34629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0945B4-7529-4E12-8FE2-8DEF1ABC1E13}">
      <dsp:nvSpPr>
        <dsp:cNvPr id="0" name=""/>
        <dsp:cNvSpPr/>
      </dsp:nvSpPr>
      <dsp:spPr>
        <a:xfrm>
          <a:off x="0" y="204253"/>
          <a:ext cx="4615515" cy="440212"/>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8215" tIns="270764" rIns="358215" bIns="56896" numCol="1" spcCol="1270" anchor="t" anchorCtr="0">
          <a:noAutofit/>
        </a:bodyPr>
        <a:lstStyle/>
        <a:p>
          <a:pPr marL="57150" lvl="1" indent="-57150" algn="l" defTabSz="355600" rtl="0">
            <a:lnSpc>
              <a:spcPct val="90000"/>
            </a:lnSpc>
            <a:spcBef>
              <a:spcPct val="0"/>
            </a:spcBef>
            <a:spcAft>
              <a:spcPct val="15000"/>
            </a:spcAft>
            <a:buChar char="•"/>
          </a:pPr>
          <a:r>
            <a:rPr lang="en-US" sz="800" kern="1200">
              <a:solidFill>
                <a:srgbClr val="00314C"/>
              </a:solidFill>
              <a:latin typeface="Verdana"/>
              <a:ea typeface="Calibri"/>
              <a:cs typeface="Calibri"/>
            </a:rPr>
            <a:t>Mechanical dilation of vessels to relieve vasospasm</a:t>
          </a:r>
          <a:endParaRPr lang="en-US" sz="600" kern="1200">
            <a:solidFill>
              <a:srgbClr val="00314C"/>
            </a:solidFill>
            <a:latin typeface="Verdana"/>
            <a:ea typeface="Verdana"/>
          </a:endParaRPr>
        </a:p>
      </dsp:txBody>
      <dsp:txXfrm>
        <a:off x="0" y="204253"/>
        <a:ext cx="4615515" cy="440212"/>
      </dsp:txXfrm>
    </dsp:sp>
    <dsp:sp modelId="{27BB4B95-0071-411F-9DA5-4B7096A1AEDB}">
      <dsp:nvSpPr>
        <dsp:cNvPr id="0" name=""/>
        <dsp:cNvSpPr/>
      </dsp:nvSpPr>
      <dsp:spPr>
        <a:xfrm>
          <a:off x="230775" y="12373"/>
          <a:ext cx="3230860" cy="3837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119" tIns="0" rIns="122119" bIns="0" numCol="1" spcCol="1270" anchor="ctr" anchorCtr="0">
          <a:noAutofit/>
        </a:bodyPr>
        <a:lstStyle/>
        <a:p>
          <a:pPr marL="0" lvl="0" indent="0" algn="l" defTabSz="444500">
            <a:lnSpc>
              <a:spcPct val="90000"/>
            </a:lnSpc>
            <a:spcBef>
              <a:spcPct val="0"/>
            </a:spcBef>
            <a:spcAft>
              <a:spcPct val="35000"/>
            </a:spcAft>
            <a:buNone/>
          </a:pPr>
          <a:r>
            <a:rPr lang="en-US" sz="1000" kern="1200">
              <a:solidFill>
                <a:srgbClr val="00314C"/>
              </a:solidFill>
              <a:latin typeface="Verdana"/>
              <a:ea typeface="Verdana"/>
            </a:rPr>
            <a:t>Purpose</a:t>
          </a:r>
        </a:p>
      </dsp:txBody>
      <dsp:txXfrm>
        <a:off x="249509" y="31107"/>
        <a:ext cx="3193392" cy="346292"/>
      </dsp:txXfrm>
    </dsp:sp>
    <dsp:sp modelId="{D8546A6E-0B91-4E15-9F4B-A1A1DD205571}">
      <dsp:nvSpPr>
        <dsp:cNvPr id="0" name=""/>
        <dsp:cNvSpPr/>
      </dsp:nvSpPr>
      <dsp:spPr>
        <a:xfrm>
          <a:off x="0" y="906545"/>
          <a:ext cx="4615515" cy="5733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8215" tIns="270764" rIns="358215" bIns="56896" numCol="1" spcCol="1270" anchor="t" anchorCtr="0">
          <a:noAutofit/>
        </a:bodyPr>
        <a:lstStyle/>
        <a:p>
          <a:pPr marL="57150" lvl="1" indent="-57150" algn="l" defTabSz="355600">
            <a:lnSpc>
              <a:spcPct val="90000"/>
            </a:lnSpc>
            <a:spcBef>
              <a:spcPct val="0"/>
            </a:spcBef>
            <a:spcAft>
              <a:spcPct val="15000"/>
            </a:spcAft>
            <a:buChar char="•"/>
          </a:pPr>
          <a:r>
            <a:rPr lang="en-US" sz="800" kern="1200">
              <a:solidFill>
                <a:srgbClr val="00314C"/>
              </a:solidFill>
              <a:latin typeface="Verdana"/>
              <a:ea typeface="Verdana"/>
            </a:rPr>
            <a:t>Symptomatic angiographically confirmed large-vessel vasospasm</a:t>
          </a:r>
        </a:p>
        <a:p>
          <a:pPr marL="57150" lvl="1" indent="-57150" algn="l" defTabSz="355600">
            <a:lnSpc>
              <a:spcPct val="90000"/>
            </a:lnSpc>
            <a:spcBef>
              <a:spcPct val="0"/>
            </a:spcBef>
            <a:spcAft>
              <a:spcPct val="15000"/>
            </a:spcAft>
            <a:buChar char="•"/>
          </a:pPr>
          <a:r>
            <a:rPr lang="en-US" sz="800" kern="1200">
              <a:solidFill>
                <a:srgbClr val="00314C"/>
              </a:solidFill>
              <a:latin typeface="Verdana"/>
              <a:ea typeface="Verdana"/>
            </a:rPr>
            <a:t>Refractory to medical management </a:t>
          </a:r>
        </a:p>
      </dsp:txBody>
      <dsp:txXfrm>
        <a:off x="0" y="906545"/>
        <a:ext cx="4615515" cy="573300"/>
      </dsp:txXfrm>
    </dsp:sp>
    <dsp:sp modelId="{8D6465A0-5D78-4501-BD05-6FD64125CA0A}">
      <dsp:nvSpPr>
        <dsp:cNvPr id="0" name=""/>
        <dsp:cNvSpPr/>
      </dsp:nvSpPr>
      <dsp:spPr>
        <a:xfrm>
          <a:off x="230775" y="714665"/>
          <a:ext cx="3230860" cy="3837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119" tIns="0" rIns="122119" bIns="0" numCol="1" spcCol="1270" anchor="ctr" anchorCtr="0">
          <a:noAutofit/>
        </a:bodyPr>
        <a:lstStyle/>
        <a:p>
          <a:pPr marL="0" lvl="0" indent="0" algn="l" defTabSz="444500">
            <a:lnSpc>
              <a:spcPct val="90000"/>
            </a:lnSpc>
            <a:spcBef>
              <a:spcPct val="0"/>
            </a:spcBef>
            <a:spcAft>
              <a:spcPct val="35000"/>
            </a:spcAft>
            <a:buNone/>
          </a:pPr>
          <a:r>
            <a:rPr lang="en-US" sz="1000" kern="1200">
              <a:solidFill>
                <a:srgbClr val="00314C"/>
              </a:solidFill>
              <a:latin typeface="Verdana"/>
              <a:ea typeface="Verdana"/>
            </a:rPr>
            <a:t>Indications</a:t>
          </a:r>
        </a:p>
      </dsp:txBody>
      <dsp:txXfrm>
        <a:off x="249509" y="733399"/>
        <a:ext cx="3193392" cy="346292"/>
      </dsp:txXfrm>
    </dsp:sp>
    <dsp:sp modelId="{A4DDD50B-9C91-48F5-B873-1AD9AFE746D1}">
      <dsp:nvSpPr>
        <dsp:cNvPr id="0" name=""/>
        <dsp:cNvSpPr/>
      </dsp:nvSpPr>
      <dsp:spPr>
        <a:xfrm>
          <a:off x="0" y="1741925"/>
          <a:ext cx="4615515" cy="552825"/>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8215" tIns="270764" rIns="358215" bIns="56896" numCol="1" spcCol="1270" anchor="t" anchorCtr="0">
          <a:noAutofit/>
        </a:bodyPr>
        <a:lstStyle/>
        <a:p>
          <a:pPr marL="57150" lvl="1" indent="-57150" algn="l" defTabSz="355600">
            <a:lnSpc>
              <a:spcPct val="90000"/>
            </a:lnSpc>
            <a:spcBef>
              <a:spcPct val="0"/>
            </a:spcBef>
            <a:spcAft>
              <a:spcPct val="15000"/>
            </a:spcAft>
            <a:buChar char="•"/>
          </a:pPr>
          <a:r>
            <a:rPr lang="en-US" sz="800" kern="1200">
              <a:solidFill>
                <a:srgbClr val="00314C"/>
              </a:solidFill>
              <a:latin typeface="Verdana"/>
              <a:ea typeface="Verdana"/>
            </a:rPr>
            <a:t>Insertion of a balloon catheter into the vasoconstricted vessel to dilate the narrow segment and restore perfusion</a:t>
          </a:r>
        </a:p>
      </dsp:txBody>
      <dsp:txXfrm>
        <a:off x="0" y="1741925"/>
        <a:ext cx="4615515" cy="552825"/>
      </dsp:txXfrm>
    </dsp:sp>
    <dsp:sp modelId="{BA2AA828-0577-4E5A-AC43-399A1E80D555}">
      <dsp:nvSpPr>
        <dsp:cNvPr id="0" name=""/>
        <dsp:cNvSpPr/>
      </dsp:nvSpPr>
      <dsp:spPr>
        <a:xfrm>
          <a:off x="230775" y="1550045"/>
          <a:ext cx="3230860" cy="3837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119" tIns="0" rIns="122119" bIns="0" numCol="1" spcCol="1270" anchor="ctr" anchorCtr="0">
          <a:noAutofit/>
        </a:bodyPr>
        <a:lstStyle/>
        <a:p>
          <a:pPr marL="0" lvl="0" indent="0" algn="l" defTabSz="444500">
            <a:lnSpc>
              <a:spcPct val="90000"/>
            </a:lnSpc>
            <a:spcBef>
              <a:spcPct val="0"/>
            </a:spcBef>
            <a:spcAft>
              <a:spcPct val="35000"/>
            </a:spcAft>
            <a:buNone/>
          </a:pPr>
          <a:r>
            <a:rPr lang="en-US" sz="1000" kern="1200">
              <a:solidFill>
                <a:srgbClr val="00314C"/>
              </a:solidFill>
              <a:latin typeface="Verdana"/>
              <a:ea typeface="Verdana"/>
            </a:rPr>
            <a:t>Mechanism</a:t>
          </a:r>
        </a:p>
      </dsp:txBody>
      <dsp:txXfrm>
        <a:off x="249509" y="1568779"/>
        <a:ext cx="3193392" cy="346292"/>
      </dsp:txXfrm>
    </dsp:sp>
    <dsp:sp modelId="{BBBC13D2-B8A3-4E12-BA76-CF135083C8FC}">
      <dsp:nvSpPr>
        <dsp:cNvPr id="0" name=""/>
        <dsp:cNvSpPr/>
      </dsp:nvSpPr>
      <dsp:spPr>
        <a:xfrm>
          <a:off x="0" y="2556830"/>
          <a:ext cx="4615515" cy="552825"/>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8215" tIns="270764" rIns="358215" bIns="56896" numCol="1" spcCol="1270" anchor="t" anchorCtr="0">
          <a:noAutofit/>
        </a:bodyPr>
        <a:lstStyle/>
        <a:p>
          <a:pPr marL="57150" lvl="1" indent="-57150" algn="l" defTabSz="355600">
            <a:lnSpc>
              <a:spcPct val="90000"/>
            </a:lnSpc>
            <a:spcBef>
              <a:spcPct val="0"/>
            </a:spcBef>
            <a:spcAft>
              <a:spcPct val="15000"/>
            </a:spcAft>
            <a:buChar char="•"/>
          </a:pPr>
          <a:r>
            <a:rPr lang="en-US" sz="800" kern="1200">
              <a:solidFill>
                <a:srgbClr val="00314C"/>
              </a:solidFill>
              <a:latin typeface="Verdana"/>
              <a:ea typeface="Verdana"/>
            </a:rPr>
            <a:t>Typically confined to proximal vessels due to the risk of rupture during the procedure</a:t>
          </a:r>
        </a:p>
      </dsp:txBody>
      <dsp:txXfrm>
        <a:off x="0" y="2556830"/>
        <a:ext cx="4615515" cy="552825"/>
      </dsp:txXfrm>
    </dsp:sp>
    <dsp:sp modelId="{4DF03903-3916-4F7C-A33D-D4565C5DF6C9}">
      <dsp:nvSpPr>
        <dsp:cNvPr id="0" name=""/>
        <dsp:cNvSpPr/>
      </dsp:nvSpPr>
      <dsp:spPr>
        <a:xfrm>
          <a:off x="230775" y="2364950"/>
          <a:ext cx="3230860" cy="3837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119" tIns="0" rIns="122119" bIns="0" numCol="1" spcCol="1270" anchor="ctr" anchorCtr="0">
          <a:noAutofit/>
        </a:bodyPr>
        <a:lstStyle/>
        <a:p>
          <a:pPr marL="0" lvl="0" indent="0" algn="l" defTabSz="400050" rtl="0">
            <a:lnSpc>
              <a:spcPct val="90000"/>
            </a:lnSpc>
            <a:spcBef>
              <a:spcPct val="0"/>
            </a:spcBef>
            <a:spcAft>
              <a:spcPct val="35000"/>
            </a:spcAft>
            <a:buNone/>
          </a:pPr>
          <a:r>
            <a:rPr lang="en-US" sz="900" b="0" kern="1200">
              <a:solidFill>
                <a:srgbClr val="00314C"/>
              </a:solidFill>
              <a:latin typeface="Verdana"/>
              <a:ea typeface="Verdana"/>
              <a:cs typeface="Calibri Light"/>
            </a:rPr>
            <a:t>Location</a:t>
          </a:r>
        </a:p>
      </dsp:txBody>
      <dsp:txXfrm>
        <a:off x="249509" y="2383684"/>
        <a:ext cx="3193392" cy="34629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716FB-5133-4DB7-BA4A-02C5650B8785}">
      <dsp:nvSpPr>
        <dsp:cNvPr id="0" name=""/>
        <dsp:cNvSpPr/>
      </dsp:nvSpPr>
      <dsp:spPr>
        <a:xfrm>
          <a:off x="47354" y="849"/>
          <a:ext cx="2366504" cy="1419902"/>
        </a:xfrm>
        <a:prstGeom prst="rect">
          <a:avLst/>
        </a:prstGeom>
        <a:solidFill>
          <a:srgbClr val="00314C"/>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latin typeface="Verdana"/>
              <a:ea typeface="Verdana"/>
            </a:rPr>
            <a:t>Vasodilators delivered intra-arterially via a microcatheter during cerebral angiography</a:t>
          </a:r>
        </a:p>
      </dsp:txBody>
      <dsp:txXfrm>
        <a:off x="47354" y="849"/>
        <a:ext cx="2366504" cy="1419902"/>
      </dsp:txXfrm>
    </dsp:sp>
    <dsp:sp modelId="{FA37967C-9B71-4846-BF96-8801CA8B6DDF}">
      <dsp:nvSpPr>
        <dsp:cNvPr id="0" name=""/>
        <dsp:cNvSpPr/>
      </dsp:nvSpPr>
      <dsp:spPr>
        <a:xfrm>
          <a:off x="2650509" y="849"/>
          <a:ext cx="2366504" cy="1419902"/>
        </a:xfrm>
        <a:prstGeom prst="rect">
          <a:avLst/>
        </a:prstGeom>
        <a:solidFill>
          <a:srgbClr val="00314C"/>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latin typeface="Verdana"/>
              <a:ea typeface="Verdana"/>
            </a:rPr>
            <a:t>Indicated for moderate to severe vasospasm when angioplasty is not a viable option</a:t>
          </a:r>
        </a:p>
      </dsp:txBody>
      <dsp:txXfrm>
        <a:off x="2650509" y="849"/>
        <a:ext cx="2366504" cy="1419902"/>
      </dsp:txXfrm>
    </dsp:sp>
    <dsp:sp modelId="{44D2A66A-3650-401B-9D62-4666FF626FC5}">
      <dsp:nvSpPr>
        <dsp:cNvPr id="0" name=""/>
        <dsp:cNvSpPr/>
      </dsp:nvSpPr>
      <dsp:spPr>
        <a:xfrm>
          <a:off x="47354" y="1657402"/>
          <a:ext cx="2366504" cy="1419902"/>
        </a:xfrm>
        <a:prstGeom prst="rect">
          <a:avLst/>
        </a:prstGeom>
        <a:solidFill>
          <a:srgbClr val="00314C"/>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latin typeface="Verdana"/>
              <a:ea typeface="Verdana"/>
            </a:rPr>
            <a:t>Though not FDA approved for this use, guidelines support intra-arterial (IA) vasodilators as a treatment approach.</a:t>
          </a:r>
        </a:p>
      </dsp:txBody>
      <dsp:txXfrm>
        <a:off x="47354" y="1657402"/>
        <a:ext cx="2366504" cy="1419902"/>
      </dsp:txXfrm>
    </dsp:sp>
    <dsp:sp modelId="{952086EF-44B0-455F-88F5-B2684075599A}">
      <dsp:nvSpPr>
        <dsp:cNvPr id="0" name=""/>
        <dsp:cNvSpPr/>
      </dsp:nvSpPr>
      <dsp:spPr>
        <a:xfrm>
          <a:off x="2650509" y="1657402"/>
          <a:ext cx="2366504" cy="1419902"/>
        </a:xfrm>
        <a:prstGeom prst="rect">
          <a:avLst/>
        </a:prstGeom>
        <a:solidFill>
          <a:srgbClr val="00314C"/>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latin typeface="Verdana"/>
              <a:ea typeface="Verdana"/>
            </a:rPr>
            <a:t>Verapamil, Nicardipine, and Milrinone </a:t>
          </a:r>
        </a:p>
      </dsp:txBody>
      <dsp:txXfrm>
        <a:off x="2650509" y="1657402"/>
        <a:ext cx="2366504" cy="141990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46C472-BF28-4975-B040-055FBAF0CA06}">
      <dsp:nvSpPr>
        <dsp:cNvPr id="0" name=""/>
        <dsp:cNvSpPr/>
      </dsp:nvSpPr>
      <dsp:spPr>
        <a:xfrm>
          <a:off x="2071" y="21221"/>
          <a:ext cx="2019519" cy="80780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a:latin typeface="Verdana"/>
              <a:ea typeface="Verdana"/>
            </a:rPr>
            <a:t>Verapamil</a:t>
          </a:r>
        </a:p>
      </dsp:txBody>
      <dsp:txXfrm>
        <a:off x="2071" y="21221"/>
        <a:ext cx="2019519" cy="807807"/>
      </dsp:txXfrm>
    </dsp:sp>
    <dsp:sp modelId="{46DAF6B6-9E3C-456D-AF94-EE170FA51C72}">
      <dsp:nvSpPr>
        <dsp:cNvPr id="0" name=""/>
        <dsp:cNvSpPr/>
      </dsp:nvSpPr>
      <dsp:spPr>
        <a:xfrm>
          <a:off x="2071" y="829029"/>
          <a:ext cx="2019519" cy="27230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7033AB-04AA-4977-9A87-CED584B17646}">
      <dsp:nvSpPr>
        <dsp:cNvPr id="0" name=""/>
        <dsp:cNvSpPr/>
      </dsp:nvSpPr>
      <dsp:spPr>
        <a:xfrm>
          <a:off x="2304323" y="21221"/>
          <a:ext cx="2019519" cy="80780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a:latin typeface="Verdana"/>
              <a:ea typeface="Verdana"/>
            </a:rPr>
            <a:t>Nicardipine</a:t>
          </a:r>
        </a:p>
      </dsp:txBody>
      <dsp:txXfrm>
        <a:off x="2304323" y="21221"/>
        <a:ext cx="2019519" cy="807807"/>
      </dsp:txXfrm>
    </dsp:sp>
    <dsp:sp modelId="{4DD54E6F-9FF3-4E9B-A108-03C58D198107}">
      <dsp:nvSpPr>
        <dsp:cNvPr id="0" name=""/>
        <dsp:cNvSpPr/>
      </dsp:nvSpPr>
      <dsp:spPr>
        <a:xfrm>
          <a:off x="2304323" y="829029"/>
          <a:ext cx="2019519" cy="27230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0BD544-DE63-49D9-8CFD-E4D8DFEA16B8}">
      <dsp:nvSpPr>
        <dsp:cNvPr id="0" name=""/>
        <dsp:cNvSpPr/>
      </dsp:nvSpPr>
      <dsp:spPr>
        <a:xfrm>
          <a:off x="4606576" y="21221"/>
          <a:ext cx="2019519" cy="80780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a:latin typeface="Verdana"/>
              <a:ea typeface="Verdana"/>
            </a:rPr>
            <a:t>Milrinone</a:t>
          </a:r>
        </a:p>
      </dsp:txBody>
      <dsp:txXfrm>
        <a:off x="4606576" y="21221"/>
        <a:ext cx="2019519" cy="807807"/>
      </dsp:txXfrm>
    </dsp:sp>
    <dsp:sp modelId="{6DC8D0BD-39FA-4066-91F9-715D406ED9A8}">
      <dsp:nvSpPr>
        <dsp:cNvPr id="0" name=""/>
        <dsp:cNvSpPr/>
      </dsp:nvSpPr>
      <dsp:spPr>
        <a:xfrm>
          <a:off x="4606576" y="829029"/>
          <a:ext cx="2019519" cy="27230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B12664-809B-460C-A024-3F3EA681CBD5}">
      <dsp:nvSpPr>
        <dsp:cNvPr id="0" name=""/>
        <dsp:cNvSpPr/>
      </dsp:nvSpPr>
      <dsp:spPr>
        <a:xfrm>
          <a:off x="0" y="1812"/>
          <a:ext cx="70424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B0CBAB-1F7A-4E5A-BD14-9968F2A21CA4}">
      <dsp:nvSpPr>
        <dsp:cNvPr id="0" name=""/>
        <dsp:cNvSpPr/>
      </dsp:nvSpPr>
      <dsp:spPr>
        <a:xfrm>
          <a:off x="0" y="1812"/>
          <a:ext cx="1408496" cy="1236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solidFill>
                <a:srgbClr val="00314C"/>
              </a:solidFill>
              <a:latin typeface="Verdana"/>
              <a:ea typeface="Verdana"/>
            </a:rPr>
            <a:t>Nimodipine</a:t>
          </a:r>
        </a:p>
      </dsp:txBody>
      <dsp:txXfrm>
        <a:off x="0" y="1812"/>
        <a:ext cx="1408496" cy="1236243"/>
      </dsp:txXfrm>
    </dsp:sp>
    <dsp:sp modelId="{A3DB96F6-886C-457C-A763-F2BF86FF114B}">
      <dsp:nvSpPr>
        <dsp:cNvPr id="0" name=""/>
        <dsp:cNvSpPr/>
      </dsp:nvSpPr>
      <dsp:spPr>
        <a:xfrm>
          <a:off x="1514134" y="57950"/>
          <a:ext cx="5528349" cy="1122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solidFill>
                <a:srgbClr val="00314C"/>
              </a:solidFill>
              <a:latin typeface="Verdana"/>
              <a:ea typeface="Verdana"/>
            </a:rPr>
            <a:t>There has only been benefit seen when used for prophylaxis following </a:t>
          </a:r>
          <a:r>
            <a:rPr lang="en-US" sz="1200" kern="1200" err="1">
              <a:solidFill>
                <a:srgbClr val="00314C"/>
              </a:solidFill>
              <a:latin typeface="Verdana"/>
              <a:ea typeface="Verdana"/>
            </a:rPr>
            <a:t>aSAH</a:t>
          </a:r>
          <a:r>
            <a:rPr lang="en-US" sz="1200" kern="1200">
              <a:solidFill>
                <a:srgbClr val="00314C"/>
              </a:solidFill>
              <a:latin typeface="Verdana"/>
              <a:ea typeface="Verdana"/>
            </a:rPr>
            <a:t>, this medication will not reverse cerebral vasospasm. Hypotension can also occur as an adverse effect with its use, further reducing perfusion in vulnerable patients.</a:t>
          </a:r>
        </a:p>
      </dsp:txBody>
      <dsp:txXfrm>
        <a:off x="1514134" y="57950"/>
        <a:ext cx="5528349" cy="1122759"/>
      </dsp:txXfrm>
    </dsp:sp>
    <dsp:sp modelId="{063C4672-4046-4D57-9025-F476194E3BC2}">
      <dsp:nvSpPr>
        <dsp:cNvPr id="0" name=""/>
        <dsp:cNvSpPr/>
      </dsp:nvSpPr>
      <dsp:spPr>
        <a:xfrm>
          <a:off x="1408496" y="1180710"/>
          <a:ext cx="563398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027193-91DE-4E87-AA4C-264CF574BC81}">
      <dsp:nvSpPr>
        <dsp:cNvPr id="0" name=""/>
        <dsp:cNvSpPr/>
      </dsp:nvSpPr>
      <dsp:spPr>
        <a:xfrm>
          <a:off x="0" y="1238055"/>
          <a:ext cx="70424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117EC8-A109-4D18-9D6E-FEDF5A596365}">
      <dsp:nvSpPr>
        <dsp:cNvPr id="0" name=""/>
        <dsp:cNvSpPr/>
      </dsp:nvSpPr>
      <dsp:spPr>
        <a:xfrm>
          <a:off x="0" y="1238055"/>
          <a:ext cx="1408496" cy="1236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solidFill>
                <a:srgbClr val="00314C"/>
              </a:solidFill>
              <a:latin typeface="Verdana"/>
              <a:ea typeface="Verdana"/>
            </a:rPr>
            <a:t>Hemodynamic Management</a:t>
          </a:r>
        </a:p>
      </dsp:txBody>
      <dsp:txXfrm>
        <a:off x="0" y="1238055"/>
        <a:ext cx="1408496" cy="1236243"/>
      </dsp:txXfrm>
    </dsp:sp>
    <dsp:sp modelId="{8A53D703-F7BE-4A2D-A188-6348AAA54AA2}">
      <dsp:nvSpPr>
        <dsp:cNvPr id="0" name=""/>
        <dsp:cNvSpPr/>
      </dsp:nvSpPr>
      <dsp:spPr>
        <a:xfrm>
          <a:off x="1514134" y="1294193"/>
          <a:ext cx="5528349" cy="1122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solidFill>
                <a:srgbClr val="00314C"/>
              </a:solidFill>
              <a:latin typeface="Verdana"/>
              <a:ea typeface="Verdana"/>
            </a:rPr>
            <a:t>Euvolemia and induced hypertension will only be effective in patients with intact autoregulation. There are also risks associated with this treatment option, including pulmonary edema and hypertensive hemorrhage.</a:t>
          </a:r>
        </a:p>
      </dsp:txBody>
      <dsp:txXfrm>
        <a:off x="1514134" y="1294193"/>
        <a:ext cx="5528349" cy="1122759"/>
      </dsp:txXfrm>
    </dsp:sp>
    <dsp:sp modelId="{E062F578-CDC1-41AC-8A15-097637B19BEA}">
      <dsp:nvSpPr>
        <dsp:cNvPr id="0" name=""/>
        <dsp:cNvSpPr/>
      </dsp:nvSpPr>
      <dsp:spPr>
        <a:xfrm>
          <a:off x="1408496" y="2416953"/>
          <a:ext cx="563398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6D8074-9FB5-45BF-9DFB-49F9769F2C84}">
      <dsp:nvSpPr>
        <dsp:cNvPr id="0" name=""/>
        <dsp:cNvSpPr/>
      </dsp:nvSpPr>
      <dsp:spPr>
        <a:xfrm>
          <a:off x="0" y="2474299"/>
          <a:ext cx="70424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CE5076-0E1E-490B-BC7A-BE208754127D}">
      <dsp:nvSpPr>
        <dsp:cNvPr id="0" name=""/>
        <dsp:cNvSpPr/>
      </dsp:nvSpPr>
      <dsp:spPr>
        <a:xfrm>
          <a:off x="0" y="2474299"/>
          <a:ext cx="1408496" cy="1236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solidFill>
                <a:srgbClr val="00314C"/>
              </a:solidFill>
              <a:latin typeface="Verdana"/>
              <a:ea typeface="Verdana"/>
            </a:rPr>
            <a:t>Endovascular options</a:t>
          </a:r>
        </a:p>
      </dsp:txBody>
      <dsp:txXfrm>
        <a:off x="0" y="2474299"/>
        <a:ext cx="1408496" cy="1236243"/>
      </dsp:txXfrm>
    </dsp:sp>
    <dsp:sp modelId="{CA7D72C8-9F4D-4DF3-99F4-4640CAE46073}">
      <dsp:nvSpPr>
        <dsp:cNvPr id="0" name=""/>
        <dsp:cNvSpPr/>
      </dsp:nvSpPr>
      <dsp:spPr>
        <a:xfrm>
          <a:off x="1514134" y="2530437"/>
          <a:ext cx="5528349" cy="1122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solidFill>
                <a:srgbClr val="00314C"/>
              </a:solidFill>
              <a:latin typeface="Verdana"/>
              <a:ea typeface="Verdana"/>
            </a:rPr>
            <a:t>Balloon Angioplasty is limited to large proximal vessels to avoid risk of rupture during procedure, and intra-arterial vasodilators provide short-term benefit. Both management options also require specialized equipment and personnel.</a:t>
          </a:r>
        </a:p>
      </dsp:txBody>
      <dsp:txXfrm>
        <a:off x="1514134" y="2530437"/>
        <a:ext cx="5528349" cy="1122759"/>
      </dsp:txXfrm>
    </dsp:sp>
    <dsp:sp modelId="{8B14BC0E-13CB-4E48-9B8C-0938D05AA273}">
      <dsp:nvSpPr>
        <dsp:cNvPr id="0" name=""/>
        <dsp:cNvSpPr/>
      </dsp:nvSpPr>
      <dsp:spPr>
        <a:xfrm>
          <a:off x="1408496" y="3653197"/>
          <a:ext cx="563398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5F48AC-3B84-49DC-8D1C-BA9010D415E6}">
      <dsp:nvSpPr>
        <dsp:cNvPr id="0" name=""/>
        <dsp:cNvSpPr/>
      </dsp:nvSpPr>
      <dsp:spPr>
        <a:xfrm>
          <a:off x="-4059296" y="-623067"/>
          <a:ext cx="4837227" cy="4837227"/>
        </a:xfrm>
        <a:prstGeom prst="blockArc">
          <a:avLst>
            <a:gd name="adj1" fmla="val 18900000"/>
            <a:gd name="adj2" fmla="val 2700000"/>
            <a:gd name="adj3" fmla="val 447"/>
          </a:avLst>
        </a:pr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369463-E750-4FB0-8125-7F1A7B6D52D1}">
      <dsp:nvSpPr>
        <dsp:cNvPr id="0" name=""/>
        <dsp:cNvSpPr/>
      </dsp:nvSpPr>
      <dsp:spPr>
        <a:xfrm>
          <a:off x="407632" y="276083"/>
          <a:ext cx="6777634" cy="552453"/>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510" tIns="25400" rIns="25400" bIns="25400" numCol="1" spcCol="1270" anchor="ctr" anchorCtr="0">
          <a:noAutofit/>
        </a:bodyPr>
        <a:lstStyle/>
        <a:p>
          <a:pPr marL="0" lvl="0" indent="0" algn="l" defTabSz="444500">
            <a:lnSpc>
              <a:spcPct val="90000"/>
            </a:lnSpc>
            <a:spcBef>
              <a:spcPct val="0"/>
            </a:spcBef>
            <a:spcAft>
              <a:spcPct val="35000"/>
            </a:spcAft>
            <a:buNone/>
          </a:pPr>
          <a:r>
            <a:rPr lang="en-US" sz="1000" kern="1200">
              <a:latin typeface="Verdana" panose="020B0604030504040204" pitchFamily="34" charset="0"/>
              <a:ea typeface="Verdana" panose="020B0604030504040204" pitchFamily="34" charset="0"/>
            </a:rPr>
            <a:t>A vasospasm is defined as refractory if it is persistent and recurrent despite receiving standard guideline-driven management</a:t>
          </a:r>
        </a:p>
      </dsp:txBody>
      <dsp:txXfrm>
        <a:off x="407632" y="276083"/>
        <a:ext cx="6777634" cy="552453"/>
      </dsp:txXfrm>
    </dsp:sp>
    <dsp:sp modelId="{A55917AE-6CC8-4DAB-B22C-E290606E45C0}">
      <dsp:nvSpPr>
        <dsp:cNvPr id="0" name=""/>
        <dsp:cNvSpPr/>
      </dsp:nvSpPr>
      <dsp:spPr>
        <a:xfrm>
          <a:off x="62349" y="207026"/>
          <a:ext cx="690566" cy="690566"/>
        </a:xfrm>
        <a:prstGeom prst="ellipse">
          <a:avLst/>
        </a:prstGeom>
        <a:solidFill>
          <a:schemeClr val="lt1">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9E0CEA-95F1-4A99-832C-39327280F240}">
      <dsp:nvSpPr>
        <dsp:cNvPr id="0" name=""/>
        <dsp:cNvSpPr/>
      </dsp:nvSpPr>
      <dsp:spPr>
        <a:xfrm>
          <a:off x="724367" y="1104907"/>
          <a:ext cx="6460900" cy="552453"/>
        </a:xfrm>
        <a:prstGeom prst="rect">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510" tIns="25400" rIns="25400" bIns="25400" numCol="1" spcCol="1270" anchor="ctr" anchorCtr="0">
          <a:noAutofit/>
        </a:bodyPr>
        <a:lstStyle/>
        <a:p>
          <a:pPr marL="0" lvl="0" indent="0" algn="l" defTabSz="444500">
            <a:lnSpc>
              <a:spcPct val="90000"/>
            </a:lnSpc>
            <a:spcBef>
              <a:spcPct val="0"/>
            </a:spcBef>
            <a:spcAft>
              <a:spcPct val="35000"/>
            </a:spcAft>
            <a:buNone/>
          </a:pPr>
          <a:r>
            <a:rPr lang="en-US" sz="1000" kern="1200">
              <a:latin typeface="Verdana" panose="020B0604030504040204" pitchFamily="34" charset="0"/>
              <a:ea typeface="Verdana" panose="020B0604030504040204" pitchFamily="34" charset="0"/>
            </a:rPr>
            <a:t>This occurs in 15-20% of patients with subarachnoid hemorrhage</a:t>
          </a:r>
        </a:p>
      </dsp:txBody>
      <dsp:txXfrm>
        <a:off x="724367" y="1104907"/>
        <a:ext cx="6460900" cy="552453"/>
      </dsp:txXfrm>
    </dsp:sp>
    <dsp:sp modelId="{2364E755-F62F-43F4-902E-C9A2E4D7BACE}">
      <dsp:nvSpPr>
        <dsp:cNvPr id="0" name=""/>
        <dsp:cNvSpPr/>
      </dsp:nvSpPr>
      <dsp:spPr>
        <a:xfrm>
          <a:off x="379083" y="1035850"/>
          <a:ext cx="690566" cy="690566"/>
        </a:xfrm>
        <a:prstGeom prst="ellipse">
          <a:avLst/>
        </a:prstGeom>
        <a:solidFill>
          <a:schemeClr val="lt1">
            <a:hueOff val="0"/>
            <a:satOff val="0"/>
            <a:lumOff val="0"/>
            <a:alphaOff val="0"/>
          </a:schemeClr>
        </a:solidFill>
        <a:ln w="12700" cap="flat" cmpd="sng" algn="ctr">
          <a:solidFill>
            <a:schemeClr val="accent1">
              <a:shade val="50000"/>
              <a:hueOff val="201247"/>
              <a:satOff val="-4901"/>
              <a:lumOff val="21448"/>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D8757E-6179-4FB6-95A3-0C05CC63E808}">
      <dsp:nvSpPr>
        <dsp:cNvPr id="0" name=""/>
        <dsp:cNvSpPr/>
      </dsp:nvSpPr>
      <dsp:spPr>
        <a:xfrm>
          <a:off x="724367" y="1933731"/>
          <a:ext cx="6460900" cy="552453"/>
        </a:xfrm>
        <a:prstGeom prst="rect">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510" tIns="25400" rIns="25400" bIns="25400" numCol="1" spcCol="1270" anchor="ctr" anchorCtr="0">
          <a:noAutofit/>
        </a:bodyPr>
        <a:lstStyle/>
        <a:p>
          <a:pPr marL="0" lvl="0" indent="0" algn="l" defTabSz="444500">
            <a:lnSpc>
              <a:spcPct val="90000"/>
            </a:lnSpc>
            <a:spcBef>
              <a:spcPct val="0"/>
            </a:spcBef>
            <a:spcAft>
              <a:spcPct val="35000"/>
            </a:spcAft>
            <a:buNone/>
          </a:pPr>
          <a:r>
            <a:rPr lang="en-US" sz="1000" kern="1200">
              <a:latin typeface="Verdana" panose="020B0604030504040204" pitchFamily="34" charset="0"/>
              <a:ea typeface="Verdana" panose="020B0604030504040204" pitchFamily="34" charset="0"/>
            </a:rPr>
            <a:t>Currently no FDA approved treatment for refractory vasospasm</a:t>
          </a:r>
        </a:p>
      </dsp:txBody>
      <dsp:txXfrm>
        <a:off x="724367" y="1933731"/>
        <a:ext cx="6460900" cy="552453"/>
      </dsp:txXfrm>
    </dsp:sp>
    <dsp:sp modelId="{D66B0B4A-B60B-4F46-844F-FE408400C171}">
      <dsp:nvSpPr>
        <dsp:cNvPr id="0" name=""/>
        <dsp:cNvSpPr/>
      </dsp:nvSpPr>
      <dsp:spPr>
        <a:xfrm>
          <a:off x="379083" y="1864674"/>
          <a:ext cx="690566" cy="690566"/>
        </a:xfrm>
        <a:prstGeom prst="ellipse">
          <a:avLst/>
        </a:prstGeom>
        <a:solidFill>
          <a:schemeClr val="lt1">
            <a:hueOff val="0"/>
            <a:satOff val="0"/>
            <a:lumOff val="0"/>
            <a:alphaOff val="0"/>
          </a:schemeClr>
        </a:solidFill>
        <a:ln w="12700" cap="flat" cmpd="sng" algn="ctr">
          <a:solidFill>
            <a:schemeClr val="accent1">
              <a:shade val="50000"/>
              <a:hueOff val="402493"/>
              <a:satOff val="-9802"/>
              <a:lumOff val="42896"/>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142742-9C88-44C8-99B7-300CA64DEF5D}">
      <dsp:nvSpPr>
        <dsp:cNvPr id="0" name=""/>
        <dsp:cNvSpPr/>
      </dsp:nvSpPr>
      <dsp:spPr>
        <a:xfrm>
          <a:off x="407632" y="2762555"/>
          <a:ext cx="6777634" cy="552453"/>
        </a:xfrm>
        <a:prstGeom prst="rect">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510" tIns="25400" rIns="25400" bIns="25400" numCol="1" spcCol="1270" anchor="ctr" anchorCtr="0">
          <a:noAutofit/>
        </a:bodyPr>
        <a:lstStyle/>
        <a:p>
          <a:pPr marL="0" lvl="0" indent="0" algn="l" defTabSz="444500">
            <a:lnSpc>
              <a:spcPct val="90000"/>
            </a:lnSpc>
            <a:spcBef>
              <a:spcPct val="0"/>
            </a:spcBef>
            <a:spcAft>
              <a:spcPct val="35000"/>
            </a:spcAft>
            <a:buNone/>
          </a:pPr>
          <a:r>
            <a:rPr lang="en-US" sz="1000" kern="1200">
              <a:latin typeface="Verdana" panose="020B0604030504040204" pitchFamily="34" charset="0"/>
              <a:ea typeface="Verdana" panose="020B0604030504040204" pitchFamily="34" charset="0"/>
            </a:rPr>
            <a:t>Delayed recognition or ineffective treatment can result in cerebral infarction, prolonged ICU stays, and poor long-term neurological outcomes</a:t>
          </a:r>
        </a:p>
      </dsp:txBody>
      <dsp:txXfrm>
        <a:off x="407632" y="2762555"/>
        <a:ext cx="6777634" cy="552453"/>
      </dsp:txXfrm>
    </dsp:sp>
    <dsp:sp modelId="{B3A46906-B2C9-4152-BF62-6114FA8987E4}">
      <dsp:nvSpPr>
        <dsp:cNvPr id="0" name=""/>
        <dsp:cNvSpPr/>
      </dsp:nvSpPr>
      <dsp:spPr>
        <a:xfrm>
          <a:off x="62349" y="2693498"/>
          <a:ext cx="690566" cy="690566"/>
        </a:xfrm>
        <a:prstGeom prst="ellipse">
          <a:avLst/>
        </a:prstGeom>
        <a:solidFill>
          <a:schemeClr val="lt1">
            <a:hueOff val="0"/>
            <a:satOff val="0"/>
            <a:lumOff val="0"/>
            <a:alphaOff val="0"/>
          </a:schemeClr>
        </a:solidFill>
        <a:ln w="12700" cap="flat" cmpd="sng" algn="ctr">
          <a:solidFill>
            <a:schemeClr val="accent1">
              <a:shade val="50000"/>
              <a:hueOff val="201247"/>
              <a:satOff val="-4901"/>
              <a:lumOff val="2144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E9F1A-1528-4788-931F-7862A4B3F29F}">
      <dsp:nvSpPr>
        <dsp:cNvPr id="0" name=""/>
        <dsp:cNvSpPr/>
      </dsp:nvSpPr>
      <dsp:spPr>
        <a:xfrm>
          <a:off x="0" y="0"/>
          <a:ext cx="4382202" cy="1013526"/>
        </a:xfrm>
        <a:prstGeom prst="roundRect">
          <a:avLst>
            <a:gd name="adj" fmla="val 10000"/>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latin typeface="Verdana"/>
              <a:ea typeface="Verdana"/>
            </a:rPr>
            <a:t>Milrinone is a selective phosphodiesterase-3 (PDE3) inhibitor with its primary use related to hemodynamic support for heart failure patients.</a:t>
          </a:r>
        </a:p>
      </dsp:txBody>
      <dsp:txXfrm>
        <a:off x="29685" y="29685"/>
        <a:ext cx="3288528" cy="954156"/>
      </dsp:txXfrm>
    </dsp:sp>
    <dsp:sp modelId="{A1A47F73-32DB-4A88-9B8A-B19805CA3C96}">
      <dsp:nvSpPr>
        <dsp:cNvPr id="0" name=""/>
        <dsp:cNvSpPr/>
      </dsp:nvSpPr>
      <dsp:spPr>
        <a:xfrm>
          <a:off x="386664" y="1182446"/>
          <a:ext cx="4382202" cy="1013526"/>
        </a:xfrm>
        <a:prstGeom prst="roundRect">
          <a:avLst>
            <a:gd name="adj" fmla="val 10000"/>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latin typeface="Verdana"/>
              <a:ea typeface="Verdana"/>
            </a:rPr>
            <a:t>Milrinone use in neurocritical care for cerebral vasospasm following </a:t>
          </a:r>
          <a:r>
            <a:rPr lang="en-US" sz="1200" kern="1200" err="1">
              <a:latin typeface="Verdana"/>
              <a:ea typeface="Verdana"/>
            </a:rPr>
            <a:t>aSAH</a:t>
          </a:r>
          <a:r>
            <a:rPr lang="en-US" sz="1200" kern="1200">
              <a:latin typeface="Verdana"/>
              <a:ea typeface="Verdana"/>
            </a:rPr>
            <a:t>, especially in refractory cases, is growing.</a:t>
          </a:r>
        </a:p>
      </dsp:txBody>
      <dsp:txXfrm>
        <a:off x="416349" y="1212131"/>
        <a:ext cx="3277375" cy="954156"/>
      </dsp:txXfrm>
    </dsp:sp>
    <dsp:sp modelId="{289024A1-0D43-4D56-810C-9306AB820383}">
      <dsp:nvSpPr>
        <dsp:cNvPr id="0" name=""/>
        <dsp:cNvSpPr/>
      </dsp:nvSpPr>
      <dsp:spPr>
        <a:xfrm>
          <a:off x="773329" y="2364893"/>
          <a:ext cx="4382202" cy="1013526"/>
        </a:xfrm>
        <a:prstGeom prst="roundRect">
          <a:avLst>
            <a:gd name="adj" fmla="val 10000"/>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en-US" sz="1200" kern="1200">
              <a:latin typeface="Verdana"/>
              <a:ea typeface="Verdana"/>
            </a:rPr>
            <a:t>It is useful due to the medication's ability to improve cerebral perfusion by relaxing constricted cerebral vessels, while also increasing cardiac output.</a:t>
          </a:r>
        </a:p>
      </dsp:txBody>
      <dsp:txXfrm>
        <a:off x="803014" y="2394578"/>
        <a:ext cx="3277375" cy="954156"/>
      </dsp:txXfrm>
    </dsp:sp>
    <dsp:sp modelId="{ABF19AD2-CD7D-4EE5-B767-CAE8CED55775}">
      <dsp:nvSpPr>
        <dsp:cNvPr id="0" name=""/>
        <dsp:cNvSpPr/>
      </dsp:nvSpPr>
      <dsp:spPr>
        <a:xfrm>
          <a:off x="3723410" y="768590"/>
          <a:ext cx="658791" cy="65879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3871638" y="768590"/>
        <a:ext cx="362335" cy="495740"/>
      </dsp:txXfrm>
    </dsp:sp>
    <dsp:sp modelId="{C8A2E867-E8ED-488A-BB50-E4196AA80B4B}">
      <dsp:nvSpPr>
        <dsp:cNvPr id="0" name=""/>
        <dsp:cNvSpPr/>
      </dsp:nvSpPr>
      <dsp:spPr>
        <a:xfrm>
          <a:off x="4110075" y="1944280"/>
          <a:ext cx="658791" cy="658791"/>
        </a:xfrm>
        <a:prstGeom prst="downArrow">
          <a:avLst>
            <a:gd name="adj1" fmla="val 55000"/>
            <a:gd name="adj2" fmla="val 45000"/>
          </a:avLst>
        </a:prstGeom>
        <a:solidFill>
          <a:schemeClr val="accent1">
            <a:alpha val="90000"/>
            <a:tint val="40000"/>
            <a:hueOff val="0"/>
            <a:satOff val="0"/>
            <a:lumOff val="0"/>
            <a:alphaOff val="-4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4258303" y="1944280"/>
        <a:ext cx="362335" cy="49574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61F15C-E175-4F86-BCFC-E57805963156}">
      <dsp:nvSpPr>
        <dsp:cNvPr id="0" name=""/>
        <dsp:cNvSpPr/>
      </dsp:nvSpPr>
      <dsp:spPr>
        <a:xfrm rot="20046288">
          <a:off x="0" y="221157"/>
          <a:ext cx="802353" cy="432000"/>
        </a:xfrm>
        <a:prstGeom prst="rightArrow">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6EB495-D590-4084-A072-ECBBDD0139A8}">
      <dsp:nvSpPr>
        <dsp:cNvPr id="0" name=""/>
        <dsp:cNvSpPr/>
      </dsp:nvSpPr>
      <dsp:spPr>
        <a:xfrm rot="20069671">
          <a:off x="56713" y="339881"/>
          <a:ext cx="657396" cy="2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0960" rIns="0" bIns="60960" numCol="1" spcCol="1270" anchor="ctr" anchorCtr="0">
          <a:noAutofit/>
        </a:bodyPr>
        <a:lstStyle/>
        <a:p>
          <a:pPr marL="0" lvl="0" indent="0" algn="ctr" defTabSz="266700">
            <a:lnSpc>
              <a:spcPct val="90000"/>
            </a:lnSpc>
            <a:spcBef>
              <a:spcPct val="0"/>
            </a:spcBef>
            <a:spcAft>
              <a:spcPct val="35000"/>
            </a:spcAft>
            <a:buNone/>
          </a:pPr>
          <a:r>
            <a:rPr lang="en-US" sz="600" kern="1200">
              <a:solidFill>
                <a:schemeClr val="tx2"/>
              </a:solidFill>
            </a:rPr>
            <a:t>Milrinone</a:t>
          </a:r>
        </a:p>
      </dsp:txBody>
      <dsp:txXfrm>
        <a:off x="56713" y="339881"/>
        <a:ext cx="657396" cy="21600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61F15C-E175-4F86-BCFC-E57805963156}">
      <dsp:nvSpPr>
        <dsp:cNvPr id="0" name=""/>
        <dsp:cNvSpPr/>
      </dsp:nvSpPr>
      <dsp:spPr>
        <a:xfrm rot="20046288">
          <a:off x="0" y="221157"/>
          <a:ext cx="802353" cy="432000"/>
        </a:xfrm>
        <a:prstGeom prst="rightArrow">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6EB495-D590-4084-A072-ECBBDD0139A8}">
      <dsp:nvSpPr>
        <dsp:cNvPr id="0" name=""/>
        <dsp:cNvSpPr/>
      </dsp:nvSpPr>
      <dsp:spPr>
        <a:xfrm rot="20069671">
          <a:off x="56713" y="339881"/>
          <a:ext cx="657396" cy="2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0960" rIns="0" bIns="60960" numCol="1" spcCol="1270" anchor="ctr" anchorCtr="0">
          <a:noAutofit/>
        </a:bodyPr>
        <a:lstStyle/>
        <a:p>
          <a:pPr marL="0" lvl="0" indent="0" algn="ctr" defTabSz="266700">
            <a:lnSpc>
              <a:spcPct val="90000"/>
            </a:lnSpc>
            <a:spcBef>
              <a:spcPct val="0"/>
            </a:spcBef>
            <a:spcAft>
              <a:spcPct val="35000"/>
            </a:spcAft>
            <a:buNone/>
          </a:pPr>
          <a:r>
            <a:rPr lang="en-US" sz="600" kern="1200">
              <a:solidFill>
                <a:schemeClr val="tx2"/>
              </a:solidFill>
            </a:rPr>
            <a:t>Milrinone</a:t>
          </a:r>
        </a:p>
      </dsp:txBody>
      <dsp:txXfrm>
        <a:off x="56713" y="339881"/>
        <a:ext cx="657396" cy="21600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AB7121-0529-4C54-B167-5133F284C5D7}">
      <dsp:nvSpPr>
        <dsp:cNvPr id="0" name=""/>
        <dsp:cNvSpPr/>
      </dsp:nvSpPr>
      <dsp:spPr>
        <a:xfrm>
          <a:off x="512" y="297239"/>
          <a:ext cx="1997613" cy="1198567"/>
        </a:xfrm>
        <a:prstGeom prst="rect">
          <a:avLst/>
        </a:prstGeom>
        <a:solidFill>
          <a:srgbClr val="00314C"/>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Verdana"/>
              <a:ea typeface="Verdana"/>
            </a:rPr>
            <a:t>Hypotension</a:t>
          </a:r>
        </a:p>
      </dsp:txBody>
      <dsp:txXfrm>
        <a:off x="512" y="297239"/>
        <a:ext cx="1997613" cy="1198567"/>
      </dsp:txXfrm>
    </dsp:sp>
    <dsp:sp modelId="{C53C9F07-C94A-42C7-9E88-B4F8ED51CD20}">
      <dsp:nvSpPr>
        <dsp:cNvPr id="0" name=""/>
        <dsp:cNvSpPr/>
      </dsp:nvSpPr>
      <dsp:spPr>
        <a:xfrm>
          <a:off x="2197886" y="297239"/>
          <a:ext cx="1997613" cy="1198567"/>
        </a:xfrm>
        <a:prstGeom prst="rect">
          <a:avLst/>
        </a:prstGeom>
        <a:solidFill>
          <a:srgbClr val="00314C"/>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Verdana"/>
              <a:ea typeface="Verdana"/>
            </a:rPr>
            <a:t>Arrythmias</a:t>
          </a:r>
        </a:p>
      </dsp:txBody>
      <dsp:txXfrm>
        <a:off x="2197886" y="297239"/>
        <a:ext cx="1997613" cy="1198567"/>
      </dsp:txXfrm>
    </dsp:sp>
    <dsp:sp modelId="{BF83EBEB-9BD2-4825-8A7E-67378AE2876D}">
      <dsp:nvSpPr>
        <dsp:cNvPr id="0" name=""/>
        <dsp:cNvSpPr/>
      </dsp:nvSpPr>
      <dsp:spPr>
        <a:xfrm>
          <a:off x="1099199" y="1695568"/>
          <a:ext cx="1997613" cy="1198567"/>
        </a:xfrm>
        <a:prstGeom prst="rect">
          <a:avLst/>
        </a:prstGeom>
        <a:solidFill>
          <a:srgbClr val="00314C"/>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Verdana"/>
              <a:ea typeface="Verdana"/>
            </a:rPr>
            <a:t>Volume Shifts</a:t>
          </a:r>
        </a:p>
      </dsp:txBody>
      <dsp:txXfrm>
        <a:off x="1099199" y="1695568"/>
        <a:ext cx="1997613" cy="1198567"/>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E9A248-5B1F-432A-B532-6788C54CBC1E}">
      <dsp:nvSpPr>
        <dsp:cNvPr id="0" name=""/>
        <dsp:cNvSpPr/>
      </dsp:nvSpPr>
      <dsp:spPr>
        <a:xfrm>
          <a:off x="0" y="12846"/>
          <a:ext cx="6798063" cy="347884"/>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latin typeface="Verdana"/>
              <a:ea typeface="Verdana"/>
            </a:rPr>
            <a:t>Strengths</a:t>
          </a:r>
        </a:p>
      </dsp:txBody>
      <dsp:txXfrm>
        <a:off x="16982" y="29828"/>
        <a:ext cx="6764099" cy="313920"/>
      </dsp:txXfrm>
    </dsp:sp>
    <dsp:sp modelId="{DA3E9A49-898E-4E77-BC68-5F4F9E5C3FDA}">
      <dsp:nvSpPr>
        <dsp:cNvPr id="0" name=""/>
        <dsp:cNvSpPr/>
      </dsp:nvSpPr>
      <dsp:spPr>
        <a:xfrm>
          <a:off x="0" y="360731"/>
          <a:ext cx="6798063" cy="82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39" tIns="12700" rIns="71120" bIns="12700" numCol="1" spcCol="1270" anchor="t" anchorCtr="0">
          <a:noAutofit/>
        </a:bodyPr>
        <a:lstStyle/>
        <a:p>
          <a:pPr marL="57150" lvl="1" indent="-57150" algn="l" defTabSz="444500">
            <a:lnSpc>
              <a:spcPct val="90000"/>
            </a:lnSpc>
            <a:spcBef>
              <a:spcPct val="0"/>
            </a:spcBef>
            <a:spcAft>
              <a:spcPct val="20000"/>
            </a:spcAft>
            <a:buChar char="•"/>
          </a:pPr>
          <a:r>
            <a:rPr lang="en-US" sz="1000" kern="1200">
              <a:solidFill>
                <a:srgbClr val="00314C"/>
              </a:solidFill>
              <a:latin typeface="Verdana"/>
              <a:ea typeface="Verdana"/>
            </a:rPr>
            <a:t>Future study hypothesis-generating</a:t>
          </a:r>
        </a:p>
        <a:p>
          <a:pPr marL="57150" lvl="1" indent="-57150" algn="l" defTabSz="444500">
            <a:lnSpc>
              <a:spcPct val="90000"/>
            </a:lnSpc>
            <a:spcBef>
              <a:spcPct val="0"/>
            </a:spcBef>
            <a:spcAft>
              <a:spcPct val="20000"/>
            </a:spcAft>
            <a:buChar char="•"/>
          </a:pPr>
          <a:r>
            <a:rPr lang="en-US" sz="1000" kern="1200">
              <a:solidFill>
                <a:srgbClr val="00314C"/>
              </a:solidFill>
              <a:latin typeface="Verdana"/>
              <a:ea typeface="Verdana"/>
            </a:rPr>
            <a:t>All patients received the same dosing protocol, reducing risk of bias</a:t>
          </a:r>
        </a:p>
        <a:p>
          <a:pPr marL="57150" lvl="1" indent="-57150" algn="l" defTabSz="444500">
            <a:lnSpc>
              <a:spcPct val="90000"/>
            </a:lnSpc>
            <a:spcBef>
              <a:spcPct val="0"/>
            </a:spcBef>
            <a:spcAft>
              <a:spcPct val="20000"/>
            </a:spcAft>
            <a:buChar char="•"/>
          </a:pPr>
          <a:r>
            <a:rPr lang="en-US" sz="1000" kern="1200">
              <a:solidFill>
                <a:srgbClr val="00314C"/>
              </a:solidFill>
              <a:latin typeface="Verdana"/>
              <a:ea typeface="Verdana"/>
            </a:rPr>
            <a:t>76% of patients were followed for a total duration of 44.6 months, allowing for assessment of long-term outcomes and benefits</a:t>
          </a:r>
        </a:p>
        <a:p>
          <a:pPr marL="57150" lvl="1" indent="-57150" algn="l" defTabSz="444500">
            <a:lnSpc>
              <a:spcPct val="90000"/>
            </a:lnSpc>
            <a:spcBef>
              <a:spcPct val="0"/>
            </a:spcBef>
            <a:spcAft>
              <a:spcPct val="20000"/>
            </a:spcAft>
            <a:buChar char="•"/>
          </a:pPr>
          <a:r>
            <a:rPr lang="en-US" sz="1000" kern="1200">
              <a:solidFill>
                <a:srgbClr val="00314C"/>
              </a:solidFill>
              <a:latin typeface="Verdana"/>
              <a:ea typeface="Verdana"/>
            </a:rPr>
            <a:t>IV milrinone was used for on average 9.8 days without significant reported side effects</a:t>
          </a:r>
        </a:p>
      </dsp:txBody>
      <dsp:txXfrm>
        <a:off x="0" y="360731"/>
        <a:ext cx="6798063" cy="828000"/>
      </dsp:txXfrm>
    </dsp:sp>
    <dsp:sp modelId="{18F3AE41-43D1-46B4-84CC-014CD4A5ED64}">
      <dsp:nvSpPr>
        <dsp:cNvPr id="0" name=""/>
        <dsp:cNvSpPr/>
      </dsp:nvSpPr>
      <dsp:spPr>
        <a:xfrm>
          <a:off x="0" y="1188731"/>
          <a:ext cx="6798063" cy="343032"/>
        </a:xfrm>
        <a:prstGeom prst="roundRect">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latin typeface="Verdana"/>
              <a:ea typeface="Verdana"/>
            </a:rPr>
            <a:t>Limitations</a:t>
          </a:r>
        </a:p>
      </dsp:txBody>
      <dsp:txXfrm>
        <a:off x="16745" y="1205476"/>
        <a:ext cx="6764573" cy="309542"/>
      </dsp:txXfrm>
    </dsp:sp>
    <dsp:sp modelId="{ACF171B8-AAEC-4AC1-B799-58EAD24D1E05}">
      <dsp:nvSpPr>
        <dsp:cNvPr id="0" name=""/>
        <dsp:cNvSpPr/>
      </dsp:nvSpPr>
      <dsp:spPr>
        <a:xfrm>
          <a:off x="0" y="1531764"/>
          <a:ext cx="6798063" cy="66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39" tIns="12700" rIns="71120" bIns="12700" numCol="1" spcCol="1270" anchor="t" anchorCtr="0">
          <a:noAutofit/>
        </a:bodyPr>
        <a:lstStyle/>
        <a:p>
          <a:pPr marL="57150" lvl="1" indent="-57150" algn="l" defTabSz="444500">
            <a:lnSpc>
              <a:spcPct val="90000"/>
            </a:lnSpc>
            <a:spcBef>
              <a:spcPct val="0"/>
            </a:spcBef>
            <a:spcAft>
              <a:spcPct val="20000"/>
            </a:spcAft>
            <a:buChar char="•"/>
          </a:pPr>
          <a:r>
            <a:rPr lang="en-US" sz="1000" kern="1200">
              <a:solidFill>
                <a:srgbClr val="00314C"/>
              </a:solidFill>
              <a:latin typeface="Verdana"/>
              <a:ea typeface="Verdana"/>
            </a:rPr>
            <a:t>Retrospective data</a:t>
          </a:r>
        </a:p>
        <a:p>
          <a:pPr marL="57150" lvl="1" indent="-57150" algn="l" defTabSz="444500">
            <a:lnSpc>
              <a:spcPct val="90000"/>
            </a:lnSpc>
            <a:spcBef>
              <a:spcPct val="0"/>
            </a:spcBef>
            <a:spcAft>
              <a:spcPct val="20000"/>
            </a:spcAft>
            <a:buChar char="•"/>
          </a:pPr>
          <a:r>
            <a:rPr lang="en-US" sz="1000" kern="1200">
              <a:solidFill>
                <a:srgbClr val="00314C"/>
              </a:solidFill>
              <a:latin typeface="Verdana"/>
              <a:ea typeface="Verdana"/>
            </a:rPr>
            <a:t>No comparison group</a:t>
          </a:r>
        </a:p>
        <a:p>
          <a:pPr marL="57150" lvl="1" indent="-57150" algn="l" defTabSz="444500">
            <a:lnSpc>
              <a:spcPct val="90000"/>
            </a:lnSpc>
            <a:spcBef>
              <a:spcPct val="0"/>
            </a:spcBef>
            <a:spcAft>
              <a:spcPct val="20000"/>
            </a:spcAft>
            <a:buChar char="•"/>
          </a:pPr>
          <a:r>
            <a:rPr lang="en-US" sz="1000" kern="1200">
              <a:solidFill>
                <a:srgbClr val="00314C"/>
              </a:solidFill>
              <a:latin typeface="Verdana"/>
              <a:ea typeface="Verdana"/>
            </a:rPr>
            <a:t>Not all patients had outcomes assessed at the 12+ month follow-up mark</a:t>
          </a:r>
        </a:p>
      </dsp:txBody>
      <dsp:txXfrm>
        <a:off x="0" y="1531764"/>
        <a:ext cx="6798063" cy="662400"/>
      </dsp:txXfrm>
    </dsp:sp>
    <dsp:sp modelId="{6C148246-8E94-439E-AE13-582C6D3EDF7D}">
      <dsp:nvSpPr>
        <dsp:cNvPr id="0" name=""/>
        <dsp:cNvSpPr/>
      </dsp:nvSpPr>
      <dsp:spPr>
        <a:xfrm>
          <a:off x="0" y="2194164"/>
          <a:ext cx="6798063" cy="333635"/>
        </a:xfrm>
        <a:prstGeom prst="roundRect">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latin typeface="Verdana"/>
              <a:ea typeface="Verdana"/>
            </a:rPr>
            <a:t>Conclusion</a:t>
          </a:r>
        </a:p>
      </dsp:txBody>
      <dsp:txXfrm>
        <a:off x="16287" y="2210451"/>
        <a:ext cx="6765489" cy="301061"/>
      </dsp:txXfrm>
    </dsp:sp>
    <dsp:sp modelId="{22C2BDB6-281E-41E4-B278-7FCF509968D2}">
      <dsp:nvSpPr>
        <dsp:cNvPr id="0" name=""/>
        <dsp:cNvSpPr/>
      </dsp:nvSpPr>
      <dsp:spPr>
        <a:xfrm>
          <a:off x="0" y="2527800"/>
          <a:ext cx="6798063"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39" tIns="12700" rIns="71120" bIns="12700" numCol="1" spcCol="1270" anchor="t" anchorCtr="0">
          <a:noAutofit/>
        </a:bodyPr>
        <a:lstStyle/>
        <a:p>
          <a:pPr marL="57150" lvl="1" indent="-57150" algn="l" defTabSz="444500">
            <a:lnSpc>
              <a:spcPct val="90000"/>
            </a:lnSpc>
            <a:spcBef>
              <a:spcPct val="0"/>
            </a:spcBef>
            <a:spcAft>
              <a:spcPct val="20000"/>
            </a:spcAft>
            <a:buChar char="•"/>
          </a:pPr>
          <a:r>
            <a:rPr lang="en-US" sz="1000" kern="1200">
              <a:solidFill>
                <a:srgbClr val="00314C"/>
              </a:solidFill>
              <a:latin typeface="Verdana"/>
              <a:ea typeface="Verdana"/>
            </a:rPr>
            <a:t>Highlighted potential efficacy and safety of high-dose IV milrinone use in this setting</a:t>
          </a:r>
        </a:p>
        <a:p>
          <a:pPr marL="57150" lvl="1" indent="-57150" algn="l" defTabSz="444500">
            <a:lnSpc>
              <a:spcPct val="90000"/>
            </a:lnSpc>
            <a:spcBef>
              <a:spcPct val="0"/>
            </a:spcBef>
            <a:spcAft>
              <a:spcPct val="20000"/>
            </a:spcAft>
            <a:buChar char="•"/>
          </a:pPr>
          <a:r>
            <a:rPr lang="en-US" sz="1000" kern="1200">
              <a:solidFill>
                <a:srgbClr val="00314C"/>
              </a:solidFill>
              <a:latin typeface="Verdana"/>
              <a:ea typeface="Verdana"/>
            </a:rPr>
            <a:t>No significant reports of pulmonary edema, arrythmia, cardiac ischemia, or severe hypotensive events</a:t>
          </a:r>
        </a:p>
        <a:p>
          <a:pPr marL="57150" lvl="1" indent="-57150" algn="l" defTabSz="444500">
            <a:lnSpc>
              <a:spcPct val="90000"/>
            </a:lnSpc>
            <a:spcBef>
              <a:spcPct val="0"/>
            </a:spcBef>
            <a:spcAft>
              <a:spcPct val="20000"/>
            </a:spcAft>
            <a:buChar char="•"/>
          </a:pPr>
          <a:r>
            <a:rPr lang="en-US" sz="1000" kern="1200">
              <a:solidFill>
                <a:srgbClr val="00314C"/>
              </a:solidFill>
              <a:latin typeface="Verdana"/>
              <a:ea typeface="Verdana"/>
            </a:rPr>
            <a:t>Outcomes in this trial should be assessed for reproducibility and explored in a larger randomized clinical trial</a:t>
          </a:r>
        </a:p>
      </dsp:txBody>
      <dsp:txXfrm>
        <a:off x="0" y="2527800"/>
        <a:ext cx="6798063" cy="7865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B7B035-423A-4F2D-A5C4-05B60EF7C154}">
      <dsp:nvSpPr>
        <dsp:cNvPr id="0" name=""/>
        <dsp:cNvSpPr/>
      </dsp:nvSpPr>
      <dsp:spPr>
        <a:xfrm>
          <a:off x="0" y="0"/>
          <a:ext cx="3097978" cy="1122587"/>
        </a:xfrm>
        <a:prstGeom prst="roundRect">
          <a:avLst>
            <a:gd name="adj" fmla="val 10000"/>
          </a:avLst>
        </a:prstGeom>
        <a:solidFill>
          <a:srgbClr val="00314C"/>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endParaRPr lang="en-US" sz="4800" kern="1200"/>
        </a:p>
      </dsp:txBody>
      <dsp:txXfrm>
        <a:off x="32879" y="32879"/>
        <a:ext cx="1886620" cy="1056829"/>
      </dsp:txXfrm>
    </dsp:sp>
    <dsp:sp modelId="{21190AD7-C5EE-4DD9-B6DA-8EBD75DA40A2}">
      <dsp:nvSpPr>
        <dsp:cNvPr id="0" name=""/>
        <dsp:cNvSpPr/>
      </dsp:nvSpPr>
      <dsp:spPr>
        <a:xfrm>
          <a:off x="273351" y="1309684"/>
          <a:ext cx="3097978" cy="1122587"/>
        </a:xfrm>
        <a:prstGeom prst="roundRect">
          <a:avLst>
            <a:gd name="adj" fmla="val 10000"/>
          </a:avLst>
        </a:prstGeom>
        <a:solidFill>
          <a:srgbClr val="00314C"/>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endParaRPr lang="en-US" sz="4800" kern="1200"/>
        </a:p>
      </dsp:txBody>
      <dsp:txXfrm>
        <a:off x="306230" y="1342563"/>
        <a:ext cx="2029188" cy="1056829"/>
      </dsp:txXfrm>
    </dsp:sp>
    <dsp:sp modelId="{100F14A1-7B00-4C80-9EE1-0504DA001EC7}">
      <dsp:nvSpPr>
        <dsp:cNvPr id="0" name=""/>
        <dsp:cNvSpPr/>
      </dsp:nvSpPr>
      <dsp:spPr>
        <a:xfrm>
          <a:off x="546702" y="2619369"/>
          <a:ext cx="3097978" cy="1122587"/>
        </a:xfrm>
        <a:prstGeom prst="roundRect">
          <a:avLst>
            <a:gd name="adj" fmla="val 10000"/>
          </a:avLst>
        </a:prstGeom>
        <a:solidFill>
          <a:srgbClr val="00314C"/>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endParaRPr lang="en-US" sz="4800" kern="1200"/>
        </a:p>
      </dsp:txBody>
      <dsp:txXfrm>
        <a:off x="579581" y="2652248"/>
        <a:ext cx="2029188" cy="1056829"/>
      </dsp:txXfrm>
    </dsp:sp>
    <dsp:sp modelId="{D8DB551C-59DF-4341-855B-07D60AAB43E0}">
      <dsp:nvSpPr>
        <dsp:cNvPr id="0" name=""/>
        <dsp:cNvSpPr/>
      </dsp:nvSpPr>
      <dsp:spPr>
        <a:xfrm>
          <a:off x="2368297" y="851295"/>
          <a:ext cx="729681" cy="729681"/>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2532475" y="851295"/>
        <a:ext cx="401325" cy="549085"/>
      </dsp:txXfrm>
    </dsp:sp>
    <dsp:sp modelId="{8B7166BD-F0EA-402F-B427-3A21BD16C4B4}">
      <dsp:nvSpPr>
        <dsp:cNvPr id="0" name=""/>
        <dsp:cNvSpPr/>
      </dsp:nvSpPr>
      <dsp:spPr>
        <a:xfrm>
          <a:off x="2641648" y="2153496"/>
          <a:ext cx="729681" cy="729681"/>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2805826" y="2153496"/>
        <a:ext cx="401325" cy="549085"/>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E9A248-5B1F-432A-B532-6788C54CBC1E}">
      <dsp:nvSpPr>
        <dsp:cNvPr id="0" name=""/>
        <dsp:cNvSpPr/>
      </dsp:nvSpPr>
      <dsp:spPr>
        <a:xfrm>
          <a:off x="0" y="1106"/>
          <a:ext cx="6748585" cy="391370"/>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latin typeface="Verdana" panose="020B0604030504040204" pitchFamily="34" charset="0"/>
              <a:ea typeface="Verdana" panose="020B0604030504040204" pitchFamily="34" charset="0"/>
            </a:rPr>
            <a:t>Strengths</a:t>
          </a:r>
        </a:p>
      </dsp:txBody>
      <dsp:txXfrm>
        <a:off x="19105" y="20211"/>
        <a:ext cx="6710375" cy="353160"/>
      </dsp:txXfrm>
    </dsp:sp>
    <dsp:sp modelId="{9F529CE1-A985-42A8-8474-0B0B88AD0F09}">
      <dsp:nvSpPr>
        <dsp:cNvPr id="0" name=""/>
        <dsp:cNvSpPr/>
      </dsp:nvSpPr>
      <dsp:spPr>
        <a:xfrm>
          <a:off x="0" y="392477"/>
          <a:ext cx="6748585"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268" tIns="12700" rIns="71120" bIns="12700" numCol="1" spcCol="1270" anchor="t" anchorCtr="0">
          <a:noAutofit/>
        </a:bodyPr>
        <a:lstStyle/>
        <a:p>
          <a:pPr marL="57150" lvl="1" indent="-57150" algn="l" defTabSz="444500">
            <a:lnSpc>
              <a:spcPct val="90000"/>
            </a:lnSpc>
            <a:spcBef>
              <a:spcPct val="0"/>
            </a:spcBef>
            <a:spcAft>
              <a:spcPct val="20000"/>
            </a:spcAft>
            <a:buChar char="•"/>
          </a:pPr>
          <a:r>
            <a:rPr lang="en-US" sz="1000" kern="1200">
              <a:solidFill>
                <a:srgbClr val="00314C"/>
              </a:solidFill>
              <a:latin typeface="Verdana" panose="020B0604030504040204" pitchFamily="34" charset="0"/>
              <a:ea typeface="Verdana" panose="020B0604030504040204" pitchFamily="34" charset="0"/>
            </a:rPr>
            <a:t>Clinical outcomes were patient-centered</a:t>
          </a:r>
        </a:p>
        <a:p>
          <a:pPr marL="57150" lvl="1" indent="-57150" algn="l" defTabSz="444500">
            <a:lnSpc>
              <a:spcPct val="90000"/>
            </a:lnSpc>
            <a:spcBef>
              <a:spcPct val="0"/>
            </a:spcBef>
            <a:spcAft>
              <a:spcPct val="20000"/>
            </a:spcAft>
            <a:buChar char="•"/>
          </a:pPr>
          <a:r>
            <a:rPr lang="en-US" sz="1000" kern="1200">
              <a:solidFill>
                <a:srgbClr val="00314C"/>
              </a:solidFill>
              <a:latin typeface="Verdana" panose="020B0604030504040204" pitchFamily="34" charset="0"/>
              <a:ea typeface="Verdana" panose="020B0604030504040204" pitchFamily="34" charset="0"/>
            </a:rPr>
            <a:t>Utilized an institutional written dosing protocol, increasing likelihood of reproducibility at other sites.</a:t>
          </a:r>
        </a:p>
      </dsp:txBody>
      <dsp:txXfrm>
        <a:off x="0" y="392477"/>
        <a:ext cx="6748585" cy="745200"/>
      </dsp:txXfrm>
    </dsp:sp>
    <dsp:sp modelId="{18F3AE41-43D1-46B4-84CC-014CD4A5ED64}">
      <dsp:nvSpPr>
        <dsp:cNvPr id="0" name=""/>
        <dsp:cNvSpPr/>
      </dsp:nvSpPr>
      <dsp:spPr>
        <a:xfrm>
          <a:off x="0" y="1137677"/>
          <a:ext cx="6748585" cy="385911"/>
        </a:xfrm>
        <a:prstGeom prst="roundRect">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latin typeface="Verdana" panose="020B0604030504040204" pitchFamily="34" charset="0"/>
              <a:ea typeface="Verdana" panose="020B0604030504040204" pitchFamily="34" charset="0"/>
            </a:rPr>
            <a:t>Limitations</a:t>
          </a:r>
        </a:p>
      </dsp:txBody>
      <dsp:txXfrm>
        <a:off x="18839" y="1156516"/>
        <a:ext cx="6710907" cy="348233"/>
      </dsp:txXfrm>
    </dsp:sp>
    <dsp:sp modelId="{0D1DBC19-3A98-420B-A27C-EBD673870B6D}">
      <dsp:nvSpPr>
        <dsp:cNvPr id="0" name=""/>
        <dsp:cNvSpPr/>
      </dsp:nvSpPr>
      <dsp:spPr>
        <a:xfrm>
          <a:off x="0" y="1523589"/>
          <a:ext cx="6748585"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268" tIns="12700" rIns="71120" bIns="12700" numCol="1" spcCol="1270" anchor="t" anchorCtr="0">
          <a:noAutofit/>
        </a:bodyPr>
        <a:lstStyle/>
        <a:p>
          <a:pPr marL="57150" lvl="1" indent="-57150" algn="l" defTabSz="444500">
            <a:lnSpc>
              <a:spcPct val="90000"/>
            </a:lnSpc>
            <a:spcBef>
              <a:spcPct val="0"/>
            </a:spcBef>
            <a:spcAft>
              <a:spcPct val="20000"/>
            </a:spcAft>
            <a:buChar char="•"/>
          </a:pPr>
          <a:r>
            <a:rPr lang="en-US" sz="1000" kern="1200">
              <a:solidFill>
                <a:srgbClr val="00314C"/>
              </a:solidFill>
              <a:latin typeface="Verdana" panose="020B0604030504040204" pitchFamily="34" charset="0"/>
              <a:ea typeface="Verdana" panose="020B0604030504040204" pitchFamily="34" charset="0"/>
            </a:rPr>
            <a:t>Observational single-center study with a relatively small sample size</a:t>
          </a:r>
        </a:p>
        <a:p>
          <a:pPr marL="57150" lvl="1" indent="-57150" algn="l" defTabSz="444500">
            <a:lnSpc>
              <a:spcPct val="90000"/>
            </a:lnSpc>
            <a:spcBef>
              <a:spcPct val="0"/>
            </a:spcBef>
            <a:spcAft>
              <a:spcPct val="20000"/>
            </a:spcAft>
            <a:buChar char="•"/>
          </a:pPr>
          <a:r>
            <a:rPr lang="en-US" sz="1000" kern="1200">
              <a:solidFill>
                <a:srgbClr val="00314C"/>
              </a:solidFill>
              <a:latin typeface="Verdana" panose="020B0604030504040204" pitchFamily="34" charset="0"/>
              <a:ea typeface="Verdana" panose="020B0604030504040204" pitchFamily="34" charset="0"/>
            </a:rPr>
            <a:t>The interventional and control arm interventions were conducted at different periods of time, which may have played a role in the outcomes observed. </a:t>
          </a:r>
        </a:p>
      </dsp:txBody>
      <dsp:txXfrm>
        <a:off x="0" y="1523589"/>
        <a:ext cx="6748585" cy="745200"/>
      </dsp:txXfrm>
    </dsp:sp>
    <dsp:sp modelId="{6C148246-8E94-439E-AE13-582C6D3EDF7D}">
      <dsp:nvSpPr>
        <dsp:cNvPr id="0" name=""/>
        <dsp:cNvSpPr/>
      </dsp:nvSpPr>
      <dsp:spPr>
        <a:xfrm>
          <a:off x="0" y="2268789"/>
          <a:ext cx="6748585" cy="375339"/>
        </a:xfrm>
        <a:prstGeom prst="roundRect">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latin typeface="Verdana" panose="020B0604030504040204" pitchFamily="34" charset="0"/>
              <a:ea typeface="Verdana" panose="020B0604030504040204" pitchFamily="34" charset="0"/>
            </a:rPr>
            <a:t>Conclusion</a:t>
          </a:r>
        </a:p>
      </dsp:txBody>
      <dsp:txXfrm>
        <a:off x="18323" y="2287112"/>
        <a:ext cx="6711939" cy="338693"/>
      </dsp:txXfrm>
    </dsp:sp>
    <dsp:sp modelId="{EC58A0C5-1AA2-4B0B-B57C-E33956ADD371}">
      <dsp:nvSpPr>
        <dsp:cNvPr id="0" name=""/>
        <dsp:cNvSpPr/>
      </dsp:nvSpPr>
      <dsp:spPr>
        <a:xfrm>
          <a:off x="0" y="2644129"/>
          <a:ext cx="6748585" cy="931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268" tIns="12700" rIns="71120" bIns="12700" numCol="1" spcCol="1270" anchor="t" anchorCtr="0">
          <a:noAutofit/>
        </a:bodyPr>
        <a:lstStyle/>
        <a:p>
          <a:pPr marL="57150" lvl="1" indent="-57150" algn="l" defTabSz="444500">
            <a:lnSpc>
              <a:spcPct val="90000"/>
            </a:lnSpc>
            <a:spcBef>
              <a:spcPct val="0"/>
            </a:spcBef>
            <a:spcAft>
              <a:spcPct val="20000"/>
            </a:spcAft>
            <a:buChar char="•"/>
          </a:pPr>
          <a:r>
            <a:rPr lang="en-US" sz="1000" kern="1200">
              <a:solidFill>
                <a:srgbClr val="00314C"/>
              </a:solidFill>
              <a:latin typeface="Verdana" panose="020B0604030504040204" pitchFamily="34" charset="0"/>
              <a:ea typeface="Verdana" panose="020B0604030504040204" pitchFamily="34" charset="0"/>
            </a:rPr>
            <a:t>Assessed clinically relevant and patient centered outcomes</a:t>
          </a:r>
        </a:p>
        <a:p>
          <a:pPr marL="57150" lvl="1" indent="-57150" algn="l" defTabSz="444500">
            <a:lnSpc>
              <a:spcPct val="90000"/>
            </a:lnSpc>
            <a:spcBef>
              <a:spcPct val="0"/>
            </a:spcBef>
            <a:spcAft>
              <a:spcPct val="20000"/>
            </a:spcAft>
            <a:buChar char="•"/>
          </a:pPr>
          <a:r>
            <a:rPr lang="en-US" sz="1000" kern="1200">
              <a:solidFill>
                <a:srgbClr val="00314C"/>
              </a:solidFill>
              <a:latin typeface="Verdana" panose="020B0604030504040204" pitchFamily="34" charset="0"/>
              <a:ea typeface="Verdana" panose="020B0604030504040204" pitchFamily="34" charset="0"/>
            </a:rPr>
            <a:t> Despite reporting that milrinone was discontinued prematurely in 29% of patients and was associated with increased polyuria and electrolyte disturbances, it was discovered that IV milrinone was associated with lower rates of patients requiring endovascular angioplasty and a decreased likelihood of 6-month functional disability</a:t>
          </a:r>
        </a:p>
        <a:p>
          <a:pPr marL="57150" lvl="1" indent="-57150" algn="l" defTabSz="444500">
            <a:lnSpc>
              <a:spcPct val="90000"/>
            </a:lnSpc>
            <a:spcBef>
              <a:spcPct val="0"/>
            </a:spcBef>
            <a:spcAft>
              <a:spcPct val="20000"/>
            </a:spcAft>
            <a:buChar char="•"/>
          </a:pPr>
          <a:r>
            <a:rPr lang="en-US" sz="1000" kern="1200">
              <a:solidFill>
                <a:srgbClr val="00314C"/>
              </a:solidFill>
              <a:latin typeface="Verdana" panose="020B0604030504040204" pitchFamily="34" charset="0"/>
              <a:ea typeface="Verdana" panose="020B0604030504040204" pitchFamily="34" charset="0"/>
            </a:rPr>
            <a:t>Data representing promising use of this medication in combination with traditional therapy</a:t>
          </a:r>
        </a:p>
      </dsp:txBody>
      <dsp:txXfrm>
        <a:off x="0" y="2644129"/>
        <a:ext cx="6748585" cy="931499"/>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AFFBB0-D352-4ADC-96FC-B6572B3A6A45}">
      <dsp:nvSpPr>
        <dsp:cNvPr id="0" name=""/>
        <dsp:cNvSpPr/>
      </dsp:nvSpPr>
      <dsp:spPr>
        <a:xfrm>
          <a:off x="0" y="66693"/>
          <a:ext cx="2017078" cy="1210247"/>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latin typeface="Verdana" panose="020B0604030504040204" pitchFamily="34" charset="0"/>
              <a:ea typeface="Verdana" panose="020B0604030504040204" pitchFamily="34" charset="0"/>
            </a:rPr>
            <a:t>First line therapy failure</a:t>
          </a:r>
        </a:p>
      </dsp:txBody>
      <dsp:txXfrm>
        <a:off x="0" y="66693"/>
        <a:ext cx="2017078" cy="1210247"/>
      </dsp:txXfrm>
    </dsp:sp>
    <dsp:sp modelId="{342290AF-E552-4A84-B7B7-EB1378942A26}">
      <dsp:nvSpPr>
        <dsp:cNvPr id="0" name=""/>
        <dsp:cNvSpPr/>
      </dsp:nvSpPr>
      <dsp:spPr>
        <a:xfrm>
          <a:off x="2218786" y="66693"/>
          <a:ext cx="2017078" cy="1210247"/>
        </a:xfrm>
        <a:prstGeom prst="rect">
          <a:avLst/>
        </a:prstGeom>
        <a:solidFill>
          <a:schemeClr val="accent1">
            <a:shade val="50000"/>
            <a:hueOff val="160997"/>
            <a:satOff val="-3921"/>
            <a:lumOff val="17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latin typeface="Verdana" panose="020B0604030504040204" pitchFamily="34" charset="0"/>
              <a:ea typeface="Verdana" panose="020B0604030504040204" pitchFamily="34" charset="0"/>
            </a:rPr>
            <a:t>Persistent or worsening vasospasm despite proper therapy (refractory)</a:t>
          </a:r>
        </a:p>
      </dsp:txBody>
      <dsp:txXfrm>
        <a:off x="2218786" y="66693"/>
        <a:ext cx="2017078" cy="1210247"/>
      </dsp:txXfrm>
    </dsp:sp>
    <dsp:sp modelId="{6D1FA325-0FD6-4FD2-A235-B581C3FDDA04}">
      <dsp:nvSpPr>
        <dsp:cNvPr id="0" name=""/>
        <dsp:cNvSpPr/>
      </dsp:nvSpPr>
      <dsp:spPr>
        <a:xfrm>
          <a:off x="4437572" y="66693"/>
          <a:ext cx="2017078" cy="1210247"/>
        </a:xfrm>
        <a:prstGeom prst="rect">
          <a:avLst/>
        </a:prstGeom>
        <a:solidFill>
          <a:schemeClr val="accent1">
            <a:shade val="50000"/>
            <a:hueOff val="321995"/>
            <a:satOff val="-7842"/>
            <a:lumOff val="34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latin typeface="Verdana" panose="020B0604030504040204" pitchFamily="34" charset="0"/>
              <a:ea typeface="Verdana" panose="020B0604030504040204" pitchFamily="34" charset="0"/>
            </a:rPr>
            <a:t>Development of clinical signs consistent with DCI</a:t>
          </a:r>
        </a:p>
      </dsp:txBody>
      <dsp:txXfrm>
        <a:off x="4437572" y="66693"/>
        <a:ext cx="2017078" cy="1210247"/>
      </dsp:txXfrm>
    </dsp:sp>
    <dsp:sp modelId="{3C354CD0-9232-4FDB-B7C5-69DB7F530AEB}">
      <dsp:nvSpPr>
        <dsp:cNvPr id="0" name=""/>
        <dsp:cNvSpPr/>
      </dsp:nvSpPr>
      <dsp:spPr>
        <a:xfrm>
          <a:off x="1109393" y="1478648"/>
          <a:ext cx="2017078" cy="1210247"/>
        </a:xfrm>
        <a:prstGeom prst="rect">
          <a:avLst/>
        </a:prstGeom>
        <a:solidFill>
          <a:schemeClr val="accent1">
            <a:shade val="50000"/>
            <a:hueOff val="321995"/>
            <a:satOff val="-7842"/>
            <a:lumOff val="34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latin typeface="Verdana" panose="020B0604030504040204" pitchFamily="34" charset="0"/>
              <a:ea typeface="Verdana" panose="020B0604030504040204" pitchFamily="34" charset="0"/>
            </a:rPr>
            <a:t>Exclusion of other etiologies for neurological deteoriation such as seizure or metabolic imbalances</a:t>
          </a:r>
        </a:p>
      </dsp:txBody>
      <dsp:txXfrm>
        <a:off x="1109393" y="1478648"/>
        <a:ext cx="2017078" cy="1210247"/>
      </dsp:txXfrm>
    </dsp:sp>
    <dsp:sp modelId="{B7C3B1D5-253F-4E9A-95CF-029E33BF92B0}">
      <dsp:nvSpPr>
        <dsp:cNvPr id="0" name=""/>
        <dsp:cNvSpPr/>
      </dsp:nvSpPr>
      <dsp:spPr>
        <a:xfrm>
          <a:off x="3328179" y="1478648"/>
          <a:ext cx="2017078" cy="1210247"/>
        </a:xfrm>
        <a:prstGeom prst="rect">
          <a:avLst/>
        </a:prstGeom>
        <a:solidFill>
          <a:schemeClr val="accent1">
            <a:shade val="50000"/>
            <a:hueOff val="160997"/>
            <a:satOff val="-3921"/>
            <a:lumOff val="17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latin typeface="Verdana" panose="020B0604030504040204" pitchFamily="34" charset="0"/>
              <a:ea typeface="Verdana" panose="020B0604030504040204" pitchFamily="34" charset="0"/>
            </a:rPr>
            <a:t>Failure of endovascular procedures to control symptomatic vasospasm</a:t>
          </a:r>
        </a:p>
      </dsp:txBody>
      <dsp:txXfrm>
        <a:off x="3328179" y="1478648"/>
        <a:ext cx="2017078" cy="1210247"/>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B7C3B-FCC8-497E-894B-85E658CD707E}">
      <dsp:nvSpPr>
        <dsp:cNvPr id="0" name=""/>
        <dsp:cNvSpPr/>
      </dsp:nvSpPr>
      <dsp:spPr>
        <a:xfrm>
          <a:off x="4284600" y="3385651"/>
          <a:ext cx="200386" cy="314709"/>
        </a:xfrm>
        <a:custGeom>
          <a:avLst/>
          <a:gdLst/>
          <a:ahLst/>
          <a:cxnLst/>
          <a:rect l="0" t="0" r="0" b="0"/>
          <a:pathLst>
            <a:path>
              <a:moveTo>
                <a:pt x="0" y="0"/>
              </a:moveTo>
              <a:lnTo>
                <a:pt x="0" y="314709"/>
              </a:lnTo>
              <a:lnTo>
                <a:pt x="200386" y="314709"/>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76EB53-5086-42AC-9DBE-70D02EB249BE}">
      <dsp:nvSpPr>
        <dsp:cNvPr id="0" name=""/>
        <dsp:cNvSpPr/>
      </dsp:nvSpPr>
      <dsp:spPr>
        <a:xfrm>
          <a:off x="3999107" y="2899904"/>
          <a:ext cx="819855" cy="143671"/>
        </a:xfrm>
        <a:custGeom>
          <a:avLst/>
          <a:gdLst/>
          <a:ahLst/>
          <a:cxnLst/>
          <a:rect l="0" t="0" r="0" b="0"/>
          <a:pathLst>
            <a:path>
              <a:moveTo>
                <a:pt x="0" y="0"/>
              </a:moveTo>
              <a:lnTo>
                <a:pt x="0" y="71835"/>
              </a:lnTo>
              <a:lnTo>
                <a:pt x="819855" y="71835"/>
              </a:lnTo>
              <a:lnTo>
                <a:pt x="819855" y="143671"/>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4AEAB5-9060-4679-AC3E-7371AA53027B}">
      <dsp:nvSpPr>
        <dsp:cNvPr id="0" name=""/>
        <dsp:cNvSpPr/>
      </dsp:nvSpPr>
      <dsp:spPr>
        <a:xfrm>
          <a:off x="2640830" y="3385651"/>
          <a:ext cx="194298" cy="314709"/>
        </a:xfrm>
        <a:custGeom>
          <a:avLst/>
          <a:gdLst/>
          <a:ahLst/>
          <a:cxnLst/>
          <a:rect l="0" t="0" r="0" b="0"/>
          <a:pathLst>
            <a:path>
              <a:moveTo>
                <a:pt x="0" y="0"/>
              </a:moveTo>
              <a:lnTo>
                <a:pt x="0" y="314709"/>
              </a:lnTo>
              <a:lnTo>
                <a:pt x="194298" y="314709"/>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9852946-C8E3-43B4-95F1-3189642B79F3}">
      <dsp:nvSpPr>
        <dsp:cNvPr id="0" name=""/>
        <dsp:cNvSpPr/>
      </dsp:nvSpPr>
      <dsp:spPr>
        <a:xfrm>
          <a:off x="3158959" y="2899904"/>
          <a:ext cx="840147" cy="143671"/>
        </a:xfrm>
        <a:custGeom>
          <a:avLst/>
          <a:gdLst/>
          <a:ahLst/>
          <a:cxnLst/>
          <a:rect l="0" t="0" r="0" b="0"/>
          <a:pathLst>
            <a:path>
              <a:moveTo>
                <a:pt x="840147" y="0"/>
              </a:moveTo>
              <a:lnTo>
                <a:pt x="840147" y="71835"/>
              </a:lnTo>
              <a:lnTo>
                <a:pt x="0" y="71835"/>
              </a:lnTo>
              <a:lnTo>
                <a:pt x="0" y="143671"/>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3C13A0-8DBF-46CD-98A3-146DA09CCC1A}">
      <dsp:nvSpPr>
        <dsp:cNvPr id="0" name=""/>
        <dsp:cNvSpPr/>
      </dsp:nvSpPr>
      <dsp:spPr>
        <a:xfrm>
          <a:off x="3953387" y="2414157"/>
          <a:ext cx="91440" cy="143671"/>
        </a:xfrm>
        <a:custGeom>
          <a:avLst/>
          <a:gdLst/>
          <a:ahLst/>
          <a:cxnLst/>
          <a:rect l="0" t="0" r="0" b="0"/>
          <a:pathLst>
            <a:path>
              <a:moveTo>
                <a:pt x="45720" y="0"/>
              </a:moveTo>
              <a:lnTo>
                <a:pt x="45720" y="143671"/>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462C46-96A8-4027-AF0E-AE19BBFF0F3A}">
      <dsp:nvSpPr>
        <dsp:cNvPr id="0" name=""/>
        <dsp:cNvSpPr/>
      </dsp:nvSpPr>
      <dsp:spPr>
        <a:xfrm>
          <a:off x="3953387" y="1928410"/>
          <a:ext cx="91440" cy="143671"/>
        </a:xfrm>
        <a:custGeom>
          <a:avLst/>
          <a:gdLst/>
          <a:ahLst/>
          <a:cxnLst/>
          <a:rect l="0" t="0" r="0" b="0"/>
          <a:pathLst>
            <a:path>
              <a:moveTo>
                <a:pt x="45720" y="0"/>
              </a:moveTo>
              <a:lnTo>
                <a:pt x="45720" y="143671"/>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0641EF-78CE-4F72-B587-4A59C1B3CBEC}">
      <dsp:nvSpPr>
        <dsp:cNvPr id="0" name=""/>
        <dsp:cNvSpPr/>
      </dsp:nvSpPr>
      <dsp:spPr>
        <a:xfrm>
          <a:off x="3953387" y="1442663"/>
          <a:ext cx="91440" cy="143671"/>
        </a:xfrm>
        <a:custGeom>
          <a:avLst/>
          <a:gdLst/>
          <a:ahLst/>
          <a:cxnLst/>
          <a:rect l="0" t="0" r="0" b="0"/>
          <a:pathLst>
            <a:path>
              <a:moveTo>
                <a:pt x="45720" y="0"/>
              </a:moveTo>
              <a:lnTo>
                <a:pt x="45720" y="143671"/>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2B82B8-DAF1-4330-BF70-83A664388FEB}">
      <dsp:nvSpPr>
        <dsp:cNvPr id="0" name=""/>
        <dsp:cNvSpPr/>
      </dsp:nvSpPr>
      <dsp:spPr>
        <a:xfrm>
          <a:off x="3953387" y="956916"/>
          <a:ext cx="91440" cy="143671"/>
        </a:xfrm>
        <a:custGeom>
          <a:avLst/>
          <a:gdLst/>
          <a:ahLst/>
          <a:cxnLst/>
          <a:rect l="0" t="0" r="0" b="0"/>
          <a:pathLst>
            <a:path>
              <a:moveTo>
                <a:pt x="45720" y="0"/>
              </a:moveTo>
              <a:lnTo>
                <a:pt x="45720" y="143671"/>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F9F2CA-74B6-4B9D-AB2A-E06C450046B1}">
      <dsp:nvSpPr>
        <dsp:cNvPr id="0" name=""/>
        <dsp:cNvSpPr/>
      </dsp:nvSpPr>
      <dsp:spPr>
        <a:xfrm>
          <a:off x="3953387" y="344563"/>
          <a:ext cx="91440" cy="143671"/>
        </a:xfrm>
        <a:custGeom>
          <a:avLst/>
          <a:gdLst/>
          <a:ahLst/>
          <a:cxnLst/>
          <a:rect l="0" t="0" r="0" b="0"/>
          <a:pathLst>
            <a:path>
              <a:moveTo>
                <a:pt x="45720" y="0"/>
              </a:moveTo>
              <a:lnTo>
                <a:pt x="45720" y="143671"/>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1818F6-78E9-4D3F-B3FE-686A6F343B33}">
      <dsp:nvSpPr>
        <dsp:cNvPr id="0" name=""/>
        <dsp:cNvSpPr/>
      </dsp:nvSpPr>
      <dsp:spPr>
        <a:xfrm>
          <a:off x="2429364" y="2488"/>
          <a:ext cx="3139486" cy="34207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latin typeface="Verdana" panose="020B0604030504040204" pitchFamily="34" charset="0"/>
              <a:ea typeface="Verdana" panose="020B0604030504040204" pitchFamily="34" charset="0"/>
            </a:rPr>
            <a:t>Symptomatic vasospasm/DCI</a:t>
          </a:r>
        </a:p>
      </dsp:txBody>
      <dsp:txXfrm>
        <a:off x="2429364" y="2488"/>
        <a:ext cx="3139486" cy="342075"/>
      </dsp:txXfrm>
    </dsp:sp>
    <dsp:sp modelId="{A3228DCB-B0A4-4F71-AD40-861CF1C5BBDB}">
      <dsp:nvSpPr>
        <dsp:cNvPr id="0" name=""/>
        <dsp:cNvSpPr/>
      </dsp:nvSpPr>
      <dsp:spPr>
        <a:xfrm>
          <a:off x="2439260" y="488235"/>
          <a:ext cx="3119693" cy="46868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latin typeface="Verdana" panose="020B0604030504040204" pitchFamily="34" charset="0"/>
              <a:ea typeface="Verdana" panose="020B0604030504040204" pitchFamily="34" charset="0"/>
            </a:rPr>
            <a:t>Milrinone 0.1 mg/kg (ranges per institution) IV bolus followed by a continuous infusion initiated at 0.75 mcg/kg/min</a:t>
          </a:r>
        </a:p>
      </dsp:txBody>
      <dsp:txXfrm>
        <a:off x="2439260" y="488235"/>
        <a:ext cx="3119693" cy="468680"/>
      </dsp:txXfrm>
    </dsp:sp>
    <dsp:sp modelId="{4D21F561-EE39-406F-A089-46B19BC3D345}">
      <dsp:nvSpPr>
        <dsp:cNvPr id="0" name=""/>
        <dsp:cNvSpPr/>
      </dsp:nvSpPr>
      <dsp:spPr>
        <a:xfrm>
          <a:off x="2440810" y="1100587"/>
          <a:ext cx="3116594" cy="34207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latin typeface="Verdana" panose="020B0604030504040204" pitchFamily="34" charset="0"/>
              <a:ea typeface="Verdana" panose="020B0604030504040204" pitchFamily="34" charset="0"/>
            </a:rPr>
            <a:t>Escalation of IV infusion by 0.25 mcg/kg/min every 30-60 minutes with additional boluses as needed</a:t>
          </a:r>
        </a:p>
      </dsp:txBody>
      <dsp:txXfrm>
        <a:off x="2440810" y="1100587"/>
        <a:ext cx="3116594" cy="342075"/>
      </dsp:txXfrm>
    </dsp:sp>
    <dsp:sp modelId="{877C967D-356F-4730-9E80-C2C078CF56C5}">
      <dsp:nvSpPr>
        <dsp:cNvPr id="0" name=""/>
        <dsp:cNvSpPr/>
      </dsp:nvSpPr>
      <dsp:spPr>
        <a:xfrm>
          <a:off x="2439260" y="1586335"/>
          <a:ext cx="3119693" cy="34207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latin typeface="Verdana" panose="020B0604030504040204" pitchFamily="34" charset="0"/>
              <a:ea typeface="Verdana" panose="020B0604030504040204" pitchFamily="34" charset="0"/>
            </a:rPr>
            <a:t> Imaging to assess severity of cerebral vasospasm</a:t>
          </a:r>
        </a:p>
      </dsp:txBody>
      <dsp:txXfrm>
        <a:off x="2439260" y="1586335"/>
        <a:ext cx="3119693" cy="342075"/>
      </dsp:txXfrm>
    </dsp:sp>
    <dsp:sp modelId="{740E044D-D233-4147-A8DA-DEBC22DF2E6E}">
      <dsp:nvSpPr>
        <dsp:cNvPr id="0" name=""/>
        <dsp:cNvSpPr/>
      </dsp:nvSpPr>
      <dsp:spPr>
        <a:xfrm>
          <a:off x="2434009" y="2072082"/>
          <a:ext cx="3130195" cy="34207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latin typeface="Verdana" panose="020B0604030504040204" pitchFamily="34" charset="0"/>
              <a:ea typeface="Verdana" panose="020B0604030504040204" pitchFamily="34" charset="0"/>
            </a:rPr>
            <a:t>Mild: 0.75-1.25 mcg/kg/min, Moderate: 1-1.5 mcg/kg/min, Severe: 1-2 mcg/kg/min</a:t>
          </a:r>
        </a:p>
      </dsp:txBody>
      <dsp:txXfrm>
        <a:off x="2434009" y="2072082"/>
        <a:ext cx="3130195" cy="342075"/>
      </dsp:txXfrm>
    </dsp:sp>
    <dsp:sp modelId="{875ACEED-9119-45BE-923A-87B2906DE58A}">
      <dsp:nvSpPr>
        <dsp:cNvPr id="0" name=""/>
        <dsp:cNvSpPr/>
      </dsp:nvSpPr>
      <dsp:spPr>
        <a:xfrm>
          <a:off x="2928021" y="2557829"/>
          <a:ext cx="2142172" cy="34207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latin typeface="Verdana" panose="020B0604030504040204" pitchFamily="34" charset="0"/>
              <a:ea typeface="Verdana" panose="020B0604030504040204" pitchFamily="34" charset="0"/>
            </a:rPr>
            <a:t>Continue escalation of IV infusion by 0.25 mcg/kg/min every 30-60 minutes with additional boluses as needed</a:t>
          </a:r>
        </a:p>
      </dsp:txBody>
      <dsp:txXfrm>
        <a:off x="2928021" y="2557829"/>
        <a:ext cx="2142172" cy="342075"/>
      </dsp:txXfrm>
    </dsp:sp>
    <dsp:sp modelId="{02C96697-0DE2-4493-88CE-D4AD14823F1D}">
      <dsp:nvSpPr>
        <dsp:cNvPr id="0" name=""/>
        <dsp:cNvSpPr/>
      </dsp:nvSpPr>
      <dsp:spPr>
        <a:xfrm>
          <a:off x="2511298" y="3043576"/>
          <a:ext cx="1295323" cy="34207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latin typeface="Verdana" panose="020B0604030504040204" pitchFamily="34" charset="0"/>
              <a:ea typeface="Verdana" panose="020B0604030504040204" pitchFamily="34" charset="0"/>
            </a:rPr>
            <a:t>Symptom resolution</a:t>
          </a:r>
        </a:p>
      </dsp:txBody>
      <dsp:txXfrm>
        <a:off x="2511298" y="3043576"/>
        <a:ext cx="1295323" cy="342075"/>
      </dsp:txXfrm>
    </dsp:sp>
    <dsp:sp modelId="{D7898713-30CF-46AB-82D6-94117772B32F}">
      <dsp:nvSpPr>
        <dsp:cNvPr id="0" name=""/>
        <dsp:cNvSpPr/>
      </dsp:nvSpPr>
      <dsp:spPr>
        <a:xfrm>
          <a:off x="2835128" y="3529323"/>
          <a:ext cx="1506185" cy="34207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latin typeface="Verdana" panose="020B0604030504040204" pitchFamily="34" charset="0"/>
              <a:ea typeface="Verdana" panose="020B0604030504040204" pitchFamily="34" charset="0"/>
            </a:rPr>
            <a:t>Maintain IV infusion rate for 72 hours </a:t>
          </a:r>
        </a:p>
      </dsp:txBody>
      <dsp:txXfrm>
        <a:off x="2835128" y="3529323"/>
        <a:ext cx="1506185" cy="342075"/>
      </dsp:txXfrm>
    </dsp:sp>
    <dsp:sp modelId="{8BA49AB5-C501-40FE-A7C3-64B89C54B856}">
      <dsp:nvSpPr>
        <dsp:cNvPr id="0" name=""/>
        <dsp:cNvSpPr/>
      </dsp:nvSpPr>
      <dsp:spPr>
        <a:xfrm>
          <a:off x="4151009" y="3043576"/>
          <a:ext cx="1335907" cy="34207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latin typeface="Verdana" panose="020B0604030504040204" pitchFamily="34" charset="0"/>
              <a:ea typeface="Verdana" panose="020B0604030504040204" pitchFamily="34" charset="0"/>
            </a:rPr>
            <a:t>Symptom reoccurrence/continue</a:t>
          </a:r>
        </a:p>
      </dsp:txBody>
      <dsp:txXfrm>
        <a:off x="4151009" y="3043576"/>
        <a:ext cx="1335907" cy="342075"/>
      </dsp:txXfrm>
    </dsp:sp>
    <dsp:sp modelId="{64E226F6-4798-4B68-868C-0AC8DBCBE65E}">
      <dsp:nvSpPr>
        <dsp:cNvPr id="0" name=""/>
        <dsp:cNvSpPr/>
      </dsp:nvSpPr>
      <dsp:spPr>
        <a:xfrm>
          <a:off x="4484986" y="3529323"/>
          <a:ext cx="1297464" cy="34207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latin typeface="Verdana" panose="020B0604030504040204" pitchFamily="34" charset="0"/>
              <a:ea typeface="Verdana" panose="020B0604030504040204" pitchFamily="34" charset="0"/>
            </a:rPr>
            <a:t>Increased infusion, IA milrinone, angioplasty</a:t>
          </a:r>
        </a:p>
      </dsp:txBody>
      <dsp:txXfrm>
        <a:off x="4484986" y="3529323"/>
        <a:ext cx="1297464" cy="342075"/>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22F1D9-D776-4415-B18F-E55259C126DF}">
      <dsp:nvSpPr>
        <dsp:cNvPr id="0" name=""/>
        <dsp:cNvSpPr/>
      </dsp:nvSpPr>
      <dsp:spPr>
        <a:xfrm rot="5400000">
          <a:off x="-179775" y="180904"/>
          <a:ext cx="1198505" cy="838953"/>
        </a:xfrm>
        <a:prstGeom prst="chevron">
          <a:avLst/>
        </a:prstGeom>
        <a:solidFill>
          <a:srgbClr val="00314C"/>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rot="-5400000">
        <a:off x="2" y="420605"/>
        <a:ext cx="838953" cy="359552"/>
      </dsp:txXfrm>
    </dsp:sp>
    <dsp:sp modelId="{14BFF552-CF7E-469A-AB3E-000068E9B70C}">
      <dsp:nvSpPr>
        <dsp:cNvPr id="0" name=""/>
        <dsp:cNvSpPr/>
      </dsp:nvSpPr>
      <dsp:spPr>
        <a:xfrm rot="5400000">
          <a:off x="3247066" y="-2406983"/>
          <a:ext cx="779028" cy="5595253"/>
        </a:xfrm>
        <a:prstGeom prst="round2Same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a:solidFill>
                <a:srgbClr val="00314C"/>
              </a:solidFill>
              <a:latin typeface="Verdana" panose="020B0604030504040204" pitchFamily="34" charset="0"/>
              <a:ea typeface="Verdana" panose="020B0604030504040204" pitchFamily="34" charset="0"/>
            </a:rPr>
            <a:t>Chemical Angioplasty refers to the administration of intra-arterial vasodilators during cerebral angiography in attempt to reverse vasospasm in cerebral arteries</a:t>
          </a:r>
        </a:p>
      </dsp:txBody>
      <dsp:txXfrm rot="-5400000">
        <a:off x="838954" y="39158"/>
        <a:ext cx="5557224" cy="702970"/>
      </dsp:txXfrm>
    </dsp:sp>
    <dsp:sp modelId="{27B9BDCE-8754-4BC5-A261-80E4DECAC320}">
      <dsp:nvSpPr>
        <dsp:cNvPr id="0" name=""/>
        <dsp:cNvSpPr/>
      </dsp:nvSpPr>
      <dsp:spPr>
        <a:xfrm rot="5400000">
          <a:off x="-179775" y="1178530"/>
          <a:ext cx="1198505" cy="838953"/>
        </a:xfrm>
        <a:prstGeom prst="chevron">
          <a:avLst/>
        </a:prstGeom>
        <a:solidFill>
          <a:srgbClr val="44546A"/>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rot="-5400000">
        <a:off x="2" y="1418231"/>
        <a:ext cx="838953" cy="359552"/>
      </dsp:txXfrm>
    </dsp:sp>
    <dsp:sp modelId="{91B98CDC-041F-41D5-BC40-09694EA32A14}">
      <dsp:nvSpPr>
        <dsp:cNvPr id="0" name=""/>
        <dsp:cNvSpPr/>
      </dsp:nvSpPr>
      <dsp:spPr>
        <a:xfrm rot="5400000">
          <a:off x="3247066" y="-1409358"/>
          <a:ext cx="779028" cy="5595253"/>
        </a:xfrm>
        <a:prstGeom prst="round2Same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a:solidFill>
                <a:srgbClr val="00314C"/>
              </a:solidFill>
              <a:latin typeface="Verdana" panose="020B0604030504040204" pitchFamily="34" charset="0"/>
              <a:ea typeface="Verdana" panose="020B0604030504040204" pitchFamily="34" charset="0"/>
            </a:rPr>
            <a:t>Intra-arterial milrinone may be indicated in patients showing no improvement or clinical worsening after traditional treatment and escalating doses of milrinone boluses + infusion</a:t>
          </a:r>
        </a:p>
      </dsp:txBody>
      <dsp:txXfrm rot="-5400000">
        <a:off x="838954" y="1036783"/>
        <a:ext cx="5557224" cy="702970"/>
      </dsp:txXfrm>
    </dsp:sp>
    <dsp:sp modelId="{342E21F0-36B7-4A83-828A-1CA6ED6A19CD}">
      <dsp:nvSpPr>
        <dsp:cNvPr id="0" name=""/>
        <dsp:cNvSpPr/>
      </dsp:nvSpPr>
      <dsp:spPr>
        <a:xfrm rot="5400000">
          <a:off x="-179775" y="2176155"/>
          <a:ext cx="1198505" cy="838953"/>
        </a:xfrm>
        <a:prstGeom prst="chevron">
          <a:avLst/>
        </a:prstGeom>
        <a:solidFill>
          <a:schemeClr val="tx2">
            <a:lumMod val="40000"/>
            <a:lumOff val="6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rot="-5400000">
        <a:off x="2" y="2415856"/>
        <a:ext cx="838953" cy="359552"/>
      </dsp:txXfrm>
    </dsp:sp>
    <dsp:sp modelId="{BA2A98B9-9732-4B14-9B12-B31E28ADF5B1}">
      <dsp:nvSpPr>
        <dsp:cNvPr id="0" name=""/>
        <dsp:cNvSpPr/>
      </dsp:nvSpPr>
      <dsp:spPr>
        <a:xfrm rot="5400000">
          <a:off x="3247066" y="-411732"/>
          <a:ext cx="779028" cy="5595253"/>
        </a:xfrm>
        <a:prstGeom prst="round2Same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a:solidFill>
                <a:srgbClr val="00314C"/>
              </a:solidFill>
              <a:latin typeface="Verdana" panose="020B0604030504040204" pitchFamily="34" charset="0"/>
              <a:ea typeface="Verdana" panose="020B0604030504040204" pitchFamily="34" charset="0"/>
            </a:rPr>
            <a:t>IA milrinone dosing: 4-10 mg (8 mg is typical) with additional boluses if there is inadequate response</a:t>
          </a:r>
        </a:p>
        <a:p>
          <a:pPr marL="114300" lvl="1" indent="-114300" algn="l" defTabSz="533400">
            <a:lnSpc>
              <a:spcPct val="90000"/>
            </a:lnSpc>
            <a:spcBef>
              <a:spcPct val="0"/>
            </a:spcBef>
            <a:spcAft>
              <a:spcPct val="15000"/>
            </a:spcAft>
            <a:buChar char="•"/>
          </a:pPr>
          <a:r>
            <a:rPr lang="en-US" sz="1200" kern="1200">
              <a:solidFill>
                <a:srgbClr val="00314C"/>
              </a:solidFill>
              <a:latin typeface="Verdana" panose="020B0604030504040204" pitchFamily="34" charset="0"/>
              <a:ea typeface="Verdana" panose="020B0604030504040204" pitchFamily="34" charset="0"/>
            </a:rPr>
            <a:t>Total maximum dose: 24 mg</a:t>
          </a:r>
        </a:p>
      </dsp:txBody>
      <dsp:txXfrm rot="-5400000">
        <a:off x="838954" y="2034409"/>
        <a:ext cx="5557224" cy="70297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9D75A-E98D-47E0-B8C7-19507483DDC9}">
      <dsp:nvSpPr>
        <dsp:cNvPr id="0" name=""/>
        <dsp:cNvSpPr/>
      </dsp:nvSpPr>
      <dsp:spPr>
        <a:xfrm>
          <a:off x="0" y="13100"/>
          <a:ext cx="7042471" cy="2895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Verdana"/>
              <a:ea typeface="Verdana"/>
            </a:rPr>
            <a:t>Hypotension</a:t>
          </a:r>
        </a:p>
      </dsp:txBody>
      <dsp:txXfrm>
        <a:off x="14136" y="27236"/>
        <a:ext cx="7014199" cy="261302"/>
      </dsp:txXfrm>
    </dsp:sp>
    <dsp:sp modelId="{1DC5A995-59EA-49E5-855D-F217088DBF3D}">
      <dsp:nvSpPr>
        <dsp:cNvPr id="0" name=""/>
        <dsp:cNvSpPr/>
      </dsp:nvSpPr>
      <dsp:spPr>
        <a:xfrm>
          <a:off x="0" y="302675"/>
          <a:ext cx="7042471" cy="791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598" tIns="12700" rIns="71120" bIns="12700" numCol="1" spcCol="1270" anchor="t" anchorCtr="0">
          <a:noAutofit/>
        </a:bodyPr>
        <a:lstStyle/>
        <a:p>
          <a:pPr marL="57150" lvl="1" indent="-57150" algn="l" defTabSz="444500" rtl="0">
            <a:lnSpc>
              <a:spcPct val="90000"/>
            </a:lnSpc>
            <a:spcBef>
              <a:spcPct val="0"/>
            </a:spcBef>
            <a:spcAft>
              <a:spcPct val="20000"/>
            </a:spcAft>
            <a:buChar char="•"/>
          </a:pPr>
          <a:r>
            <a:rPr lang="en-US" sz="1000" kern="1200" dirty="0">
              <a:solidFill>
                <a:srgbClr val="00314C"/>
              </a:solidFill>
              <a:latin typeface="Verdana"/>
              <a:ea typeface="Verdana"/>
            </a:rPr>
            <a:t>Continuous invasive blood pressure monitoring; the patient should have an arterial line while receiving and titrating IV milrinone</a:t>
          </a:r>
        </a:p>
        <a:p>
          <a:pPr marL="57150" lvl="1" indent="-57150" algn="l" defTabSz="444500">
            <a:lnSpc>
              <a:spcPct val="90000"/>
            </a:lnSpc>
            <a:spcBef>
              <a:spcPct val="0"/>
            </a:spcBef>
            <a:spcAft>
              <a:spcPct val="20000"/>
            </a:spcAft>
            <a:buChar char="•"/>
          </a:pPr>
          <a:r>
            <a:rPr lang="en-US" sz="1000" kern="1200" dirty="0">
              <a:solidFill>
                <a:srgbClr val="00314C"/>
              </a:solidFill>
              <a:latin typeface="Verdana"/>
              <a:ea typeface="Verdana"/>
            </a:rPr>
            <a:t>Vasopressor support with norepinephrine if needed to maintain MAP≥90mmHg and optimize CPP</a:t>
          </a:r>
        </a:p>
        <a:p>
          <a:pPr marL="57150" lvl="1" indent="-57150" algn="l" defTabSz="444500">
            <a:lnSpc>
              <a:spcPct val="90000"/>
            </a:lnSpc>
            <a:spcBef>
              <a:spcPct val="0"/>
            </a:spcBef>
            <a:spcAft>
              <a:spcPct val="20000"/>
            </a:spcAft>
            <a:buChar char="•"/>
          </a:pPr>
          <a:r>
            <a:rPr lang="en-US" sz="1000" kern="1200" dirty="0">
              <a:solidFill>
                <a:srgbClr val="00314C"/>
              </a:solidFill>
              <a:latin typeface="Verdana"/>
              <a:ea typeface="Verdana"/>
            </a:rPr>
            <a:t>If hemodynamic instability continues to worsen despite intervention, slowly reduce the milrinone infusion by 0.25 mcg/kg/min every 1-2 hours</a:t>
          </a:r>
        </a:p>
      </dsp:txBody>
      <dsp:txXfrm>
        <a:off x="0" y="302675"/>
        <a:ext cx="7042471" cy="791774"/>
      </dsp:txXfrm>
    </dsp:sp>
    <dsp:sp modelId="{C720B7E6-93FB-49CC-88FD-78740F6AA738}">
      <dsp:nvSpPr>
        <dsp:cNvPr id="0" name=""/>
        <dsp:cNvSpPr/>
      </dsp:nvSpPr>
      <dsp:spPr>
        <a:xfrm>
          <a:off x="0" y="1094450"/>
          <a:ext cx="7042471" cy="2895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Verdana"/>
              <a:ea typeface="Verdana"/>
            </a:rPr>
            <a:t>Arrythmia</a:t>
          </a:r>
        </a:p>
      </dsp:txBody>
      <dsp:txXfrm>
        <a:off x="14136" y="1108586"/>
        <a:ext cx="7014199" cy="261302"/>
      </dsp:txXfrm>
    </dsp:sp>
    <dsp:sp modelId="{35E6F417-111B-478C-908F-E572F62798E4}">
      <dsp:nvSpPr>
        <dsp:cNvPr id="0" name=""/>
        <dsp:cNvSpPr/>
      </dsp:nvSpPr>
      <dsp:spPr>
        <a:xfrm>
          <a:off x="0" y="1384025"/>
          <a:ext cx="7042471" cy="473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598" tIns="12700" rIns="71120" bIns="12700" numCol="1" spcCol="1270" anchor="t" anchorCtr="0">
          <a:noAutofit/>
        </a:bodyPr>
        <a:lstStyle/>
        <a:p>
          <a:pPr marL="57150" lvl="1" indent="-57150" algn="l" defTabSz="444500">
            <a:lnSpc>
              <a:spcPct val="90000"/>
            </a:lnSpc>
            <a:spcBef>
              <a:spcPct val="0"/>
            </a:spcBef>
            <a:spcAft>
              <a:spcPct val="20000"/>
            </a:spcAft>
            <a:buChar char="•"/>
          </a:pPr>
          <a:r>
            <a:rPr lang="en-US" sz="1000" kern="1200" dirty="0">
              <a:solidFill>
                <a:srgbClr val="00314C"/>
              </a:solidFill>
              <a:latin typeface="Verdana"/>
              <a:ea typeface="Verdana"/>
            </a:rPr>
            <a:t>Milrinone has the potential to induce tachycardia or arrythmias</a:t>
          </a:r>
        </a:p>
        <a:p>
          <a:pPr marL="57150" lvl="1" indent="-57150" algn="l" defTabSz="444500">
            <a:lnSpc>
              <a:spcPct val="90000"/>
            </a:lnSpc>
            <a:spcBef>
              <a:spcPct val="0"/>
            </a:spcBef>
            <a:spcAft>
              <a:spcPct val="20000"/>
            </a:spcAft>
            <a:buChar char="•"/>
          </a:pPr>
          <a:r>
            <a:rPr lang="en-US" sz="1000" kern="1200" dirty="0">
              <a:solidFill>
                <a:srgbClr val="00314C"/>
              </a:solidFill>
              <a:latin typeface="Verdana"/>
              <a:ea typeface="Verdana"/>
            </a:rPr>
            <a:t>If the patient experiences an arrythmias or HR&gt;100 BPM, titrating down on the milrinone infusion is an option</a:t>
          </a:r>
        </a:p>
      </dsp:txBody>
      <dsp:txXfrm>
        <a:off x="0" y="1384025"/>
        <a:ext cx="7042471" cy="473512"/>
      </dsp:txXfrm>
    </dsp:sp>
    <dsp:sp modelId="{833A84D7-DBBF-4C52-BB1D-D6AA401BDF6E}">
      <dsp:nvSpPr>
        <dsp:cNvPr id="0" name=""/>
        <dsp:cNvSpPr/>
      </dsp:nvSpPr>
      <dsp:spPr>
        <a:xfrm>
          <a:off x="0" y="1857538"/>
          <a:ext cx="7042471" cy="2895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Verdana"/>
              <a:ea typeface="Verdana"/>
            </a:rPr>
            <a:t>Volume deficits</a:t>
          </a:r>
        </a:p>
      </dsp:txBody>
      <dsp:txXfrm>
        <a:off x="14136" y="1871674"/>
        <a:ext cx="7014199" cy="261302"/>
      </dsp:txXfrm>
    </dsp:sp>
    <dsp:sp modelId="{179A2F85-EE0B-4646-8760-0245BA86BEDA}">
      <dsp:nvSpPr>
        <dsp:cNvPr id="0" name=""/>
        <dsp:cNvSpPr/>
      </dsp:nvSpPr>
      <dsp:spPr>
        <a:xfrm>
          <a:off x="0" y="2147113"/>
          <a:ext cx="7042471" cy="310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598" tIns="12700" rIns="71120" bIns="12700" numCol="1" spcCol="1270" anchor="t" anchorCtr="0">
          <a:noAutofit/>
        </a:bodyPr>
        <a:lstStyle/>
        <a:p>
          <a:pPr marL="57150" lvl="1" indent="-57150" algn="l" defTabSz="444500">
            <a:lnSpc>
              <a:spcPct val="90000"/>
            </a:lnSpc>
            <a:spcBef>
              <a:spcPct val="0"/>
            </a:spcBef>
            <a:spcAft>
              <a:spcPct val="20000"/>
            </a:spcAft>
            <a:buChar char="•"/>
          </a:pPr>
          <a:r>
            <a:rPr lang="en-US" sz="1000" kern="1200" dirty="0">
              <a:solidFill>
                <a:srgbClr val="00314C"/>
              </a:solidFill>
              <a:latin typeface="Verdana"/>
              <a:ea typeface="Verdana"/>
            </a:rPr>
            <a:t>If there is suspicion for volume deficits, the patient should receive crystalloids for volume resuscitation to maintain euvolemia before increasing doses of vasopressors</a:t>
          </a:r>
        </a:p>
      </dsp:txBody>
      <dsp:txXfrm>
        <a:off x="0" y="2147113"/>
        <a:ext cx="7042471" cy="310500"/>
      </dsp:txXfrm>
    </dsp:sp>
    <dsp:sp modelId="{C0129026-9C7D-4F03-926D-B522063FEDDC}">
      <dsp:nvSpPr>
        <dsp:cNvPr id="0" name=""/>
        <dsp:cNvSpPr/>
      </dsp:nvSpPr>
      <dsp:spPr>
        <a:xfrm>
          <a:off x="0" y="2457613"/>
          <a:ext cx="7042471" cy="2895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Verdana"/>
              <a:ea typeface="Verdana"/>
            </a:rPr>
            <a:t>Monitoring</a:t>
          </a:r>
        </a:p>
      </dsp:txBody>
      <dsp:txXfrm>
        <a:off x="14136" y="2471749"/>
        <a:ext cx="7014199" cy="261302"/>
      </dsp:txXfrm>
    </dsp:sp>
    <dsp:sp modelId="{252523F3-F4A5-4A5D-A55B-D8E55C451A75}">
      <dsp:nvSpPr>
        <dsp:cNvPr id="0" name=""/>
        <dsp:cNvSpPr/>
      </dsp:nvSpPr>
      <dsp:spPr>
        <a:xfrm>
          <a:off x="0" y="2747188"/>
          <a:ext cx="7042471" cy="341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598" tIns="12700" rIns="71120" bIns="12700" numCol="1" spcCol="1270" anchor="t" anchorCtr="0">
          <a:noAutofit/>
        </a:bodyPr>
        <a:lstStyle/>
        <a:p>
          <a:pPr marL="57150" lvl="1" indent="-57150" algn="l" defTabSz="444500">
            <a:lnSpc>
              <a:spcPct val="90000"/>
            </a:lnSpc>
            <a:spcBef>
              <a:spcPct val="0"/>
            </a:spcBef>
            <a:spcAft>
              <a:spcPct val="20000"/>
            </a:spcAft>
            <a:buChar char="•"/>
          </a:pPr>
          <a:r>
            <a:rPr lang="en-US" sz="1000" kern="1200" dirty="0">
              <a:solidFill>
                <a:srgbClr val="00314C"/>
              </a:solidFill>
              <a:latin typeface="Verdana"/>
              <a:ea typeface="Verdana"/>
            </a:rPr>
            <a:t>It is important to ensure monitoring of electrolytes such as potassium, magnesium calcium, etc. </a:t>
          </a:r>
        </a:p>
        <a:p>
          <a:pPr marL="57150" lvl="1" indent="-57150" algn="l" defTabSz="444500">
            <a:lnSpc>
              <a:spcPct val="90000"/>
            </a:lnSpc>
            <a:spcBef>
              <a:spcPct val="0"/>
            </a:spcBef>
            <a:spcAft>
              <a:spcPct val="20000"/>
            </a:spcAft>
            <a:buChar char="•"/>
          </a:pPr>
          <a:r>
            <a:rPr lang="en-US" sz="1000" kern="1200" dirty="0">
              <a:solidFill>
                <a:srgbClr val="00314C"/>
              </a:solidFill>
              <a:latin typeface="Verdana"/>
              <a:ea typeface="Verdana"/>
            </a:rPr>
            <a:t>Renal function is also important to monitor to assess for drug clearance</a:t>
          </a:r>
        </a:p>
      </dsp:txBody>
      <dsp:txXfrm>
        <a:off x="0" y="2747188"/>
        <a:ext cx="7042471" cy="341550"/>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9D75A-E98D-47E0-B8C7-19507483DDC9}">
      <dsp:nvSpPr>
        <dsp:cNvPr id="0" name=""/>
        <dsp:cNvSpPr/>
      </dsp:nvSpPr>
      <dsp:spPr>
        <a:xfrm>
          <a:off x="0" y="19226"/>
          <a:ext cx="5977293" cy="486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latin typeface="Verdana" panose="020B0604030504040204" pitchFamily="34" charset="0"/>
              <a:ea typeface="Verdana" panose="020B0604030504040204" pitchFamily="34" charset="0"/>
            </a:rPr>
            <a:t>Frequent neurological assessments</a:t>
          </a:r>
        </a:p>
      </dsp:txBody>
      <dsp:txXfrm>
        <a:off x="23760" y="42986"/>
        <a:ext cx="5929773" cy="439200"/>
      </dsp:txXfrm>
    </dsp:sp>
    <dsp:sp modelId="{8A37444B-510B-43A0-962E-77758E997AA5}">
      <dsp:nvSpPr>
        <dsp:cNvPr id="0" name=""/>
        <dsp:cNvSpPr/>
      </dsp:nvSpPr>
      <dsp:spPr>
        <a:xfrm>
          <a:off x="0" y="505946"/>
          <a:ext cx="5977293" cy="618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779" tIns="12700" rIns="71120" bIns="12700" numCol="1" spcCol="1270" anchor="t" anchorCtr="0">
          <a:noAutofit/>
        </a:bodyPr>
        <a:lstStyle/>
        <a:p>
          <a:pPr marL="57150" lvl="1" indent="-57150" algn="l" defTabSz="444500">
            <a:lnSpc>
              <a:spcPct val="90000"/>
            </a:lnSpc>
            <a:spcBef>
              <a:spcPct val="0"/>
            </a:spcBef>
            <a:spcAft>
              <a:spcPct val="20000"/>
            </a:spcAft>
            <a:buChar char="•"/>
          </a:pPr>
          <a:r>
            <a:rPr lang="en-US" sz="1000" kern="1200">
              <a:solidFill>
                <a:srgbClr val="00314C"/>
              </a:solidFill>
              <a:latin typeface="Verdana" panose="020B0604030504040204" pitchFamily="34" charset="0"/>
              <a:ea typeface="Verdana" panose="020B0604030504040204" pitchFamily="34" charset="0"/>
            </a:rPr>
            <a:t>Performance of a neurological assessment every 30-60 minutes until observed clinical improvement is recommended</a:t>
          </a:r>
        </a:p>
        <a:p>
          <a:pPr marL="57150" lvl="1" indent="-57150" algn="l" defTabSz="444500">
            <a:lnSpc>
              <a:spcPct val="90000"/>
            </a:lnSpc>
            <a:spcBef>
              <a:spcPct val="0"/>
            </a:spcBef>
            <a:spcAft>
              <a:spcPct val="20000"/>
            </a:spcAft>
            <a:buChar char="•"/>
          </a:pPr>
          <a:r>
            <a:rPr lang="en-US" sz="1000" kern="1200">
              <a:solidFill>
                <a:srgbClr val="00314C"/>
              </a:solidFill>
              <a:latin typeface="Verdana" panose="020B0604030504040204" pitchFamily="34" charset="0"/>
              <a:ea typeface="Verdana" panose="020B0604030504040204" pitchFamily="34" charset="0"/>
            </a:rPr>
            <a:t>Once the patient’s condition is improving, every 8 hours neurological assessments can be considered</a:t>
          </a:r>
        </a:p>
      </dsp:txBody>
      <dsp:txXfrm>
        <a:off x="0" y="505946"/>
        <a:ext cx="5977293" cy="618930"/>
      </dsp:txXfrm>
    </dsp:sp>
    <dsp:sp modelId="{46F87F99-9C89-4801-9EC7-C688A833091E}">
      <dsp:nvSpPr>
        <dsp:cNvPr id="0" name=""/>
        <dsp:cNvSpPr/>
      </dsp:nvSpPr>
      <dsp:spPr>
        <a:xfrm>
          <a:off x="0" y="1124876"/>
          <a:ext cx="5977293" cy="486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latin typeface="Verdana" panose="020B0604030504040204" pitchFamily="34" charset="0"/>
              <a:ea typeface="Verdana" panose="020B0604030504040204" pitchFamily="34" charset="0"/>
            </a:rPr>
            <a:t>Imaging/TCD</a:t>
          </a:r>
        </a:p>
      </dsp:txBody>
      <dsp:txXfrm>
        <a:off x="23760" y="1148636"/>
        <a:ext cx="5929773" cy="439200"/>
      </dsp:txXfrm>
    </dsp:sp>
    <dsp:sp modelId="{D3D10185-E631-4916-B947-57756EB911CD}">
      <dsp:nvSpPr>
        <dsp:cNvPr id="0" name=""/>
        <dsp:cNvSpPr/>
      </dsp:nvSpPr>
      <dsp:spPr>
        <a:xfrm>
          <a:off x="0" y="1611596"/>
          <a:ext cx="5977293"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779" tIns="12700" rIns="71120" bIns="12700" numCol="1" spcCol="1270" anchor="t" anchorCtr="0">
          <a:noAutofit/>
        </a:bodyPr>
        <a:lstStyle/>
        <a:p>
          <a:pPr marL="57150" lvl="1" indent="-57150" algn="l" defTabSz="444500">
            <a:lnSpc>
              <a:spcPct val="90000"/>
            </a:lnSpc>
            <a:spcBef>
              <a:spcPct val="0"/>
            </a:spcBef>
            <a:spcAft>
              <a:spcPct val="20000"/>
            </a:spcAft>
            <a:buChar char="•"/>
          </a:pPr>
          <a:r>
            <a:rPr lang="en-US" sz="1000" kern="1200">
              <a:solidFill>
                <a:srgbClr val="00314C"/>
              </a:solidFill>
              <a:latin typeface="Verdana" panose="020B0604030504040204" pitchFamily="34" charset="0"/>
              <a:ea typeface="Verdana" panose="020B0604030504040204" pitchFamily="34" charset="0"/>
            </a:rPr>
            <a:t>Daily TCD’s are recommended to be ordered daily during the first 2-week period following </a:t>
          </a:r>
          <a:r>
            <a:rPr lang="en-US" sz="1000" kern="1200" err="1">
              <a:solidFill>
                <a:srgbClr val="00314C"/>
              </a:solidFill>
              <a:latin typeface="Verdana" panose="020B0604030504040204" pitchFamily="34" charset="0"/>
              <a:ea typeface="Verdana" panose="020B0604030504040204" pitchFamily="34" charset="0"/>
            </a:rPr>
            <a:t>aSAH</a:t>
          </a:r>
          <a:endParaRPr lang="en-US" sz="1000" kern="1200">
            <a:solidFill>
              <a:srgbClr val="00314C"/>
            </a:solidFill>
            <a:latin typeface="Verdana" panose="020B0604030504040204" pitchFamily="34" charset="0"/>
            <a:ea typeface="Verdana" panose="020B0604030504040204" pitchFamily="34" charset="0"/>
          </a:endParaRPr>
        </a:p>
      </dsp:txBody>
      <dsp:txXfrm>
        <a:off x="0" y="1611596"/>
        <a:ext cx="5977293" cy="430560"/>
      </dsp:txXfrm>
    </dsp:sp>
    <dsp:sp modelId="{B7D7FA92-8770-4AFF-869C-ACC23998287C}">
      <dsp:nvSpPr>
        <dsp:cNvPr id="0" name=""/>
        <dsp:cNvSpPr/>
      </dsp:nvSpPr>
      <dsp:spPr>
        <a:xfrm>
          <a:off x="0" y="2042156"/>
          <a:ext cx="5977293" cy="486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latin typeface="Verdana" panose="020B0604030504040204" pitchFamily="34" charset="0"/>
              <a:ea typeface="Verdana" panose="020B0604030504040204" pitchFamily="34" charset="0"/>
            </a:rPr>
            <a:t>Neurophysiologic monitoring if appropriate</a:t>
          </a:r>
        </a:p>
      </dsp:txBody>
      <dsp:txXfrm>
        <a:off x="23760" y="2065916"/>
        <a:ext cx="5929773" cy="439200"/>
      </dsp:txXfrm>
    </dsp:sp>
    <dsp:sp modelId="{E3CC3B16-45E1-4BB1-8D2D-B017D82531FE}">
      <dsp:nvSpPr>
        <dsp:cNvPr id="0" name=""/>
        <dsp:cNvSpPr/>
      </dsp:nvSpPr>
      <dsp:spPr>
        <a:xfrm>
          <a:off x="36969" y="2528876"/>
          <a:ext cx="5903353" cy="678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779" tIns="12700" rIns="71120" bIns="12700" numCol="1" spcCol="1270" anchor="t" anchorCtr="0">
          <a:noAutofit/>
        </a:bodyPr>
        <a:lstStyle/>
        <a:p>
          <a:pPr marL="57150" lvl="1" indent="-57150" algn="l" defTabSz="444500">
            <a:lnSpc>
              <a:spcPct val="90000"/>
            </a:lnSpc>
            <a:spcBef>
              <a:spcPct val="0"/>
            </a:spcBef>
            <a:spcAft>
              <a:spcPct val="20000"/>
            </a:spcAft>
            <a:buChar char="•"/>
          </a:pPr>
          <a:r>
            <a:rPr lang="en-US" sz="1000" kern="1200">
              <a:solidFill>
                <a:srgbClr val="00314C"/>
              </a:solidFill>
              <a:latin typeface="Verdana" panose="020B0604030504040204" pitchFamily="34" charset="0"/>
              <a:ea typeface="Verdana" panose="020B0604030504040204" pitchFamily="34" charset="0"/>
            </a:rPr>
            <a:t>Patients who are sedated or have altered consciousness may require additional neuromonitoring techniques due to the decreased reliability of neurological assessments in this population</a:t>
          </a:r>
        </a:p>
        <a:p>
          <a:pPr marL="57150" lvl="1" indent="-57150" algn="l" defTabSz="444500">
            <a:lnSpc>
              <a:spcPct val="90000"/>
            </a:lnSpc>
            <a:spcBef>
              <a:spcPct val="0"/>
            </a:spcBef>
            <a:spcAft>
              <a:spcPct val="20000"/>
            </a:spcAft>
            <a:buChar char="•"/>
          </a:pPr>
          <a:r>
            <a:rPr lang="en-US" sz="1000" kern="1200">
              <a:solidFill>
                <a:srgbClr val="00314C"/>
              </a:solidFill>
              <a:latin typeface="Verdana" panose="020B0604030504040204" pitchFamily="34" charset="0"/>
              <a:ea typeface="Verdana" panose="020B0604030504040204" pitchFamily="34" charset="0"/>
            </a:rPr>
            <a:t>EEG monitoring</a:t>
          </a:r>
        </a:p>
      </dsp:txBody>
      <dsp:txXfrm>
        <a:off x="36969" y="2528876"/>
        <a:ext cx="5903353" cy="678508"/>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C4F25-8171-4454-8910-5B5271E851A3}">
      <dsp:nvSpPr>
        <dsp:cNvPr id="0" name=""/>
        <dsp:cNvSpPr/>
      </dsp:nvSpPr>
      <dsp:spPr>
        <a:xfrm>
          <a:off x="0" y="0"/>
          <a:ext cx="5745574" cy="994688"/>
        </a:xfrm>
        <a:prstGeom prst="roundRect">
          <a:avLst>
            <a:gd name="adj" fmla="val 1000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latin typeface="Verdana" panose="020B0604030504040204" pitchFamily="34" charset="0"/>
              <a:ea typeface="Verdana" panose="020B0604030504040204" pitchFamily="34" charset="0"/>
            </a:rPr>
            <a:t>The intravenous milrinone infusion is recommended to be continued until patient symptom resolvement and confirmatory visualization of vasospasm resolution on a repeat TCD or cerebral angiography</a:t>
          </a:r>
        </a:p>
      </dsp:txBody>
      <dsp:txXfrm>
        <a:off x="29133" y="29133"/>
        <a:ext cx="4672228" cy="936422"/>
      </dsp:txXfrm>
    </dsp:sp>
    <dsp:sp modelId="{31312EFA-F499-475E-B820-D7AFA4C0EAA0}">
      <dsp:nvSpPr>
        <dsp:cNvPr id="0" name=""/>
        <dsp:cNvSpPr/>
      </dsp:nvSpPr>
      <dsp:spPr>
        <a:xfrm>
          <a:off x="506962" y="1160470"/>
          <a:ext cx="5745574" cy="994688"/>
        </a:xfrm>
        <a:prstGeom prst="roundRect">
          <a:avLst>
            <a:gd name="adj" fmla="val 10000"/>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latin typeface="Verdana" panose="020B0604030504040204" pitchFamily="34" charset="0"/>
              <a:ea typeface="Verdana" panose="020B0604030504040204" pitchFamily="34" charset="0"/>
            </a:rPr>
            <a:t>When being discontinued, the infusion should be tapered down gradually to avoid withdrawal-related hemodynamic instability </a:t>
          </a:r>
        </a:p>
      </dsp:txBody>
      <dsp:txXfrm>
        <a:off x="536095" y="1189603"/>
        <a:ext cx="4533798" cy="936422"/>
      </dsp:txXfrm>
    </dsp:sp>
    <dsp:sp modelId="{E6712C8B-5F23-4E73-921C-92A7137CD864}">
      <dsp:nvSpPr>
        <dsp:cNvPr id="0" name=""/>
        <dsp:cNvSpPr/>
      </dsp:nvSpPr>
      <dsp:spPr>
        <a:xfrm>
          <a:off x="1013924" y="2320940"/>
          <a:ext cx="5745574" cy="994688"/>
        </a:xfrm>
        <a:prstGeom prst="roundRect">
          <a:avLst>
            <a:gd name="adj" fmla="val 10000"/>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latin typeface="Verdana" panose="020B0604030504040204" pitchFamily="34" charset="0"/>
              <a:ea typeface="Verdana" panose="020B0604030504040204" pitchFamily="34" charset="0"/>
            </a:rPr>
            <a:t>Reduce the infusion rate by 0.25 mcg/kg/min every 12-24 hours until 0.75 mcg/kg/min is reached, and at this point the infusion may be discontinued</a:t>
          </a:r>
        </a:p>
      </dsp:txBody>
      <dsp:txXfrm>
        <a:off x="1043057" y="2350073"/>
        <a:ext cx="4533798" cy="936422"/>
      </dsp:txXfrm>
    </dsp:sp>
    <dsp:sp modelId="{A33D1C7D-215C-4305-A729-08760D6AE52F}">
      <dsp:nvSpPr>
        <dsp:cNvPr id="0" name=""/>
        <dsp:cNvSpPr/>
      </dsp:nvSpPr>
      <dsp:spPr>
        <a:xfrm>
          <a:off x="5099026" y="754305"/>
          <a:ext cx="646547" cy="646547"/>
        </a:xfrm>
        <a:prstGeom prst="downArrow">
          <a:avLst>
            <a:gd name="adj1" fmla="val 55000"/>
            <a:gd name="adj2" fmla="val 45000"/>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5244499" y="754305"/>
        <a:ext cx="355601" cy="486527"/>
      </dsp:txXfrm>
    </dsp:sp>
    <dsp:sp modelId="{8692424F-8FF8-48C8-8D87-78FF6C664333}">
      <dsp:nvSpPr>
        <dsp:cNvPr id="0" name=""/>
        <dsp:cNvSpPr/>
      </dsp:nvSpPr>
      <dsp:spPr>
        <a:xfrm>
          <a:off x="5605988" y="1908144"/>
          <a:ext cx="646547" cy="646547"/>
        </a:xfrm>
        <a:prstGeom prst="downArrow">
          <a:avLst>
            <a:gd name="adj1" fmla="val 55000"/>
            <a:gd name="adj2" fmla="val 45000"/>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5751461" y="1908144"/>
        <a:ext cx="355601" cy="486527"/>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10FC58-46AC-431A-B983-3F39E27F1F35}">
      <dsp:nvSpPr>
        <dsp:cNvPr id="0" name=""/>
        <dsp:cNvSpPr/>
      </dsp:nvSpPr>
      <dsp:spPr>
        <a:xfrm>
          <a:off x="2017" y="9425"/>
          <a:ext cx="1967231" cy="786892"/>
        </a:xfrm>
        <a:prstGeom prst="rect">
          <a:avLst/>
        </a:prstGeom>
        <a:solidFill>
          <a:srgbClr val="00314C"/>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a:latin typeface="Verdana"/>
              <a:ea typeface="Verdana"/>
            </a:rPr>
            <a:t>Vasospasm</a:t>
          </a:r>
        </a:p>
      </dsp:txBody>
      <dsp:txXfrm>
        <a:off x="2017" y="9425"/>
        <a:ext cx="1967231" cy="786892"/>
      </dsp:txXfrm>
    </dsp:sp>
    <dsp:sp modelId="{23B3A970-5015-4843-8E8E-154C5155CAD7}">
      <dsp:nvSpPr>
        <dsp:cNvPr id="0" name=""/>
        <dsp:cNvSpPr/>
      </dsp:nvSpPr>
      <dsp:spPr>
        <a:xfrm>
          <a:off x="2017" y="796317"/>
          <a:ext cx="1967231" cy="285480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1092BE-113D-43FB-9F0D-625EFF728408}">
      <dsp:nvSpPr>
        <dsp:cNvPr id="0" name=""/>
        <dsp:cNvSpPr/>
      </dsp:nvSpPr>
      <dsp:spPr>
        <a:xfrm>
          <a:off x="2244662" y="9425"/>
          <a:ext cx="1967231" cy="786892"/>
        </a:xfrm>
        <a:prstGeom prst="rect">
          <a:avLst/>
        </a:prstGeom>
        <a:solidFill>
          <a:srgbClr val="00314C"/>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a:latin typeface="Verdana"/>
              <a:ea typeface="Verdana"/>
            </a:rPr>
            <a:t>Therapy</a:t>
          </a:r>
        </a:p>
      </dsp:txBody>
      <dsp:txXfrm>
        <a:off x="2244662" y="9425"/>
        <a:ext cx="1967231" cy="786892"/>
      </dsp:txXfrm>
    </dsp:sp>
    <dsp:sp modelId="{AAD3DC94-203C-43EC-A041-2F6E141F2F54}">
      <dsp:nvSpPr>
        <dsp:cNvPr id="0" name=""/>
        <dsp:cNvSpPr/>
      </dsp:nvSpPr>
      <dsp:spPr>
        <a:xfrm>
          <a:off x="2244662" y="796317"/>
          <a:ext cx="1967231" cy="285480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FFA5C4-62EE-44AA-AC7A-53550806A9FE}">
      <dsp:nvSpPr>
        <dsp:cNvPr id="0" name=""/>
        <dsp:cNvSpPr/>
      </dsp:nvSpPr>
      <dsp:spPr>
        <a:xfrm>
          <a:off x="4487306" y="9425"/>
          <a:ext cx="1967231" cy="786892"/>
        </a:xfrm>
        <a:prstGeom prst="rect">
          <a:avLst/>
        </a:prstGeom>
        <a:solidFill>
          <a:srgbClr val="00314C"/>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a:latin typeface="Verdana"/>
              <a:ea typeface="Verdana"/>
            </a:rPr>
            <a:t>High-dose Milrinone</a:t>
          </a:r>
        </a:p>
      </dsp:txBody>
      <dsp:txXfrm>
        <a:off x="4487306" y="9425"/>
        <a:ext cx="1967231" cy="786892"/>
      </dsp:txXfrm>
    </dsp:sp>
    <dsp:sp modelId="{83052A63-4FAF-4E10-B09F-26C1046C4983}">
      <dsp:nvSpPr>
        <dsp:cNvPr id="0" name=""/>
        <dsp:cNvSpPr/>
      </dsp:nvSpPr>
      <dsp:spPr>
        <a:xfrm>
          <a:off x="4487306" y="796317"/>
          <a:ext cx="1967231" cy="285480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50CE9-B936-4E1C-AE47-1DFBA2D99F8E}">
      <dsp:nvSpPr>
        <dsp:cNvPr id="0" name=""/>
        <dsp:cNvSpPr/>
      </dsp:nvSpPr>
      <dsp:spPr>
        <a:xfrm>
          <a:off x="637" y="51602"/>
          <a:ext cx="2487289" cy="149237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Verdana" panose="020B0604030504040204" pitchFamily="34" charset="0"/>
              <a:ea typeface="Verdana" panose="020B0604030504040204" pitchFamily="34" charset="0"/>
            </a:rPr>
            <a:t>Worst headache of your life</a:t>
          </a:r>
        </a:p>
      </dsp:txBody>
      <dsp:txXfrm>
        <a:off x="637" y="51602"/>
        <a:ext cx="2487289" cy="1492373"/>
      </dsp:txXfrm>
    </dsp:sp>
    <dsp:sp modelId="{693512FE-06E1-4CBB-BA84-A5C163703C63}">
      <dsp:nvSpPr>
        <dsp:cNvPr id="0" name=""/>
        <dsp:cNvSpPr/>
      </dsp:nvSpPr>
      <dsp:spPr>
        <a:xfrm>
          <a:off x="2736656" y="51602"/>
          <a:ext cx="2487289" cy="149237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Verdana" panose="020B0604030504040204" pitchFamily="34" charset="0"/>
              <a:ea typeface="Verdana" panose="020B0604030504040204" pitchFamily="34" charset="0"/>
            </a:rPr>
            <a:t>Neurological deficits localized to area of brain affected; nausea, vomiting, seizure, photophobia</a:t>
          </a:r>
        </a:p>
      </dsp:txBody>
      <dsp:txXfrm>
        <a:off x="2736656" y="51602"/>
        <a:ext cx="2487289" cy="1492373"/>
      </dsp:txXfrm>
    </dsp:sp>
    <dsp:sp modelId="{4DD1B027-2CA1-403E-93E4-41F17828C4F3}">
      <dsp:nvSpPr>
        <dsp:cNvPr id="0" name=""/>
        <dsp:cNvSpPr/>
      </dsp:nvSpPr>
      <dsp:spPr>
        <a:xfrm>
          <a:off x="637" y="1792704"/>
          <a:ext cx="2487289" cy="149237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Verdana" panose="020B0604030504040204" pitchFamily="34" charset="0"/>
              <a:ea typeface="Verdana" panose="020B0604030504040204" pitchFamily="34" charset="0"/>
            </a:rPr>
            <a:t>Nuchal rigidity</a:t>
          </a:r>
        </a:p>
      </dsp:txBody>
      <dsp:txXfrm>
        <a:off x="637" y="1792704"/>
        <a:ext cx="2487289" cy="1492373"/>
      </dsp:txXfrm>
    </dsp:sp>
    <dsp:sp modelId="{2BFC2BA4-174C-4D66-9CA9-4BA0FDC9D99C}">
      <dsp:nvSpPr>
        <dsp:cNvPr id="0" name=""/>
        <dsp:cNvSpPr/>
      </dsp:nvSpPr>
      <dsp:spPr>
        <a:xfrm>
          <a:off x="2736656" y="1792704"/>
          <a:ext cx="2487289" cy="149237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Verdana" panose="020B0604030504040204" pitchFamily="34" charset="0"/>
              <a:ea typeface="Verdana" panose="020B0604030504040204" pitchFamily="34" charset="0"/>
            </a:rPr>
            <a:t>Neck or back pain</a:t>
          </a:r>
        </a:p>
      </dsp:txBody>
      <dsp:txXfrm>
        <a:off x="2736656" y="1792704"/>
        <a:ext cx="2487289" cy="14923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64BC4-8D7C-4653-81C1-FFD8A8B93D68}">
      <dsp:nvSpPr>
        <dsp:cNvPr id="0" name=""/>
        <dsp:cNvSpPr/>
      </dsp:nvSpPr>
      <dsp:spPr>
        <a:xfrm>
          <a:off x="0" y="0"/>
          <a:ext cx="7674708"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D5F7BD-DCB7-4496-8F9F-3EF7CBDF6DF7}">
      <dsp:nvSpPr>
        <dsp:cNvPr id="0" name=""/>
        <dsp:cNvSpPr/>
      </dsp:nvSpPr>
      <dsp:spPr>
        <a:xfrm>
          <a:off x="0" y="0"/>
          <a:ext cx="1534941" cy="3477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solidFill>
              <a:srgbClr val="00314C"/>
            </a:solidFill>
            <a:latin typeface="Verdana"/>
            <a:ea typeface="Verdana"/>
          </a:endParaRPr>
        </a:p>
      </dsp:txBody>
      <dsp:txXfrm>
        <a:off x="0" y="0"/>
        <a:ext cx="1534941" cy="3477359"/>
      </dsp:txXfrm>
    </dsp:sp>
    <dsp:sp modelId="{90E02B35-E4FC-41B1-A8B3-B6FE589147B6}">
      <dsp:nvSpPr>
        <dsp:cNvPr id="0" name=""/>
        <dsp:cNvSpPr/>
      </dsp:nvSpPr>
      <dsp:spPr>
        <a:xfrm>
          <a:off x="1650062" y="40877"/>
          <a:ext cx="6024645" cy="817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solidFill>
                <a:srgbClr val="00314C"/>
              </a:solidFill>
              <a:latin typeface="Verdana"/>
              <a:ea typeface="Verdana"/>
            </a:rPr>
            <a:t>A non-contrast head CT is recommended for the diagnosis of aSAH when a patient presents with a severe headache +/- new neurological deficits</a:t>
          </a:r>
        </a:p>
      </dsp:txBody>
      <dsp:txXfrm>
        <a:off x="1650062" y="40877"/>
        <a:ext cx="6024645" cy="817552"/>
      </dsp:txXfrm>
    </dsp:sp>
    <dsp:sp modelId="{23AC6710-B8B6-4CBA-A193-510CA37DE98F}">
      <dsp:nvSpPr>
        <dsp:cNvPr id="0" name=""/>
        <dsp:cNvSpPr/>
      </dsp:nvSpPr>
      <dsp:spPr>
        <a:xfrm>
          <a:off x="1534941" y="858430"/>
          <a:ext cx="613976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342A24-4566-4300-A8E4-82D9011A0B76}">
      <dsp:nvSpPr>
        <dsp:cNvPr id="0" name=""/>
        <dsp:cNvSpPr/>
      </dsp:nvSpPr>
      <dsp:spPr>
        <a:xfrm>
          <a:off x="1650062" y="899308"/>
          <a:ext cx="6024645" cy="817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solidFill>
                <a:srgbClr val="00314C"/>
              </a:solidFill>
              <a:latin typeface="Verdana"/>
              <a:ea typeface="Verdana"/>
            </a:rPr>
            <a:t>Within the first 3 days after onset of aSAH symptoms and neurological deficits, a non-contrast head CT has high-sensitivity</a:t>
          </a:r>
        </a:p>
      </dsp:txBody>
      <dsp:txXfrm>
        <a:off x="1650062" y="899308"/>
        <a:ext cx="6024645" cy="817552"/>
      </dsp:txXfrm>
    </dsp:sp>
    <dsp:sp modelId="{C6221F12-B64B-4526-A831-E7ABC613C782}">
      <dsp:nvSpPr>
        <dsp:cNvPr id="0" name=""/>
        <dsp:cNvSpPr/>
      </dsp:nvSpPr>
      <dsp:spPr>
        <a:xfrm>
          <a:off x="1534941" y="1716861"/>
          <a:ext cx="613976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2B5F6F-11CA-4E96-B1B1-CC6C9026BE10}">
      <dsp:nvSpPr>
        <dsp:cNvPr id="0" name=""/>
        <dsp:cNvSpPr/>
      </dsp:nvSpPr>
      <dsp:spPr>
        <a:xfrm>
          <a:off x="1650062" y="1757738"/>
          <a:ext cx="6024645" cy="817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solidFill>
                <a:srgbClr val="00314C"/>
              </a:solidFill>
              <a:latin typeface="Verdana"/>
              <a:ea typeface="Verdana"/>
            </a:rPr>
            <a:t>When approaching 5-7 days from onset, the sensitivity of a non-contrast head CT is decreased, and a lumbar puncture is recommended to show Xanthochromia for diagnosis</a:t>
          </a:r>
        </a:p>
      </dsp:txBody>
      <dsp:txXfrm>
        <a:off x="1650062" y="1757738"/>
        <a:ext cx="6024645" cy="817552"/>
      </dsp:txXfrm>
    </dsp:sp>
    <dsp:sp modelId="{59A7F03E-7775-4E62-9462-6E4B15378450}">
      <dsp:nvSpPr>
        <dsp:cNvPr id="0" name=""/>
        <dsp:cNvSpPr/>
      </dsp:nvSpPr>
      <dsp:spPr>
        <a:xfrm>
          <a:off x="1534941" y="2575291"/>
          <a:ext cx="613976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15911A-4872-476B-9A5A-FD3D1E138535}">
      <dsp:nvSpPr>
        <dsp:cNvPr id="0" name=""/>
        <dsp:cNvSpPr/>
      </dsp:nvSpPr>
      <dsp:spPr>
        <a:xfrm>
          <a:off x="1650062" y="2616169"/>
          <a:ext cx="6024645" cy="817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solidFill>
                <a:srgbClr val="00314C"/>
              </a:solidFill>
              <a:latin typeface="Verdana"/>
              <a:ea typeface="Verdana"/>
            </a:rPr>
            <a:t>Guidelines recommend CTA/DSA as an alternative to a lumbar puncture for diagnosis</a:t>
          </a:r>
        </a:p>
      </dsp:txBody>
      <dsp:txXfrm>
        <a:off x="1650062" y="2616169"/>
        <a:ext cx="6024645" cy="817552"/>
      </dsp:txXfrm>
    </dsp:sp>
    <dsp:sp modelId="{34736850-78E5-45ED-A220-DB9B4DB9E8B3}">
      <dsp:nvSpPr>
        <dsp:cNvPr id="0" name=""/>
        <dsp:cNvSpPr/>
      </dsp:nvSpPr>
      <dsp:spPr>
        <a:xfrm>
          <a:off x="1534941" y="3433722"/>
          <a:ext cx="613976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D93FA-6993-488D-9B01-08C4E975B649}">
      <dsp:nvSpPr>
        <dsp:cNvPr id="0" name=""/>
        <dsp:cNvSpPr/>
      </dsp:nvSpPr>
      <dsp:spPr>
        <a:xfrm>
          <a:off x="1186988" y="1836"/>
          <a:ext cx="2228294" cy="1336976"/>
        </a:xfrm>
        <a:prstGeom prst="rect">
          <a:avLst/>
        </a:prstGeom>
        <a:solidFill>
          <a:srgbClr val="00314C"/>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Verdana" panose="020B0604030504040204" pitchFamily="34" charset="0"/>
              <a:ea typeface="Verdana" panose="020B0604030504040204" pitchFamily="34" charset="0"/>
            </a:rPr>
            <a:t>Cerebral vasospasm</a:t>
          </a:r>
        </a:p>
      </dsp:txBody>
      <dsp:txXfrm>
        <a:off x="1186988" y="1836"/>
        <a:ext cx="2228294" cy="1336976"/>
      </dsp:txXfrm>
    </dsp:sp>
    <dsp:sp modelId="{B5513DBF-FBB9-4818-80AB-51839116CB10}">
      <dsp:nvSpPr>
        <dsp:cNvPr id="0" name=""/>
        <dsp:cNvSpPr/>
      </dsp:nvSpPr>
      <dsp:spPr>
        <a:xfrm>
          <a:off x="3638112" y="1836"/>
          <a:ext cx="2228294" cy="1336976"/>
        </a:xfrm>
        <a:prstGeom prst="rect">
          <a:avLst/>
        </a:prstGeom>
        <a:solidFill>
          <a:srgbClr val="00314C"/>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Verdana" panose="020B0604030504040204" pitchFamily="34" charset="0"/>
              <a:ea typeface="Verdana" panose="020B0604030504040204" pitchFamily="34" charset="0"/>
            </a:rPr>
            <a:t>DCI</a:t>
          </a:r>
        </a:p>
      </dsp:txBody>
      <dsp:txXfrm>
        <a:off x="3638112" y="1836"/>
        <a:ext cx="2228294" cy="1336976"/>
      </dsp:txXfrm>
    </dsp:sp>
    <dsp:sp modelId="{8B3942AE-64C4-44D3-BEFB-A4618062A706}">
      <dsp:nvSpPr>
        <dsp:cNvPr id="0" name=""/>
        <dsp:cNvSpPr/>
      </dsp:nvSpPr>
      <dsp:spPr>
        <a:xfrm>
          <a:off x="1186988" y="1561642"/>
          <a:ext cx="2228294" cy="1336976"/>
        </a:xfrm>
        <a:prstGeom prst="rect">
          <a:avLst/>
        </a:prstGeom>
        <a:solidFill>
          <a:srgbClr val="00314C"/>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Verdana" panose="020B0604030504040204" pitchFamily="34" charset="0"/>
              <a:ea typeface="Verdana" panose="020B0604030504040204" pitchFamily="34" charset="0"/>
            </a:rPr>
            <a:t>Elevated ICP</a:t>
          </a:r>
        </a:p>
      </dsp:txBody>
      <dsp:txXfrm>
        <a:off x="1186988" y="1561642"/>
        <a:ext cx="2228294" cy="1336976"/>
      </dsp:txXfrm>
    </dsp:sp>
    <dsp:sp modelId="{0055E007-2DA8-49E7-97F0-3EF81FF86F21}">
      <dsp:nvSpPr>
        <dsp:cNvPr id="0" name=""/>
        <dsp:cNvSpPr/>
      </dsp:nvSpPr>
      <dsp:spPr>
        <a:xfrm>
          <a:off x="3638112" y="1561642"/>
          <a:ext cx="2228294" cy="1336976"/>
        </a:xfrm>
        <a:prstGeom prst="rect">
          <a:avLst/>
        </a:prstGeom>
        <a:solidFill>
          <a:srgbClr val="00314C"/>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Verdana" panose="020B0604030504040204" pitchFamily="34" charset="0"/>
              <a:ea typeface="Verdana" panose="020B0604030504040204" pitchFamily="34" charset="0"/>
            </a:rPr>
            <a:t>Rebleeding</a:t>
          </a:r>
        </a:p>
      </dsp:txBody>
      <dsp:txXfrm>
        <a:off x="3638112" y="1561642"/>
        <a:ext cx="2228294" cy="13369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D4FBE-F983-48CB-BD96-A8E8F9FB6E79}">
      <dsp:nvSpPr>
        <dsp:cNvPr id="0" name=""/>
        <dsp:cNvSpPr/>
      </dsp:nvSpPr>
      <dsp:spPr>
        <a:xfrm>
          <a:off x="0" y="8267"/>
          <a:ext cx="3782427" cy="708020"/>
        </a:xfrm>
        <a:prstGeom prst="roundRect">
          <a:avLst/>
        </a:prstGeom>
        <a:solidFill>
          <a:srgbClr val="00314C"/>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latin typeface="Verdana"/>
              <a:ea typeface="Verdana"/>
            </a:rPr>
            <a:t>Definition</a:t>
          </a:r>
        </a:p>
      </dsp:txBody>
      <dsp:txXfrm>
        <a:off x="34563" y="42830"/>
        <a:ext cx="3713301" cy="638894"/>
      </dsp:txXfrm>
    </dsp:sp>
    <dsp:sp modelId="{77A1BE72-9B14-4415-9647-3530A29C3B70}">
      <dsp:nvSpPr>
        <dsp:cNvPr id="0" name=""/>
        <dsp:cNvSpPr/>
      </dsp:nvSpPr>
      <dsp:spPr>
        <a:xfrm>
          <a:off x="0" y="716287"/>
          <a:ext cx="3782427" cy="99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092" tIns="13970" rIns="78232" bIns="13970" numCol="1" spcCol="1270" anchor="t" anchorCtr="0">
          <a:noAutofit/>
        </a:bodyPr>
        <a:lstStyle/>
        <a:p>
          <a:pPr marL="57150" lvl="1" indent="-57150" algn="l" defTabSz="488950" rtl="0">
            <a:lnSpc>
              <a:spcPct val="90000"/>
            </a:lnSpc>
            <a:spcBef>
              <a:spcPct val="0"/>
            </a:spcBef>
            <a:spcAft>
              <a:spcPct val="20000"/>
            </a:spcAft>
            <a:buChar char="•"/>
          </a:pPr>
          <a:endParaRPr lang="en-US" sz="1100" kern="1200">
            <a:solidFill>
              <a:srgbClr val="00314C"/>
            </a:solidFill>
            <a:latin typeface="Verdana"/>
            <a:ea typeface="Verdana"/>
          </a:endParaRPr>
        </a:p>
        <a:p>
          <a:pPr marL="114300" lvl="1" indent="-114300" algn="l" defTabSz="533400" rtl="0">
            <a:lnSpc>
              <a:spcPct val="90000"/>
            </a:lnSpc>
            <a:spcBef>
              <a:spcPct val="0"/>
            </a:spcBef>
            <a:spcAft>
              <a:spcPct val="20000"/>
            </a:spcAft>
            <a:buChar char="•"/>
          </a:pPr>
          <a:r>
            <a:rPr lang="en-US" sz="1200" kern="1200">
              <a:solidFill>
                <a:srgbClr val="00314C"/>
              </a:solidFill>
              <a:latin typeface="Verdana"/>
              <a:ea typeface="Verdana"/>
            </a:rPr>
            <a:t>Narrowing of the arteries due to vasoconstriction</a:t>
          </a:r>
          <a:endParaRPr lang="en-US" sz="1100" kern="1200">
            <a:solidFill>
              <a:srgbClr val="00314C"/>
            </a:solidFill>
            <a:latin typeface="Verdana"/>
            <a:ea typeface="Verdana"/>
          </a:endParaRPr>
        </a:p>
        <a:p>
          <a:pPr marL="114300" lvl="1" indent="-114300" algn="l" defTabSz="533400">
            <a:lnSpc>
              <a:spcPct val="90000"/>
            </a:lnSpc>
            <a:spcBef>
              <a:spcPct val="0"/>
            </a:spcBef>
            <a:spcAft>
              <a:spcPct val="20000"/>
            </a:spcAft>
            <a:buChar char="•"/>
          </a:pPr>
          <a:r>
            <a:rPr lang="en-US" sz="100" kern="1200">
              <a:solidFill>
                <a:srgbClr val="00314C"/>
              </a:solidFill>
              <a:latin typeface="Verdana"/>
              <a:ea typeface="Verdana"/>
            </a:rPr>
            <a:t>Results in reduced blood flow and varying symptoms depending on the area affected</a:t>
          </a:r>
          <a:endParaRPr lang="en-US" sz="100" kern="1200">
            <a:solidFill>
              <a:srgbClr val="00314C"/>
            </a:solidFill>
          </a:endParaRPr>
        </a:p>
      </dsp:txBody>
      <dsp:txXfrm>
        <a:off x="0" y="716287"/>
        <a:ext cx="3782427" cy="993600"/>
      </dsp:txXfrm>
    </dsp:sp>
    <dsp:sp modelId="{826D5D48-117F-426D-8271-0EB6A0598D6D}">
      <dsp:nvSpPr>
        <dsp:cNvPr id="0" name=""/>
        <dsp:cNvSpPr/>
      </dsp:nvSpPr>
      <dsp:spPr>
        <a:xfrm>
          <a:off x="0" y="1709887"/>
          <a:ext cx="3782427" cy="806794"/>
        </a:xfrm>
        <a:prstGeom prst="roundRect">
          <a:avLst/>
        </a:prstGeom>
        <a:solidFill>
          <a:srgbClr val="00314C"/>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latin typeface="Verdana"/>
              <a:ea typeface="Verdana"/>
            </a:rPr>
            <a:t>Prevalence</a:t>
          </a:r>
        </a:p>
      </dsp:txBody>
      <dsp:txXfrm>
        <a:off x="39384" y="1749271"/>
        <a:ext cx="3703659" cy="728026"/>
      </dsp:txXfrm>
    </dsp:sp>
    <dsp:sp modelId="{1FB05CBA-DFAC-41EE-B5BD-E904350CBD8D}">
      <dsp:nvSpPr>
        <dsp:cNvPr id="0" name=""/>
        <dsp:cNvSpPr/>
      </dsp:nvSpPr>
      <dsp:spPr>
        <a:xfrm>
          <a:off x="0" y="2516682"/>
          <a:ext cx="3782427" cy="1117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092" tIns="15240" rIns="85344" bIns="15240" numCol="1" spcCol="1270" anchor="t" anchorCtr="0">
          <a:noAutofit/>
        </a:bodyPr>
        <a:lstStyle/>
        <a:p>
          <a:pPr marL="114300" lvl="1" indent="-114300" algn="l" defTabSz="533400">
            <a:lnSpc>
              <a:spcPct val="90000"/>
            </a:lnSpc>
            <a:spcBef>
              <a:spcPct val="0"/>
            </a:spcBef>
            <a:spcAft>
              <a:spcPct val="20000"/>
            </a:spcAft>
            <a:buChar char="•"/>
          </a:pPr>
          <a:endParaRPr lang="en-US" sz="1200" kern="1200">
            <a:solidFill>
              <a:srgbClr val="00314C"/>
            </a:solidFill>
            <a:latin typeface="Verdana"/>
            <a:ea typeface="Verdana"/>
          </a:endParaRPr>
        </a:p>
        <a:p>
          <a:pPr marL="114300" lvl="1" indent="-114300" algn="l" defTabSz="533400">
            <a:lnSpc>
              <a:spcPct val="90000"/>
            </a:lnSpc>
            <a:spcBef>
              <a:spcPct val="0"/>
            </a:spcBef>
            <a:spcAft>
              <a:spcPct val="20000"/>
            </a:spcAft>
            <a:buChar char="•"/>
          </a:pPr>
          <a:r>
            <a:rPr lang="en-US" sz="1200" kern="1200">
              <a:solidFill>
                <a:srgbClr val="00314C"/>
              </a:solidFill>
              <a:latin typeface="Verdana"/>
              <a:ea typeface="Verdana"/>
            </a:rPr>
            <a:t>Cerebral vasospasm and DCI worsen outcomes in patients with </a:t>
          </a:r>
          <a:r>
            <a:rPr lang="en-US" sz="1200" kern="1200" err="1">
              <a:solidFill>
                <a:srgbClr val="00314C"/>
              </a:solidFill>
              <a:latin typeface="Verdana"/>
              <a:ea typeface="Verdana"/>
            </a:rPr>
            <a:t>aSAH</a:t>
          </a:r>
          <a:endParaRPr lang="en-US" sz="1200" kern="1200">
            <a:solidFill>
              <a:srgbClr val="00314C"/>
            </a:solidFill>
            <a:latin typeface="Verdana"/>
            <a:ea typeface="Verdana"/>
          </a:endParaRPr>
        </a:p>
        <a:p>
          <a:pPr marL="114300" lvl="1" indent="-114300" algn="l" defTabSz="533400">
            <a:lnSpc>
              <a:spcPct val="90000"/>
            </a:lnSpc>
            <a:spcBef>
              <a:spcPct val="0"/>
            </a:spcBef>
            <a:spcAft>
              <a:spcPct val="20000"/>
            </a:spcAft>
            <a:buChar char="•"/>
          </a:pPr>
          <a:r>
            <a:rPr lang="en-US" sz="1200" kern="1200">
              <a:solidFill>
                <a:srgbClr val="00314C"/>
              </a:solidFill>
              <a:latin typeface="Verdana"/>
              <a:ea typeface="Verdana"/>
            </a:rPr>
            <a:t>Affecting 25-30% of patients with </a:t>
          </a:r>
          <a:r>
            <a:rPr lang="en-US" sz="1200" kern="1200" err="1">
              <a:solidFill>
                <a:srgbClr val="00314C"/>
              </a:solidFill>
              <a:latin typeface="Verdana"/>
              <a:ea typeface="Verdana"/>
            </a:rPr>
            <a:t>aSAH</a:t>
          </a:r>
          <a:endParaRPr lang="en-US" sz="1200" kern="1200">
            <a:solidFill>
              <a:srgbClr val="00314C"/>
            </a:solidFill>
            <a:latin typeface="Verdana"/>
            <a:ea typeface="Verdana"/>
          </a:endParaRPr>
        </a:p>
      </dsp:txBody>
      <dsp:txXfrm>
        <a:off x="0" y="2516682"/>
        <a:ext cx="3782427" cy="111761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76256F-C355-4198-B5B0-6F414F49E5DF}">
      <dsp:nvSpPr>
        <dsp:cNvPr id="0" name=""/>
        <dsp:cNvSpPr/>
      </dsp:nvSpPr>
      <dsp:spPr>
        <a:xfrm>
          <a:off x="0" y="37917"/>
          <a:ext cx="5863713" cy="336960"/>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latin typeface="Verdana"/>
              <a:ea typeface="Verdana"/>
            </a:rPr>
            <a:t>Epidemiology</a:t>
          </a:r>
        </a:p>
      </dsp:txBody>
      <dsp:txXfrm>
        <a:off x="16449" y="54366"/>
        <a:ext cx="5830815" cy="304062"/>
      </dsp:txXfrm>
    </dsp:sp>
    <dsp:sp modelId="{434F19D9-A1B2-4469-BE55-ED2081CD9772}">
      <dsp:nvSpPr>
        <dsp:cNvPr id="0" name=""/>
        <dsp:cNvSpPr/>
      </dsp:nvSpPr>
      <dsp:spPr>
        <a:xfrm>
          <a:off x="0" y="374877"/>
          <a:ext cx="5863713" cy="512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173" tIns="12700" rIns="71120" bIns="12700" numCol="1" spcCol="1270" anchor="t" anchorCtr="0">
          <a:noAutofit/>
        </a:bodyPr>
        <a:lstStyle/>
        <a:p>
          <a:pPr marL="57150" lvl="1" indent="-57150" algn="l" defTabSz="444500">
            <a:lnSpc>
              <a:spcPct val="90000"/>
            </a:lnSpc>
            <a:spcBef>
              <a:spcPct val="0"/>
            </a:spcBef>
            <a:spcAft>
              <a:spcPct val="20000"/>
            </a:spcAft>
            <a:buChar char="•"/>
          </a:pPr>
          <a:r>
            <a:rPr lang="en-US" sz="1000" kern="1200">
              <a:solidFill>
                <a:srgbClr val="00314C"/>
              </a:solidFill>
              <a:latin typeface="Verdana"/>
              <a:ea typeface="Verdana"/>
            </a:rPr>
            <a:t>Angiographic cerebral vasospasm occurs in up to 70% of patients with </a:t>
          </a:r>
          <a:r>
            <a:rPr lang="en-US" sz="1000" kern="1200" err="1">
              <a:solidFill>
                <a:srgbClr val="00314C"/>
              </a:solidFill>
              <a:latin typeface="Verdana"/>
              <a:ea typeface="Verdana"/>
            </a:rPr>
            <a:t>aSAH</a:t>
          </a:r>
          <a:r>
            <a:rPr lang="en-US" sz="1000" kern="1200">
              <a:solidFill>
                <a:srgbClr val="00314C"/>
              </a:solidFill>
              <a:latin typeface="Verdana"/>
              <a:ea typeface="Verdana"/>
            </a:rPr>
            <a:t>.</a:t>
          </a:r>
        </a:p>
        <a:p>
          <a:pPr marL="57150" lvl="1" indent="-57150" algn="l" defTabSz="444500">
            <a:lnSpc>
              <a:spcPct val="90000"/>
            </a:lnSpc>
            <a:spcBef>
              <a:spcPct val="0"/>
            </a:spcBef>
            <a:spcAft>
              <a:spcPct val="20000"/>
            </a:spcAft>
            <a:buChar char="•"/>
          </a:pPr>
          <a:r>
            <a:rPr lang="en-US" sz="1000" kern="1200">
              <a:solidFill>
                <a:srgbClr val="00314C"/>
              </a:solidFill>
              <a:latin typeface="Verdana"/>
              <a:ea typeface="Verdana"/>
            </a:rPr>
            <a:t>Symptomatic cerebral vasospasm occurs in up to 20-40% of patients with </a:t>
          </a:r>
          <a:r>
            <a:rPr lang="en-US" sz="1000" kern="1200" err="1">
              <a:solidFill>
                <a:srgbClr val="00314C"/>
              </a:solidFill>
              <a:latin typeface="Verdana"/>
              <a:ea typeface="Verdana"/>
            </a:rPr>
            <a:t>aSAH</a:t>
          </a:r>
          <a:r>
            <a:rPr lang="en-US" sz="1000" kern="1200">
              <a:solidFill>
                <a:srgbClr val="00314C"/>
              </a:solidFill>
              <a:latin typeface="Verdana"/>
              <a:ea typeface="Verdana"/>
            </a:rPr>
            <a:t>.</a:t>
          </a:r>
        </a:p>
        <a:p>
          <a:pPr marL="57150" lvl="1" indent="-57150" algn="l" defTabSz="444500">
            <a:lnSpc>
              <a:spcPct val="90000"/>
            </a:lnSpc>
            <a:spcBef>
              <a:spcPct val="0"/>
            </a:spcBef>
            <a:spcAft>
              <a:spcPct val="20000"/>
            </a:spcAft>
            <a:buChar char="•"/>
          </a:pPr>
          <a:r>
            <a:rPr lang="en-US" sz="1000" kern="1200">
              <a:solidFill>
                <a:srgbClr val="00314C"/>
              </a:solidFill>
              <a:latin typeface="Verdana"/>
              <a:ea typeface="Verdana"/>
            </a:rPr>
            <a:t>Responsible for significant long-term neurological impairment and disability.</a:t>
          </a:r>
        </a:p>
      </dsp:txBody>
      <dsp:txXfrm>
        <a:off x="0" y="374877"/>
        <a:ext cx="5863713" cy="512325"/>
      </dsp:txXfrm>
    </dsp:sp>
    <dsp:sp modelId="{E4698506-7E3C-4C8F-8834-AD453BC51E4E}">
      <dsp:nvSpPr>
        <dsp:cNvPr id="0" name=""/>
        <dsp:cNvSpPr/>
      </dsp:nvSpPr>
      <dsp:spPr>
        <a:xfrm>
          <a:off x="0" y="887202"/>
          <a:ext cx="5863713" cy="336960"/>
        </a:xfrm>
        <a:prstGeom prst="roundRect">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latin typeface="Verdana"/>
              <a:ea typeface="Verdana"/>
            </a:rPr>
            <a:t>Classification</a:t>
          </a:r>
        </a:p>
      </dsp:txBody>
      <dsp:txXfrm>
        <a:off x="16449" y="903651"/>
        <a:ext cx="5830815" cy="304062"/>
      </dsp:txXfrm>
    </dsp:sp>
    <dsp:sp modelId="{9D4B904C-E37F-4286-9B9F-4E2F9116E833}">
      <dsp:nvSpPr>
        <dsp:cNvPr id="0" name=""/>
        <dsp:cNvSpPr/>
      </dsp:nvSpPr>
      <dsp:spPr>
        <a:xfrm>
          <a:off x="0" y="1224162"/>
          <a:ext cx="5863713" cy="782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173" tIns="12700" rIns="71120" bIns="12700" numCol="1" spcCol="1270" anchor="t" anchorCtr="0">
          <a:noAutofit/>
        </a:bodyPr>
        <a:lstStyle/>
        <a:p>
          <a:pPr marL="57150" lvl="1" indent="-57150" algn="l" defTabSz="444500">
            <a:lnSpc>
              <a:spcPct val="90000"/>
            </a:lnSpc>
            <a:spcBef>
              <a:spcPct val="0"/>
            </a:spcBef>
            <a:spcAft>
              <a:spcPct val="20000"/>
            </a:spcAft>
            <a:buChar char="•"/>
          </a:pPr>
          <a:r>
            <a:rPr lang="en-US" sz="1000" kern="1200">
              <a:solidFill>
                <a:srgbClr val="00314C"/>
              </a:solidFill>
              <a:latin typeface="Verdana"/>
              <a:ea typeface="Verdana"/>
            </a:rPr>
            <a:t>Angiographic CVS: Radiographical finding of arterial narrowing seen on an angiography.</a:t>
          </a:r>
        </a:p>
        <a:p>
          <a:pPr marL="57150" lvl="1" indent="-57150" algn="l" defTabSz="444500">
            <a:lnSpc>
              <a:spcPct val="90000"/>
            </a:lnSpc>
            <a:spcBef>
              <a:spcPct val="0"/>
            </a:spcBef>
            <a:spcAft>
              <a:spcPct val="20000"/>
            </a:spcAft>
            <a:buChar char="•"/>
          </a:pPr>
          <a:r>
            <a:rPr lang="en-US" sz="1000" kern="1200">
              <a:solidFill>
                <a:srgbClr val="00314C"/>
              </a:solidFill>
              <a:latin typeface="Verdana"/>
              <a:ea typeface="Verdana"/>
            </a:rPr>
            <a:t>Clinical CVS: Presence of new neurological deficits, such as confusion, aphasia, weakness, or a decline in consciousness correlating with vasospasm.</a:t>
          </a:r>
        </a:p>
        <a:p>
          <a:pPr marL="57150" lvl="1" indent="-57150" algn="l" defTabSz="444500">
            <a:lnSpc>
              <a:spcPct val="90000"/>
            </a:lnSpc>
            <a:spcBef>
              <a:spcPct val="0"/>
            </a:spcBef>
            <a:spcAft>
              <a:spcPct val="20000"/>
            </a:spcAft>
            <a:buChar char="•"/>
          </a:pPr>
          <a:r>
            <a:rPr lang="en-US" sz="1000" kern="1200">
              <a:solidFill>
                <a:srgbClr val="00314C"/>
              </a:solidFill>
              <a:latin typeface="Verdana"/>
              <a:ea typeface="Verdana"/>
            </a:rPr>
            <a:t>Angiographic CVS ≠Clinical CVS</a:t>
          </a:r>
        </a:p>
      </dsp:txBody>
      <dsp:txXfrm>
        <a:off x="0" y="1224162"/>
        <a:ext cx="5863713" cy="782460"/>
      </dsp:txXfrm>
    </dsp:sp>
    <dsp:sp modelId="{E434FD45-E0CC-489C-B3D0-0CE3DEA8F52C}">
      <dsp:nvSpPr>
        <dsp:cNvPr id="0" name=""/>
        <dsp:cNvSpPr/>
      </dsp:nvSpPr>
      <dsp:spPr>
        <a:xfrm>
          <a:off x="0" y="2006622"/>
          <a:ext cx="5863713" cy="336960"/>
        </a:xfrm>
        <a:prstGeom prst="roundRect">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latin typeface="Verdana"/>
              <a:ea typeface="Verdana"/>
            </a:rPr>
            <a:t>Occurrence</a:t>
          </a:r>
        </a:p>
      </dsp:txBody>
      <dsp:txXfrm>
        <a:off x="16449" y="2023071"/>
        <a:ext cx="5830815" cy="304062"/>
      </dsp:txXfrm>
    </dsp:sp>
    <dsp:sp modelId="{2CF333CD-4D72-4B13-AA94-6C59D8E4C23C}">
      <dsp:nvSpPr>
        <dsp:cNvPr id="0" name=""/>
        <dsp:cNvSpPr/>
      </dsp:nvSpPr>
      <dsp:spPr>
        <a:xfrm>
          <a:off x="0" y="2343582"/>
          <a:ext cx="5863713" cy="307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173" tIns="12700" rIns="71120" bIns="12700" numCol="1" spcCol="1270" anchor="t" anchorCtr="0">
          <a:noAutofit/>
        </a:bodyPr>
        <a:lstStyle/>
        <a:p>
          <a:pPr marL="57150" lvl="1" indent="-57150" algn="l" defTabSz="444500">
            <a:lnSpc>
              <a:spcPct val="90000"/>
            </a:lnSpc>
            <a:spcBef>
              <a:spcPct val="0"/>
            </a:spcBef>
            <a:spcAft>
              <a:spcPct val="20000"/>
            </a:spcAft>
            <a:buChar char="•"/>
          </a:pPr>
          <a:r>
            <a:rPr lang="en-US" sz="1000" kern="1200">
              <a:solidFill>
                <a:srgbClr val="00314C"/>
              </a:solidFill>
              <a:latin typeface="Verdana"/>
              <a:ea typeface="Verdana"/>
            </a:rPr>
            <a:t>Typical occurrence is 4-14 days following the aneurysm rupture, and resolution is frequently seen spontaneously around 21 days.</a:t>
          </a:r>
        </a:p>
      </dsp:txBody>
      <dsp:txXfrm>
        <a:off x="0" y="2343582"/>
        <a:ext cx="5863713" cy="307395"/>
      </dsp:txXfrm>
    </dsp:sp>
    <dsp:sp modelId="{4D60C23F-7A48-4F5D-AABF-C16B054B64ED}">
      <dsp:nvSpPr>
        <dsp:cNvPr id="0" name=""/>
        <dsp:cNvSpPr/>
      </dsp:nvSpPr>
      <dsp:spPr>
        <a:xfrm>
          <a:off x="0" y="2650977"/>
          <a:ext cx="5863713" cy="336960"/>
        </a:xfrm>
        <a:prstGeom prst="roundRect">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latin typeface="Verdana"/>
              <a:ea typeface="Verdana"/>
            </a:rPr>
            <a:t>Complications</a:t>
          </a:r>
        </a:p>
      </dsp:txBody>
      <dsp:txXfrm>
        <a:off x="16449" y="2667426"/>
        <a:ext cx="5830815" cy="304062"/>
      </dsp:txXfrm>
    </dsp:sp>
    <dsp:sp modelId="{A089A9BB-C4A9-4F87-A8A0-CE7849FEB6A9}">
      <dsp:nvSpPr>
        <dsp:cNvPr id="0" name=""/>
        <dsp:cNvSpPr/>
      </dsp:nvSpPr>
      <dsp:spPr>
        <a:xfrm>
          <a:off x="0" y="2987937"/>
          <a:ext cx="5863713" cy="512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173" tIns="12700" rIns="71120" bIns="12700" numCol="1" spcCol="1270" anchor="t" anchorCtr="0">
          <a:noAutofit/>
        </a:bodyPr>
        <a:lstStyle/>
        <a:p>
          <a:pPr marL="57150" lvl="1" indent="-57150" algn="l" defTabSz="444500">
            <a:lnSpc>
              <a:spcPct val="90000"/>
            </a:lnSpc>
            <a:spcBef>
              <a:spcPct val="0"/>
            </a:spcBef>
            <a:spcAft>
              <a:spcPct val="20000"/>
            </a:spcAft>
            <a:buChar char="•"/>
          </a:pPr>
          <a:r>
            <a:rPr lang="en-US" sz="1000" kern="1200">
              <a:solidFill>
                <a:srgbClr val="00314C"/>
              </a:solidFill>
              <a:latin typeface="Verdana"/>
              <a:ea typeface="Verdana"/>
            </a:rPr>
            <a:t>Irreversible neurological deficits</a:t>
          </a:r>
        </a:p>
        <a:p>
          <a:pPr marL="57150" lvl="1" indent="-57150" algn="l" defTabSz="444500">
            <a:lnSpc>
              <a:spcPct val="90000"/>
            </a:lnSpc>
            <a:spcBef>
              <a:spcPct val="0"/>
            </a:spcBef>
            <a:spcAft>
              <a:spcPct val="20000"/>
            </a:spcAft>
            <a:buChar char="•"/>
          </a:pPr>
          <a:r>
            <a:rPr lang="en-US" sz="1000" kern="1200">
              <a:solidFill>
                <a:srgbClr val="00314C"/>
              </a:solidFill>
              <a:latin typeface="Verdana"/>
              <a:ea typeface="Verdana"/>
            </a:rPr>
            <a:t>Long-term disabilities and cognitive impairment</a:t>
          </a:r>
        </a:p>
        <a:p>
          <a:pPr marL="57150" lvl="1" indent="-57150" algn="l" defTabSz="444500">
            <a:lnSpc>
              <a:spcPct val="90000"/>
            </a:lnSpc>
            <a:spcBef>
              <a:spcPct val="0"/>
            </a:spcBef>
            <a:spcAft>
              <a:spcPct val="20000"/>
            </a:spcAft>
            <a:buChar char="•"/>
          </a:pPr>
          <a:r>
            <a:rPr lang="en-US" sz="1000" kern="1200">
              <a:solidFill>
                <a:srgbClr val="00314C"/>
              </a:solidFill>
              <a:latin typeface="Verdana"/>
              <a:ea typeface="Verdana"/>
            </a:rPr>
            <a:t>Delayed Cerebral Ischemia (DCI)</a:t>
          </a:r>
        </a:p>
      </dsp:txBody>
      <dsp:txXfrm>
        <a:off x="0" y="2987937"/>
        <a:ext cx="5863713" cy="51232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7AA096-8226-438E-801A-E19E7E4FE7AB}">
      <dsp:nvSpPr>
        <dsp:cNvPr id="0" name=""/>
        <dsp:cNvSpPr/>
      </dsp:nvSpPr>
      <dsp:spPr>
        <a:xfrm>
          <a:off x="3465" y="419479"/>
          <a:ext cx="1515340" cy="90920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latin typeface="Verdana" panose="020B0604030504040204" pitchFamily="34" charset="0"/>
              <a:ea typeface="Verdana" panose="020B0604030504040204" pitchFamily="34" charset="0"/>
            </a:rPr>
            <a:t>Cerebral Vasospasm</a:t>
          </a:r>
        </a:p>
      </dsp:txBody>
      <dsp:txXfrm>
        <a:off x="30095" y="446109"/>
        <a:ext cx="1462080" cy="855944"/>
      </dsp:txXfrm>
    </dsp:sp>
    <dsp:sp modelId="{56645BC3-9C09-408C-8C3E-2D29D69C0F6E}">
      <dsp:nvSpPr>
        <dsp:cNvPr id="0" name=""/>
        <dsp:cNvSpPr/>
      </dsp:nvSpPr>
      <dsp:spPr>
        <a:xfrm>
          <a:off x="1652155" y="686179"/>
          <a:ext cx="321252" cy="375804"/>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652155" y="761340"/>
        <a:ext cx="224876" cy="225482"/>
      </dsp:txXfrm>
    </dsp:sp>
    <dsp:sp modelId="{2EC448B1-B359-4783-9E1D-9025DB4FDB5D}">
      <dsp:nvSpPr>
        <dsp:cNvPr id="0" name=""/>
        <dsp:cNvSpPr/>
      </dsp:nvSpPr>
      <dsp:spPr>
        <a:xfrm>
          <a:off x="2124941" y="419479"/>
          <a:ext cx="1515340" cy="90920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latin typeface="Verdana" panose="020B0604030504040204" pitchFamily="34" charset="0"/>
              <a:ea typeface="Verdana" panose="020B0604030504040204" pitchFamily="34" charset="0"/>
            </a:rPr>
            <a:t>Endothelial Injury</a:t>
          </a:r>
        </a:p>
      </dsp:txBody>
      <dsp:txXfrm>
        <a:off x="2151571" y="446109"/>
        <a:ext cx="1462080" cy="855944"/>
      </dsp:txXfrm>
    </dsp:sp>
    <dsp:sp modelId="{CA2764F1-E7B8-44E1-B2BD-47DA33ECDD83}">
      <dsp:nvSpPr>
        <dsp:cNvPr id="0" name=""/>
        <dsp:cNvSpPr/>
      </dsp:nvSpPr>
      <dsp:spPr>
        <a:xfrm>
          <a:off x="3773631" y="686179"/>
          <a:ext cx="321252" cy="375804"/>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773631" y="761340"/>
        <a:ext cx="224876" cy="225482"/>
      </dsp:txXfrm>
    </dsp:sp>
    <dsp:sp modelId="{B7E1292C-C7F4-48B4-96BE-67B36A57EF5E}">
      <dsp:nvSpPr>
        <dsp:cNvPr id="0" name=""/>
        <dsp:cNvSpPr/>
      </dsp:nvSpPr>
      <dsp:spPr>
        <a:xfrm>
          <a:off x="4246418" y="419479"/>
          <a:ext cx="1515340" cy="90920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latin typeface="Verdana" panose="020B0604030504040204" pitchFamily="34" charset="0"/>
              <a:ea typeface="Verdana" panose="020B0604030504040204" pitchFamily="34" charset="0"/>
            </a:rPr>
            <a:t>Exposure of Tissue Factor</a:t>
          </a:r>
        </a:p>
      </dsp:txBody>
      <dsp:txXfrm>
        <a:off x="4273048" y="446109"/>
        <a:ext cx="1462080" cy="855944"/>
      </dsp:txXfrm>
    </dsp:sp>
    <dsp:sp modelId="{F36482B8-1760-4EEA-B4B1-6C58985F4693}">
      <dsp:nvSpPr>
        <dsp:cNvPr id="0" name=""/>
        <dsp:cNvSpPr/>
      </dsp:nvSpPr>
      <dsp:spPr>
        <a:xfrm>
          <a:off x="5895108" y="686179"/>
          <a:ext cx="321252" cy="375804"/>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895108" y="761340"/>
        <a:ext cx="224876" cy="225482"/>
      </dsp:txXfrm>
    </dsp:sp>
    <dsp:sp modelId="{198F3DF7-6A19-4711-9172-57649DEB581E}">
      <dsp:nvSpPr>
        <dsp:cNvPr id="0" name=""/>
        <dsp:cNvSpPr/>
      </dsp:nvSpPr>
      <dsp:spPr>
        <a:xfrm>
          <a:off x="6367894" y="419479"/>
          <a:ext cx="1515340" cy="90920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latin typeface="Verdana" panose="020B0604030504040204" pitchFamily="34" charset="0"/>
              <a:ea typeface="Verdana" panose="020B0604030504040204" pitchFamily="34" charset="0"/>
            </a:rPr>
            <a:t>Activation of Coagulation Cascade</a:t>
          </a:r>
        </a:p>
      </dsp:txBody>
      <dsp:txXfrm>
        <a:off x="6394524" y="446109"/>
        <a:ext cx="1462080" cy="855944"/>
      </dsp:txXfrm>
    </dsp:sp>
    <dsp:sp modelId="{458A41E7-C199-42D1-9EA9-EDF2816D8F45}">
      <dsp:nvSpPr>
        <dsp:cNvPr id="0" name=""/>
        <dsp:cNvSpPr/>
      </dsp:nvSpPr>
      <dsp:spPr>
        <a:xfrm rot="5400000">
          <a:off x="6964938" y="1434757"/>
          <a:ext cx="321252" cy="375804"/>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7012823" y="1462033"/>
        <a:ext cx="225482" cy="224876"/>
      </dsp:txXfrm>
    </dsp:sp>
    <dsp:sp modelId="{0423B5C2-60F1-41D9-9ED3-503DDCCC91A9}">
      <dsp:nvSpPr>
        <dsp:cNvPr id="0" name=""/>
        <dsp:cNvSpPr/>
      </dsp:nvSpPr>
      <dsp:spPr>
        <a:xfrm>
          <a:off x="6367894" y="1934820"/>
          <a:ext cx="1515340" cy="90920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latin typeface="Verdana" panose="020B0604030504040204" pitchFamily="34" charset="0"/>
              <a:ea typeface="Verdana" panose="020B0604030504040204" pitchFamily="34" charset="0"/>
            </a:rPr>
            <a:t>Microthrombosis in Small Vessels </a:t>
          </a:r>
        </a:p>
      </dsp:txBody>
      <dsp:txXfrm>
        <a:off x="6394524" y="1961450"/>
        <a:ext cx="1462080" cy="855944"/>
      </dsp:txXfrm>
    </dsp:sp>
    <dsp:sp modelId="{51B2A3D2-0E7E-469E-9558-27E0DE887575}">
      <dsp:nvSpPr>
        <dsp:cNvPr id="0" name=""/>
        <dsp:cNvSpPr/>
      </dsp:nvSpPr>
      <dsp:spPr>
        <a:xfrm rot="10800000">
          <a:off x="5913292" y="2201519"/>
          <a:ext cx="321252" cy="375804"/>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6009668" y="2276680"/>
        <a:ext cx="224876" cy="225482"/>
      </dsp:txXfrm>
    </dsp:sp>
    <dsp:sp modelId="{8E06F535-CCA0-4257-85F9-8F36D1D24BBC}">
      <dsp:nvSpPr>
        <dsp:cNvPr id="0" name=""/>
        <dsp:cNvSpPr/>
      </dsp:nvSpPr>
      <dsp:spPr>
        <a:xfrm>
          <a:off x="4246418" y="1934820"/>
          <a:ext cx="1515340" cy="90920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latin typeface="Verdana" panose="020B0604030504040204" pitchFamily="34" charset="0"/>
              <a:ea typeface="Verdana" panose="020B0604030504040204" pitchFamily="34" charset="0"/>
            </a:rPr>
            <a:t>Impaired Microcirculation</a:t>
          </a:r>
        </a:p>
      </dsp:txBody>
      <dsp:txXfrm>
        <a:off x="4273048" y="1961450"/>
        <a:ext cx="1462080" cy="855944"/>
      </dsp:txXfrm>
    </dsp:sp>
    <dsp:sp modelId="{DA251E54-ECD5-481E-A1A7-5B7308EACDFC}">
      <dsp:nvSpPr>
        <dsp:cNvPr id="0" name=""/>
        <dsp:cNvSpPr/>
      </dsp:nvSpPr>
      <dsp:spPr>
        <a:xfrm rot="10800000">
          <a:off x="3791815" y="2201519"/>
          <a:ext cx="321252" cy="375804"/>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3888191" y="2276680"/>
        <a:ext cx="224876" cy="225482"/>
      </dsp:txXfrm>
    </dsp:sp>
    <dsp:sp modelId="{C29613CA-DB82-4995-834A-D408F79A4660}">
      <dsp:nvSpPr>
        <dsp:cNvPr id="0" name=""/>
        <dsp:cNvSpPr/>
      </dsp:nvSpPr>
      <dsp:spPr>
        <a:xfrm>
          <a:off x="2124941" y="1934820"/>
          <a:ext cx="1515340" cy="90920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latin typeface="Verdana" panose="020B0604030504040204" pitchFamily="34" charset="0"/>
              <a:ea typeface="Verdana" panose="020B0604030504040204" pitchFamily="34" charset="0"/>
            </a:rPr>
            <a:t>Reduced Oxygen Delivery</a:t>
          </a:r>
        </a:p>
      </dsp:txBody>
      <dsp:txXfrm>
        <a:off x="2151571" y="1961450"/>
        <a:ext cx="1462080" cy="855944"/>
      </dsp:txXfrm>
    </dsp:sp>
    <dsp:sp modelId="{CF9605AF-4DF1-4382-873B-85DFCDD4DABA}">
      <dsp:nvSpPr>
        <dsp:cNvPr id="0" name=""/>
        <dsp:cNvSpPr/>
      </dsp:nvSpPr>
      <dsp:spPr>
        <a:xfrm rot="10800000">
          <a:off x="1670339" y="2201519"/>
          <a:ext cx="321252" cy="375804"/>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1766715" y="2276680"/>
        <a:ext cx="224876" cy="225482"/>
      </dsp:txXfrm>
    </dsp:sp>
    <dsp:sp modelId="{9244A826-F5D5-4E49-B56F-D75C6F3BCF02}">
      <dsp:nvSpPr>
        <dsp:cNvPr id="0" name=""/>
        <dsp:cNvSpPr/>
      </dsp:nvSpPr>
      <dsp:spPr>
        <a:xfrm>
          <a:off x="3465" y="1934820"/>
          <a:ext cx="1515340" cy="90920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latin typeface="Verdana" panose="020B0604030504040204" pitchFamily="34" charset="0"/>
              <a:ea typeface="Verdana" panose="020B0604030504040204" pitchFamily="34" charset="0"/>
            </a:rPr>
            <a:t>Delayed Cerebral Ischemia (DCI)</a:t>
          </a:r>
        </a:p>
      </dsp:txBody>
      <dsp:txXfrm>
        <a:off x="30095" y="1961450"/>
        <a:ext cx="1462080" cy="85594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7.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07E9C4-92C4-4310-9AD5-CF56FAE9ABCD}" type="datetimeFigureOut">
              <a:rPr lang="en-US" smtClean="0"/>
              <a:t>12/1/2025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076713-0871-4F14-A582-2A34237E88C6}" type="slidenum">
              <a:rPr lang="en-US" smtClean="0"/>
              <a:t>‹#›</a:t>
            </a:fld>
            <a:endParaRPr lang="en-US"/>
          </a:p>
        </p:txBody>
      </p:sp>
    </p:spTree>
    <p:extLst>
      <p:ext uri="{BB962C8B-B14F-4D97-AF65-F5344CB8AC3E}">
        <p14:creationId xmlns:p14="http://schemas.microsoft.com/office/powerpoint/2010/main" val="2910607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259CC-D606-B3C1-FDFC-79385E3012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1B50A3-BB57-66D9-42C4-A720C43E2D3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7B27EB0-1374-1F71-0A02-AD44120B494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AC32054-4557-9448-3EA2-FE2C92AB4AAA}"/>
              </a:ext>
            </a:extLst>
          </p:cNvPr>
          <p:cNvSpPr>
            <a:spLocks noGrp="1"/>
          </p:cNvSpPr>
          <p:nvPr>
            <p:ph type="sldNum" sz="quarter" idx="5"/>
          </p:nvPr>
        </p:nvSpPr>
        <p:spPr/>
        <p:txBody>
          <a:bodyPr/>
          <a:lstStyle/>
          <a:p>
            <a:fld id="{F2076713-0871-4F14-A582-2A34237E88C6}" type="slidenum">
              <a:rPr lang="en-US" smtClean="0"/>
              <a:t>4</a:t>
            </a:fld>
            <a:endParaRPr lang="en-US"/>
          </a:p>
        </p:txBody>
      </p:sp>
    </p:spTree>
    <p:extLst>
      <p:ext uri="{BB962C8B-B14F-4D97-AF65-F5344CB8AC3E}">
        <p14:creationId xmlns:p14="http://schemas.microsoft.com/office/powerpoint/2010/main" val="155170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Would mention verbally that this was the treatment for a LONG time</a:t>
            </a:r>
            <a:endParaRPr lang="en-US"/>
          </a:p>
        </p:txBody>
      </p:sp>
      <p:sp>
        <p:nvSpPr>
          <p:cNvPr id="4" name="Slide Number Placeholder 3"/>
          <p:cNvSpPr>
            <a:spLocks noGrp="1"/>
          </p:cNvSpPr>
          <p:nvPr>
            <p:ph type="sldNum" sz="quarter" idx="5"/>
          </p:nvPr>
        </p:nvSpPr>
        <p:spPr/>
        <p:txBody>
          <a:bodyPr/>
          <a:lstStyle/>
          <a:p>
            <a:fld id="{F2076713-0871-4F14-A582-2A34237E88C6}" type="slidenum">
              <a:rPr lang="en-US" smtClean="0"/>
              <a:t>27</a:t>
            </a:fld>
            <a:endParaRPr lang="en-US"/>
          </a:p>
        </p:txBody>
      </p:sp>
    </p:spTree>
    <p:extLst>
      <p:ext uri="{BB962C8B-B14F-4D97-AF65-F5344CB8AC3E}">
        <p14:creationId xmlns:p14="http://schemas.microsoft.com/office/powerpoint/2010/main" val="1697412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076713-0871-4F14-A582-2A34237E88C6}" type="slidenum">
              <a:rPr lang="en-US" smtClean="0"/>
              <a:t>31</a:t>
            </a:fld>
            <a:endParaRPr lang="en-US"/>
          </a:p>
        </p:txBody>
      </p:sp>
    </p:spTree>
    <p:extLst>
      <p:ext uri="{BB962C8B-B14F-4D97-AF65-F5344CB8AC3E}">
        <p14:creationId xmlns:p14="http://schemas.microsoft.com/office/powerpoint/2010/main" val="1117813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076713-0871-4F14-A582-2A34237E88C6}" type="slidenum">
              <a:rPr lang="en-US" smtClean="0"/>
              <a:t>36</a:t>
            </a:fld>
            <a:endParaRPr lang="en-US"/>
          </a:p>
        </p:txBody>
      </p:sp>
    </p:spTree>
    <p:extLst>
      <p:ext uri="{BB962C8B-B14F-4D97-AF65-F5344CB8AC3E}">
        <p14:creationId xmlns:p14="http://schemas.microsoft.com/office/powerpoint/2010/main" val="540745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076713-0871-4F14-A582-2A34237E88C6}" type="slidenum">
              <a:rPr lang="en-US" smtClean="0"/>
              <a:t>38</a:t>
            </a:fld>
            <a:endParaRPr lang="en-US"/>
          </a:p>
        </p:txBody>
      </p:sp>
    </p:spTree>
    <p:extLst>
      <p:ext uri="{BB962C8B-B14F-4D97-AF65-F5344CB8AC3E}">
        <p14:creationId xmlns:p14="http://schemas.microsoft.com/office/powerpoint/2010/main" val="1791277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2C7B0-AD43-3443-0647-5040CACE79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5ED37D-5664-16E9-A8E8-A6C308BB4822}"/>
              </a:ext>
            </a:extLst>
          </p:cNvPr>
          <p:cNvSpPr>
            <a:spLocks noGrp="1" noRot="1" noChangeAspect="1"/>
          </p:cNvSpPr>
          <p:nvPr>
            <p:ph type="sldImg"/>
          </p:nvPr>
        </p:nvSpPr>
        <p:spPr>
          <a:xfrm>
            <a:off x="685800" y="1143000"/>
            <a:ext cx="5486400" cy="3086100"/>
          </a:xfrm>
        </p:spPr>
        <p:txBody>
          <a:bodyPr/>
          <a:lstStyle/>
          <a:p>
            <a:endParaRPr lang="en-US"/>
          </a:p>
        </p:txBody>
      </p:sp>
      <p:sp>
        <p:nvSpPr>
          <p:cNvPr id="3" name="Notes Placeholder 2">
            <a:extLst>
              <a:ext uri="{FF2B5EF4-FFF2-40B4-BE49-F238E27FC236}">
                <a16:creationId xmlns:a16="http://schemas.microsoft.com/office/drawing/2014/main" id="{E9C82E13-91F8-6611-03C5-0DFE2A35003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B8D6581-6D40-853E-2864-FEA09F412B42}"/>
              </a:ext>
            </a:extLst>
          </p:cNvPr>
          <p:cNvSpPr>
            <a:spLocks noGrp="1"/>
          </p:cNvSpPr>
          <p:nvPr>
            <p:ph type="sldNum" sz="quarter" idx="5"/>
          </p:nvPr>
        </p:nvSpPr>
        <p:spPr/>
        <p:txBody>
          <a:bodyPr/>
          <a:lstStyle/>
          <a:p>
            <a:fld id="{F2076713-0871-4F14-A582-2A34237E88C6}" type="slidenum">
              <a:rPr lang="en-US" smtClean="0"/>
              <a:t>41</a:t>
            </a:fld>
            <a:endParaRPr lang="en-US"/>
          </a:p>
        </p:txBody>
      </p:sp>
    </p:spTree>
    <p:extLst>
      <p:ext uri="{BB962C8B-B14F-4D97-AF65-F5344CB8AC3E}">
        <p14:creationId xmlns:p14="http://schemas.microsoft.com/office/powerpoint/2010/main" val="3802903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076713-0871-4F14-A582-2A34237E88C6}" type="slidenum">
              <a:rPr lang="en-US" smtClean="0"/>
              <a:t>42</a:t>
            </a:fld>
            <a:endParaRPr lang="en-US"/>
          </a:p>
        </p:txBody>
      </p:sp>
    </p:spTree>
    <p:extLst>
      <p:ext uri="{BB962C8B-B14F-4D97-AF65-F5344CB8AC3E}">
        <p14:creationId xmlns:p14="http://schemas.microsoft.com/office/powerpoint/2010/main" val="2548424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5C44A-1DCF-A55A-25A6-FD42565CB1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D02DFF-E6F7-8B79-97E1-79DEBF0CC895}"/>
              </a:ext>
            </a:extLst>
          </p:cNvPr>
          <p:cNvSpPr>
            <a:spLocks noGrp="1" noRot="1" noChangeAspect="1"/>
          </p:cNvSpPr>
          <p:nvPr>
            <p:ph type="sldImg"/>
          </p:nvPr>
        </p:nvSpPr>
        <p:spPr>
          <a:xfrm>
            <a:off x="685800" y="1143000"/>
            <a:ext cx="5486400" cy="3086100"/>
          </a:xfrm>
        </p:spPr>
        <p:txBody>
          <a:bodyPr/>
          <a:lstStyle/>
          <a:p>
            <a:endParaRPr lang="en-US"/>
          </a:p>
        </p:txBody>
      </p:sp>
      <p:sp>
        <p:nvSpPr>
          <p:cNvPr id="3" name="Notes Placeholder 2">
            <a:extLst>
              <a:ext uri="{FF2B5EF4-FFF2-40B4-BE49-F238E27FC236}">
                <a16:creationId xmlns:a16="http://schemas.microsoft.com/office/drawing/2014/main" id="{4A7B8589-E3E3-317D-B1B2-58A70354E06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547F7A7-4609-096F-CE60-4E1F0365FC38}"/>
              </a:ext>
            </a:extLst>
          </p:cNvPr>
          <p:cNvSpPr>
            <a:spLocks noGrp="1"/>
          </p:cNvSpPr>
          <p:nvPr>
            <p:ph type="sldNum" sz="quarter" idx="5"/>
          </p:nvPr>
        </p:nvSpPr>
        <p:spPr/>
        <p:txBody>
          <a:bodyPr/>
          <a:lstStyle/>
          <a:p>
            <a:fld id="{F2076713-0871-4F14-A582-2A34237E88C6}" type="slidenum">
              <a:rPr lang="en-US" smtClean="0"/>
              <a:t>43</a:t>
            </a:fld>
            <a:endParaRPr lang="en-US"/>
          </a:p>
        </p:txBody>
      </p:sp>
    </p:spTree>
    <p:extLst>
      <p:ext uri="{BB962C8B-B14F-4D97-AF65-F5344CB8AC3E}">
        <p14:creationId xmlns:p14="http://schemas.microsoft.com/office/powerpoint/2010/main" val="1732661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txBody>
          <a:bodyPr/>
          <a:lstStyle/>
          <a:p>
            <a:endParaRPr lang="en-US"/>
          </a:p>
        </p:txBody>
      </p:sp>
      <p:sp>
        <p:nvSpPr>
          <p:cNvPr id="3" name="Notes Placeholder 2"/>
          <p:cNvSpPr>
            <a:spLocks noGrp="1"/>
          </p:cNvSpPr>
          <p:nvPr>
            <p:ph type="body" idx="1"/>
          </p:nvPr>
        </p:nvSpPr>
        <p:spPr/>
        <p:txBody>
          <a:bodyPr/>
          <a:lstStyle/>
          <a:p>
            <a:r>
              <a:rPr lang="en-US"/>
              <a:t>The author clearly states that they cannot establish an association between the intervention and the “good” or “bad” treatment result. They performed statistical analysis on the outcome only for the purpose of characterizing the population.</a:t>
            </a:r>
          </a:p>
        </p:txBody>
      </p:sp>
      <p:sp>
        <p:nvSpPr>
          <p:cNvPr id="4" name="Slide Number Placeholder 3"/>
          <p:cNvSpPr>
            <a:spLocks noGrp="1"/>
          </p:cNvSpPr>
          <p:nvPr>
            <p:ph type="sldNum" sz="quarter" idx="5"/>
          </p:nvPr>
        </p:nvSpPr>
        <p:spPr/>
        <p:txBody>
          <a:bodyPr/>
          <a:lstStyle/>
          <a:p>
            <a:fld id="{F2076713-0871-4F14-A582-2A34237E88C6}" type="slidenum">
              <a:rPr lang="en-US" smtClean="0"/>
              <a:t>48</a:t>
            </a:fld>
            <a:endParaRPr lang="en-US"/>
          </a:p>
        </p:txBody>
      </p:sp>
    </p:spTree>
    <p:extLst>
      <p:ext uri="{BB962C8B-B14F-4D97-AF65-F5344CB8AC3E}">
        <p14:creationId xmlns:p14="http://schemas.microsoft.com/office/powerpoint/2010/main" val="3448915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748F6-B992-88D2-5189-D12B2D6D21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EEB204-C5BB-4558-043F-F4E206AE54DF}"/>
              </a:ext>
            </a:extLst>
          </p:cNvPr>
          <p:cNvSpPr>
            <a:spLocks noGrp="1" noRot="1" noChangeAspect="1"/>
          </p:cNvSpPr>
          <p:nvPr>
            <p:ph type="sldImg"/>
          </p:nvPr>
        </p:nvSpPr>
        <p:spPr>
          <a:xfrm>
            <a:off x="685800" y="1143000"/>
            <a:ext cx="5486400" cy="3086100"/>
          </a:xfrm>
        </p:spPr>
        <p:txBody>
          <a:bodyPr/>
          <a:lstStyle/>
          <a:p>
            <a:endParaRPr lang="en-US"/>
          </a:p>
        </p:txBody>
      </p:sp>
      <p:sp>
        <p:nvSpPr>
          <p:cNvPr id="3" name="Notes Placeholder 2">
            <a:extLst>
              <a:ext uri="{FF2B5EF4-FFF2-40B4-BE49-F238E27FC236}">
                <a16:creationId xmlns:a16="http://schemas.microsoft.com/office/drawing/2014/main" id="{AED8AEF6-2941-40CF-39ED-3AABEA36A13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B6C7D5C-86A8-2233-CCEF-CE71FCEFA214}"/>
              </a:ext>
            </a:extLst>
          </p:cNvPr>
          <p:cNvSpPr>
            <a:spLocks noGrp="1"/>
          </p:cNvSpPr>
          <p:nvPr>
            <p:ph type="sldNum" sz="quarter" idx="5"/>
          </p:nvPr>
        </p:nvSpPr>
        <p:spPr/>
        <p:txBody>
          <a:bodyPr/>
          <a:lstStyle/>
          <a:p>
            <a:fld id="{F2076713-0871-4F14-A582-2A34237E88C6}" type="slidenum">
              <a:rPr lang="en-US" smtClean="0"/>
              <a:t>50</a:t>
            </a:fld>
            <a:endParaRPr lang="en-US"/>
          </a:p>
        </p:txBody>
      </p:sp>
    </p:spTree>
    <p:extLst>
      <p:ext uri="{BB962C8B-B14F-4D97-AF65-F5344CB8AC3E}">
        <p14:creationId xmlns:p14="http://schemas.microsoft.com/office/powerpoint/2010/main" val="2671074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0297C-40E2-D584-DAA0-852195496C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C56C9B-BC6A-90C6-49CC-69007E79E049}"/>
              </a:ext>
            </a:extLst>
          </p:cNvPr>
          <p:cNvSpPr>
            <a:spLocks noGrp="1" noRot="1" noChangeAspect="1"/>
          </p:cNvSpPr>
          <p:nvPr>
            <p:ph type="sldImg"/>
          </p:nvPr>
        </p:nvSpPr>
        <p:spPr>
          <a:xfrm>
            <a:off x="685800" y="1143000"/>
            <a:ext cx="5486400" cy="3086100"/>
          </a:xfrm>
        </p:spPr>
        <p:txBody>
          <a:bodyPr/>
          <a:lstStyle/>
          <a:p>
            <a:endParaRPr lang="en-US"/>
          </a:p>
        </p:txBody>
      </p:sp>
      <p:sp>
        <p:nvSpPr>
          <p:cNvPr id="3" name="Notes Placeholder 2">
            <a:extLst>
              <a:ext uri="{FF2B5EF4-FFF2-40B4-BE49-F238E27FC236}">
                <a16:creationId xmlns:a16="http://schemas.microsoft.com/office/drawing/2014/main" id="{93856221-0781-C0F9-22FC-5914AB05463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27498C4-E42C-FEED-05E5-2B43F42EA92F}"/>
              </a:ext>
            </a:extLst>
          </p:cNvPr>
          <p:cNvSpPr>
            <a:spLocks noGrp="1"/>
          </p:cNvSpPr>
          <p:nvPr>
            <p:ph type="sldNum" sz="quarter" idx="5"/>
          </p:nvPr>
        </p:nvSpPr>
        <p:spPr/>
        <p:txBody>
          <a:bodyPr/>
          <a:lstStyle/>
          <a:p>
            <a:fld id="{F2076713-0871-4F14-A582-2A34237E88C6}" type="slidenum">
              <a:rPr lang="en-US" smtClean="0"/>
              <a:t>51</a:t>
            </a:fld>
            <a:endParaRPr lang="en-US"/>
          </a:p>
        </p:txBody>
      </p:sp>
    </p:spTree>
    <p:extLst>
      <p:ext uri="{BB962C8B-B14F-4D97-AF65-F5344CB8AC3E}">
        <p14:creationId xmlns:p14="http://schemas.microsoft.com/office/powerpoint/2010/main" val="3706420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076713-0871-4F14-A582-2A34237E88C6}" type="slidenum">
              <a:rPr lang="en-US" smtClean="0"/>
              <a:t>6</a:t>
            </a:fld>
            <a:endParaRPr lang="en-US"/>
          </a:p>
        </p:txBody>
      </p:sp>
    </p:spTree>
    <p:extLst>
      <p:ext uri="{BB962C8B-B14F-4D97-AF65-F5344CB8AC3E}">
        <p14:creationId xmlns:p14="http://schemas.microsoft.com/office/powerpoint/2010/main" val="670622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68F3E-2354-7BEF-C8ED-B04A217C43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91836A-3290-EE11-EC3D-1F9312B133B2}"/>
              </a:ext>
            </a:extLst>
          </p:cNvPr>
          <p:cNvSpPr>
            <a:spLocks noGrp="1" noRot="1" noChangeAspect="1"/>
          </p:cNvSpPr>
          <p:nvPr>
            <p:ph type="sldImg"/>
          </p:nvPr>
        </p:nvSpPr>
        <p:spPr>
          <a:xfrm>
            <a:off x="685800" y="1143000"/>
            <a:ext cx="5486400" cy="3086100"/>
          </a:xfrm>
        </p:spPr>
        <p:txBody>
          <a:bodyPr/>
          <a:lstStyle/>
          <a:p>
            <a:endParaRPr lang="en-US"/>
          </a:p>
        </p:txBody>
      </p:sp>
      <p:sp>
        <p:nvSpPr>
          <p:cNvPr id="3" name="Notes Placeholder 2">
            <a:extLst>
              <a:ext uri="{FF2B5EF4-FFF2-40B4-BE49-F238E27FC236}">
                <a16:creationId xmlns:a16="http://schemas.microsoft.com/office/drawing/2014/main" id="{C3B625DE-03AA-1DD7-4DF2-CB9D918CF36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5329107-2F1B-7BA9-8523-28EB66978EE9}"/>
              </a:ext>
            </a:extLst>
          </p:cNvPr>
          <p:cNvSpPr>
            <a:spLocks noGrp="1"/>
          </p:cNvSpPr>
          <p:nvPr>
            <p:ph type="sldNum" sz="quarter" idx="5"/>
          </p:nvPr>
        </p:nvSpPr>
        <p:spPr/>
        <p:txBody>
          <a:bodyPr/>
          <a:lstStyle/>
          <a:p>
            <a:fld id="{F2076713-0871-4F14-A582-2A34237E88C6}" type="slidenum">
              <a:rPr lang="en-US" smtClean="0"/>
              <a:t>52</a:t>
            </a:fld>
            <a:endParaRPr lang="en-US"/>
          </a:p>
        </p:txBody>
      </p:sp>
    </p:spTree>
    <p:extLst>
      <p:ext uri="{BB962C8B-B14F-4D97-AF65-F5344CB8AC3E}">
        <p14:creationId xmlns:p14="http://schemas.microsoft.com/office/powerpoint/2010/main" val="544565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Full citation at bottom</a:t>
            </a:r>
          </a:p>
        </p:txBody>
      </p:sp>
      <p:sp>
        <p:nvSpPr>
          <p:cNvPr id="4" name="Slide Number Placeholder 3"/>
          <p:cNvSpPr>
            <a:spLocks noGrp="1"/>
          </p:cNvSpPr>
          <p:nvPr>
            <p:ph type="sldNum" sz="quarter" idx="5"/>
          </p:nvPr>
        </p:nvSpPr>
        <p:spPr/>
        <p:txBody>
          <a:bodyPr/>
          <a:lstStyle/>
          <a:p>
            <a:fld id="{F2076713-0871-4F14-A582-2A34237E88C6}" type="slidenum">
              <a:rPr lang="en-US" smtClean="0"/>
              <a:t>54</a:t>
            </a:fld>
            <a:endParaRPr lang="en-US"/>
          </a:p>
        </p:txBody>
      </p:sp>
    </p:spTree>
    <p:extLst>
      <p:ext uri="{BB962C8B-B14F-4D97-AF65-F5344CB8AC3E}">
        <p14:creationId xmlns:p14="http://schemas.microsoft.com/office/powerpoint/2010/main" val="3293672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076713-0871-4F14-A582-2A34237E88C6}" type="slidenum">
              <a:rPr lang="en-US" smtClean="0"/>
              <a:t>56</a:t>
            </a:fld>
            <a:endParaRPr lang="en-US"/>
          </a:p>
        </p:txBody>
      </p:sp>
    </p:spTree>
    <p:extLst>
      <p:ext uri="{BB962C8B-B14F-4D97-AF65-F5344CB8AC3E}">
        <p14:creationId xmlns:p14="http://schemas.microsoft.com/office/powerpoint/2010/main" val="38890597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EEA5A-0DF1-1034-D4AC-9B7E887824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AAD766-8C55-FD8A-076B-FAA3901B2490}"/>
              </a:ext>
            </a:extLst>
          </p:cNvPr>
          <p:cNvSpPr>
            <a:spLocks noGrp="1" noRot="1" noChangeAspect="1"/>
          </p:cNvSpPr>
          <p:nvPr>
            <p:ph type="sldImg"/>
          </p:nvPr>
        </p:nvSpPr>
        <p:spPr>
          <a:xfrm>
            <a:off x="685800" y="1143000"/>
            <a:ext cx="5486400" cy="3086100"/>
          </a:xfrm>
        </p:spPr>
        <p:txBody>
          <a:bodyPr/>
          <a:lstStyle/>
          <a:p>
            <a:endParaRPr lang="en-US"/>
          </a:p>
        </p:txBody>
      </p:sp>
      <p:sp>
        <p:nvSpPr>
          <p:cNvPr id="3" name="Notes Placeholder 2">
            <a:extLst>
              <a:ext uri="{FF2B5EF4-FFF2-40B4-BE49-F238E27FC236}">
                <a16:creationId xmlns:a16="http://schemas.microsoft.com/office/drawing/2014/main" id="{0E90A228-0F9B-3597-D28E-1AA97DE9DB8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E98F5E0-ED87-01E4-9CA0-B87CDBDCB0C9}"/>
              </a:ext>
            </a:extLst>
          </p:cNvPr>
          <p:cNvSpPr>
            <a:spLocks noGrp="1"/>
          </p:cNvSpPr>
          <p:nvPr>
            <p:ph type="sldNum" sz="quarter" idx="5"/>
          </p:nvPr>
        </p:nvSpPr>
        <p:spPr/>
        <p:txBody>
          <a:bodyPr/>
          <a:lstStyle/>
          <a:p>
            <a:fld id="{F2076713-0871-4F14-A582-2A34237E88C6}" type="slidenum">
              <a:rPr lang="en-US" smtClean="0"/>
              <a:t>57</a:t>
            </a:fld>
            <a:endParaRPr lang="en-US"/>
          </a:p>
        </p:txBody>
      </p:sp>
    </p:spTree>
    <p:extLst>
      <p:ext uri="{BB962C8B-B14F-4D97-AF65-F5344CB8AC3E}">
        <p14:creationId xmlns:p14="http://schemas.microsoft.com/office/powerpoint/2010/main" val="3965979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BA022-8F57-03BB-9304-20CA191910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BD9F33-D2EB-46EF-0A10-C8BB29742584}"/>
              </a:ext>
            </a:extLst>
          </p:cNvPr>
          <p:cNvSpPr>
            <a:spLocks noGrp="1" noRot="1" noChangeAspect="1"/>
          </p:cNvSpPr>
          <p:nvPr>
            <p:ph type="sldImg"/>
          </p:nvPr>
        </p:nvSpPr>
        <p:spPr>
          <a:xfrm>
            <a:off x="685800" y="1143000"/>
            <a:ext cx="5486400" cy="3086100"/>
          </a:xfrm>
        </p:spPr>
        <p:txBody>
          <a:bodyPr/>
          <a:lstStyle/>
          <a:p>
            <a:endParaRPr lang="en-US"/>
          </a:p>
        </p:txBody>
      </p:sp>
      <p:sp>
        <p:nvSpPr>
          <p:cNvPr id="3" name="Notes Placeholder 2">
            <a:extLst>
              <a:ext uri="{FF2B5EF4-FFF2-40B4-BE49-F238E27FC236}">
                <a16:creationId xmlns:a16="http://schemas.microsoft.com/office/drawing/2014/main" id="{85453483-FF8C-937B-A801-D136F200230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6CB66EA-10EE-51EE-E4FA-D07B2498138E}"/>
              </a:ext>
            </a:extLst>
          </p:cNvPr>
          <p:cNvSpPr>
            <a:spLocks noGrp="1"/>
          </p:cNvSpPr>
          <p:nvPr>
            <p:ph type="sldNum" sz="quarter" idx="5"/>
          </p:nvPr>
        </p:nvSpPr>
        <p:spPr/>
        <p:txBody>
          <a:bodyPr/>
          <a:lstStyle/>
          <a:p>
            <a:fld id="{F2076713-0871-4F14-A582-2A34237E88C6}" type="slidenum">
              <a:rPr lang="en-US" smtClean="0"/>
              <a:t>58</a:t>
            </a:fld>
            <a:endParaRPr lang="en-US"/>
          </a:p>
        </p:txBody>
      </p:sp>
    </p:spTree>
    <p:extLst>
      <p:ext uri="{BB962C8B-B14F-4D97-AF65-F5344CB8AC3E}">
        <p14:creationId xmlns:p14="http://schemas.microsoft.com/office/powerpoint/2010/main" val="11437672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076713-0871-4F14-A582-2A34237E88C6}" type="slidenum">
              <a:rPr lang="en-US" smtClean="0"/>
              <a:t>62</a:t>
            </a:fld>
            <a:endParaRPr lang="en-US"/>
          </a:p>
        </p:txBody>
      </p:sp>
    </p:spTree>
    <p:extLst>
      <p:ext uri="{BB962C8B-B14F-4D97-AF65-F5344CB8AC3E}">
        <p14:creationId xmlns:p14="http://schemas.microsoft.com/office/powerpoint/2010/main" val="11485864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at Christ, we usually use 0.75mcg/kg bolus then start drip at same rate and increase as you stated</a:t>
            </a:r>
            <a:endParaRPr lang="en-US"/>
          </a:p>
        </p:txBody>
      </p:sp>
      <p:sp>
        <p:nvSpPr>
          <p:cNvPr id="4" name="Slide Number Placeholder 3"/>
          <p:cNvSpPr>
            <a:spLocks noGrp="1"/>
          </p:cNvSpPr>
          <p:nvPr>
            <p:ph type="sldNum" sz="quarter" idx="5"/>
          </p:nvPr>
        </p:nvSpPr>
        <p:spPr/>
        <p:txBody>
          <a:bodyPr/>
          <a:lstStyle/>
          <a:p>
            <a:fld id="{F2076713-0871-4F14-A582-2A34237E88C6}" type="slidenum">
              <a:rPr lang="en-US" smtClean="0"/>
              <a:t>63</a:t>
            </a:fld>
            <a:endParaRPr lang="en-US"/>
          </a:p>
        </p:txBody>
      </p:sp>
    </p:spTree>
    <p:extLst>
      <p:ext uri="{BB962C8B-B14F-4D97-AF65-F5344CB8AC3E}">
        <p14:creationId xmlns:p14="http://schemas.microsoft.com/office/powerpoint/2010/main" val="3039333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076713-0871-4F14-A582-2A34237E88C6}" type="slidenum">
              <a:rPr lang="en-US" smtClean="0"/>
              <a:t>69</a:t>
            </a:fld>
            <a:endParaRPr lang="en-US"/>
          </a:p>
        </p:txBody>
      </p:sp>
    </p:spTree>
    <p:extLst>
      <p:ext uri="{BB962C8B-B14F-4D97-AF65-F5344CB8AC3E}">
        <p14:creationId xmlns:p14="http://schemas.microsoft.com/office/powerpoint/2010/main" val="2387562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59AC6-BF6C-1700-B4B0-46EAE78A00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15BCA2-D4C1-E678-D2BD-D2526F27E31B}"/>
              </a:ext>
            </a:extLst>
          </p:cNvPr>
          <p:cNvSpPr>
            <a:spLocks noGrp="1" noRot="1" noChangeAspect="1"/>
          </p:cNvSpPr>
          <p:nvPr>
            <p:ph type="sldImg"/>
          </p:nvPr>
        </p:nvSpPr>
        <p:spPr>
          <a:xfrm>
            <a:off x="685800" y="1143000"/>
            <a:ext cx="5486400" cy="3086100"/>
          </a:xfrm>
        </p:spPr>
        <p:txBody>
          <a:bodyPr/>
          <a:lstStyle/>
          <a:p>
            <a:endParaRPr lang="en-US"/>
          </a:p>
        </p:txBody>
      </p:sp>
      <p:sp>
        <p:nvSpPr>
          <p:cNvPr id="3" name="Notes Placeholder 2">
            <a:extLst>
              <a:ext uri="{FF2B5EF4-FFF2-40B4-BE49-F238E27FC236}">
                <a16:creationId xmlns:a16="http://schemas.microsoft.com/office/drawing/2014/main" id="{5501512C-2E20-B0FA-C89F-E1ACFA39D77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7E24246-6721-DF9A-53DD-E9447E156738}"/>
              </a:ext>
            </a:extLst>
          </p:cNvPr>
          <p:cNvSpPr>
            <a:spLocks noGrp="1"/>
          </p:cNvSpPr>
          <p:nvPr>
            <p:ph type="sldNum" sz="quarter" idx="5"/>
          </p:nvPr>
        </p:nvSpPr>
        <p:spPr/>
        <p:txBody>
          <a:bodyPr/>
          <a:lstStyle/>
          <a:p>
            <a:fld id="{F2076713-0871-4F14-A582-2A34237E88C6}" type="slidenum">
              <a:rPr lang="en-US" smtClean="0"/>
              <a:t>7</a:t>
            </a:fld>
            <a:endParaRPr lang="en-US"/>
          </a:p>
        </p:txBody>
      </p:sp>
    </p:spTree>
    <p:extLst>
      <p:ext uri="{BB962C8B-B14F-4D97-AF65-F5344CB8AC3E}">
        <p14:creationId xmlns:p14="http://schemas.microsoft.com/office/powerpoint/2010/main" val="1788586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076713-0871-4F14-A582-2A34237E88C6}" type="slidenum">
              <a:rPr lang="en-US" smtClean="0"/>
              <a:t>10</a:t>
            </a:fld>
            <a:endParaRPr lang="en-US"/>
          </a:p>
        </p:txBody>
      </p:sp>
    </p:spTree>
    <p:extLst>
      <p:ext uri="{BB962C8B-B14F-4D97-AF65-F5344CB8AC3E}">
        <p14:creationId xmlns:p14="http://schemas.microsoft.com/office/powerpoint/2010/main" val="4229011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076713-0871-4F14-A582-2A34237E88C6}" type="slidenum">
              <a:rPr lang="en-US" smtClean="0"/>
              <a:t>14</a:t>
            </a:fld>
            <a:endParaRPr lang="en-US"/>
          </a:p>
        </p:txBody>
      </p:sp>
    </p:spTree>
    <p:extLst>
      <p:ext uri="{BB962C8B-B14F-4D97-AF65-F5344CB8AC3E}">
        <p14:creationId xmlns:p14="http://schemas.microsoft.com/office/powerpoint/2010/main" val="2107420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076713-0871-4F14-A582-2A34237E88C6}" type="slidenum">
              <a:rPr lang="en-US" smtClean="0"/>
              <a:t>16</a:t>
            </a:fld>
            <a:endParaRPr lang="en-US"/>
          </a:p>
        </p:txBody>
      </p:sp>
    </p:spTree>
    <p:extLst>
      <p:ext uri="{BB962C8B-B14F-4D97-AF65-F5344CB8AC3E}">
        <p14:creationId xmlns:p14="http://schemas.microsoft.com/office/powerpoint/2010/main" val="3098692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076713-0871-4F14-A582-2A34237E88C6}" type="slidenum">
              <a:rPr lang="en-US" smtClean="0"/>
              <a:t>18</a:t>
            </a:fld>
            <a:endParaRPr lang="en-US"/>
          </a:p>
        </p:txBody>
      </p:sp>
    </p:spTree>
    <p:extLst>
      <p:ext uri="{BB962C8B-B14F-4D97-AF65-F5344CB8AC3E}">
        <p14:creationId xmlns:p14="http://schemas.microsoft.com/office/powerpoint/2010/main" val="4155265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076713-0871-4F14-A582-2A34237E88C6}" type="slidenum">
              <a:rPr lang="en-US" smtClean="0"/>
              <a:t>21</a:t>
            </a:fld>
            <a:endParaRPr lang="en-US"/>
          </a:p>
        </p:txBody>
      </p:sp>
    </p:spTree>
    <p:extLst>
      <p:ext uri="{BB962C8B-B14F-4D97-AF65-F5344CB8AC3E}">
        <p14:creationId xmlns:p14="http://schemas.microsoft.com/office/powerpoint/2010/main" val="51399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Also mention or know dosing for hypotension 30mg Q2H or liver failure 30mg Q4H- comprehensive stroke guidelines criteria look for nimodipine time critical part- </a:t>
            </a:r>
            <a:r>
              <a:rPr lang="en-US" sz="1200" kern="1200" err="1">
                <a:solidFill>
                  <a:schemeClr val="tx1"/>
                </a:solidFill>
                <a:effectLst/>
                <a:latin typeface="+mn-lt"/>
                <a:ea typeface="+mn-ea"/>
                <a:cs typeface="+mn-cs"/>
              </a:rPr>
              <a:t>medicare</a:t>
            </a:r>
            <a:r>
              <a:rPr lang="en-US" sz="1200" kern="1200">
                <a:solidFill>
                  <a:schemeClr val="tx1"/>
                </a:solidFill>
                <a:effectLst/>
                <a:latin typeface="+mn-lt"/>
                <a:ea typeface="+mn-ea"/>
                <a:cs typeface="+mn-cs"/>
              </a:rPr>
              <a:t> may only pay if admin here***</a:t>
            </a:r>
          </a:p>
          <a:p>
            <a:endParaRPr lang="en-US"/>
          </a:p>
        </p:txBody>
      </p:sp>
      <p:sp>
        <p:nvSpPr>
          <p:cNvPr id="4" name="Slide Number Placeholder 3"/>
          <p:cNvSpPr>
            <a:spLocks noGrp="1"/>
          </p:cNvSpPr>
          <p:nvPr>
            <p:ph type="sldNum" sz="quarter" idx="5"/>
          </p:nvPr>
        </p:nvSpPr>
        <p:spPr/>
        <p:txBody>
          <a:bodyPr/>
          <a:lstStyle/>
          <a:p>
            <a:fld id="{F2076713-0871-4F14-A582-2A34237E88C6}" type="slidenum">
              <a:rPr lang="en-US" smtClean="0"/>
              <a:t>22</a:t>
            </a:fld>
            <a:endParaRPr lang="en-US"/>
          </a:p>
        </p:txBody>
      </p:sp>
    </p:spTree>
    <p:extLst>
      <p:ext uri="{BB962C8B-B14F-4D97-AF65-F5344CB8AC3E}">
        <p14:creationId xmlns:p14="http://schemas.microsoft.com/office/powerpoint/2010/main" val="3383655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Gray Arc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72149" y="1990800"/>
            <a:ext cx="6112364" cy="715581"/>
          </a:xfrm>
        </p:spPr>
        <p:txBody>
          <a:bodyPr wrap="square" anchor="t">
            <a:spAutoFit/>
          </a:bodyPr>
          <a:lstStyle>
            <a:lvl1pPr algn="l">
              <a:defRPr sz="4500" b="1">
                <a:solidFill>
                  <a:srgbClr val="00314C"/>
                </a:solidFill>
                <a:latin typeface="Arial" panose="020B0604020202020204" pitchFamily="34" charset="0"/>
                <a:cs typeface="Arial" panose="020B0604020202020204" pitchFamily="34" charset="0"/>
              </a:defRPr>
            </a:lvl1pPr>
          </a:lstStyle>
          <a:p>
            <a:r>
              <a:rPr lang="en-US"/>
              <a:t>Presentation Title</a:t>
            </a:r>
          </a:p>
        </p:txBody>
      </p:sp>
      <p:sp>
        <p:nvSpPr>
          <p:cNvPr id="3" name="Subtitle 2"/>
          <p:cNvSpPr>
            <a:spLocks noGrp="1"/>
          </p:cNvSpPr>
          <p:nvPr>
            <p:ph type="subTitle" idx="1" hasCustomPrompt="1"/>
          </p:nvPr>
        </p:nvSpPr>
        <p:spPr>
          <a:xfrm>
            <a:off x="1887336" y="2643361"/>
            <a:ext cx="6112365" cy="480131"/>
          </a:xfrm>
        </p:spPr>
        <p:txBody>
          <a:bodyPr>
            <a:spAutoFit/>
          </a:bodyPr>
          <a:lstStyle>
            <a:lvl1pPr marL="0" indent="0" algn="l">
              <a:buNone/>
              <a:defRPr sz="2800" b="1">
                <a:solidFill>
                  <a:srgbClr val="8D8F91"/>
                </a:solidFill>
                <a:latin typeface="Arial" panose="020B0604020202020204" pitchFamily="34" charset="0"/>
                <a:cs typeface="Arial" panose="020B0604020202020204" pitchFamily="34" charset="0"/>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Presentation Subtitle </a:t>
            </a:r>
          </a:p>
        </p:txBody>
      </p:sp>
      <p:pic>
        <p:nvPicPr>
          <p:cNvPr id="18" name="Picture 17" descr="Shape&#10;&#10;Description automatically generated with low confidence">
            <a:extLst>
              <a:ext uri="{FF2B5EF4-FFF2-40B4-BE49-F238E27FC236}">
                <a16:creationId xmlns:a16="http://schemas.microsoft.com/office/drawing/2014/main" id="{21AC9E6E-84CB-F828-5D02-94439F00968C}"/>
              </a:ext>
            </a:extLst>
          </p:cNvPr>
          <p:cNvPicPr>
            <a:picLocks noChangeAspect="1"/>
          </p:cNvPicPr>
          <p:nvPr userDrawn="1"/>
        </p:nvPicPr>
        <p:blipFill>
          <a:blip r:embed="rId2"/>
          <a:stretch>
            <a:fillRect/>
          </a:stretch>
        </p:blipFill>
        <p:spPr>
          <a:xfrm>
            <a:off x="2212487" y="710902"/>
            <a:ext cx="5366727" cy="938625"/>
          </a:xfrm>
          <a:prstGeom prst="rect">
            <a:avLst/>
          </a:prstGeom>
        </p:spPr>
      </p:pic>
      <p:sp>
        <p:nvSpPr>
          <p:cNvPr id="32" name="Text Placeholder 31">
            <a:extLst>
              <a:ext uri="{FF2B5EF4-FFF2-40B4-BE49-F238E27FC236}">
                <a16:creationId xmlns:a16="http://schemas.microsoft.com/office/drawing/2014/main" id="{8DD0900E-B434-6580-1B87-5E9C59BA0126}"/>
              </a:ext>
            </a:extLst>
          </p:cNvPr>
          <p:cNvSpPr>
            <a:spLocks noGrp="1"/>
          </p:cNvSpPr>
          <p:nvPr>
            <p:ph type="body" sz="quarter" idx="10" hasCustomPrompt="1"/>
          </p:nvPr>
        </p:nvSpPr>
        <p:spPr>
          <a:xfrm>
            <a:off x="3602373" y="4311614"/>
            <a:ext cx="4382139" cy="313932"/>
          </a:xfrm>
        </p:spPr>
        <p:txBody>
          <a:bodyPr wrap="square">
            <a:spAutoFit/>
          </a:bodyPr>
          <a:lstStyle>
            <a:lvl1pPr marL="0" indent="0" algn="r">
              <a:buNone/>
              <a:defRPr sz="1600" b="0" i="0">
                <a:solidFill>
                  <a:srgbClr val="00314C"/>
                </a:solidFill>
                <a:latin typeface="Arial" panose="020B0604020202020204" pitchFamily="34" charset="0"/>
                <a:cs typeface="Arial" panose="020B0604020202020204" pitchFamily="34" charset="0"/>
              </a:defRPr>
            </a:lvl1pPr>
          </a:lstStyle>
          <a:p>
            <a:r>
              <a:rPr lang="en-US"/>
              <a:t>Presenter’s Name / Info</a:t>
            </a:r>
          </a:p>
        </p:txBody>
      </p:sp>
      <p:sp>
        <p:nvSpPr>
          <p:cNvPr id="36" name="Text Placeholder 31">
            <a:extLst>
              <a:ext uri="{FF2B5EF4-FFF2-40B4-BE49-F238E27FC236}">
                <a16:creationId xmlns:a16="http://schemas.microsoft.com/office/drawing/2014/main" id="{4005C451-B683-9FC2-5372-38568019A140}"/>
              </a:ext>
            </a:extLst>
          </p:cNvPr>
          <p:cNvSpPr>
            <a:spLocks noGrp="1"/>
          </p:cNvSpPr>
          <p:nvPr>
            <p:ph type="body" sz="quarter" idx="11" hasCustomPrompt="1"/>
          </p:nvPr>
        </p:nvSpPr>
        <p:spPr>
          <a:xfrm>
            <a:off x="4111697" y="4573302"/>
            <a:ext cx="3857627" cy="244682"/>
          </a:xfrm>
        </p:spPr>
        <p:txBody>
          <a:bodyPr wrap="square">
            <a:spAutoFit/>
          </a:bodyPr>
          <a:lstStyle>
            <a:lvl1pPr marL="0" indent="0" algn="r">
              <a:buNone/>
              <a:defRPr sz="1100" b="1">
                <a:solidFill>
                  <a:srgbClr val="00314C"/>
                </a:solidFill>
                <a:latin typeface="Arial" panose="020B0604020202020204" pitchFamily="34" charset="0"/>
                <a:cs typeface="Arial" panose="020B0604020202020204" pitchFamily="34" charset="0"/>
              </a:defRPr>
            </a:lvl1pPr>
          </a:lstStyle>
          <a:p>
            <a:pPr lvl="0"/>
            <a:r>
              <a:rPr lang="en-US"/>
              <a:t>MM / DD / YYYY</a:t>
            </a:r>
          </a:p>
        </p:txBody>
      </p:sp>
      <p:grpSp>
        <p:nvGrpSpPr>
          <p:cNvPr id="5" name="Group 4">
            <a:extLst>
              <a:ext uri="{FF2B5EF4-FFF2-40B4-BE49-F238E27FC236}">
                <a16:creationId xmlns:a16="http://schemas.microsoft.com/office/drawing/2014/main" id="{09633853-680C-5570-61E6-FF9FE1A9E284}"/>
              </a:ext>
            </a:extLst>
          </p:cNvPr>
          <p:cNvGrpSpPr/>
          <p:nvPr userDrawn="1"/>
        </p:nvGrpSpPr>
        <p:grpSpPr>
          <a:xfrm>
            <a:off x="1" y="-1104"/>
            <a:ext cx="3421135" cy="5144603"/>
            <a:chOff x="-1" y="-1104"/>
            <a:chExt cx="3421135" cy="5144603"/>
          </a:xfrm>
        </p:grpSpPr>
        <p:grpSp>
          <p:nvGrpSpPr>
            <p:cNvPr id="4" name="Group 3">
              <a:extLst>
                <a:ext uri="{FF2B5EF4-FFF2-40B4-BE49-F238E27FC236}">
                  <a16:creationId xmlns:a16="http://schemas.microsoft.com/office/drawing/2014/main" id="{E721DEAF-CE3D-7DD8-3790-C2E851025040}"/>
                </a:ext>
              </a:extLst>
            </p:cNvPr>
            <p:cNvGrpSpPr/>
            <p:nvPr userDrawn="1"/>
          </p:nvGrpSpPr>
          <p:grpSpPr>
            <a:xfrm>
              <a:off x="0" y="-4"/>
              <a:ext cx="3155007" cy="2954867"/>
              <a:chOff x="0" y="-4"/>
              <a:chExt cx="3155007" cy="2954867"/>
            </a:xfrm>
          </p:grpSpPr>
          <p:sp>
            <p:nvSpPr>
              <p:cNvPr id="24" name="Right Triangle 23">
                <a:extLst>
                  <a:ext uri="{FF2B5EF4-FFF2-40B4-BE49-F238E27FC236}">
                    <a16:creationId xmlns:a16="http://schemas.microsoft.com/office/drawing/2014/main" id="{9B2EB28B-EE58-B567-C032-4DB22F8BCCCF}"/>
                  </a:ext>
                </a:extLst>
              </p:cNvPr>
              <p:cNvSpPr/>
              <p:nvPr/>
            </p:nvSpPr>
            <p:spPr>
              <a:xfrm flipV="1">
                <a:off x="1995777" y="-3"/>
                <a:ext cx="1159230" cy="228600"/>
              </a:xfrm>
              <a:prstGeom prst="rtTriangle">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1">
                      <a:lumMod val="20000"/>
                      <a:lumOff val="80000"/>
                    </a:schemeClr>
                  </a:solidFill>
                </a:endParaRPr>
              </a:p>
            </p:txBody>
          </p:sp>
          <p:sp>
            <p:nvSpPr>
              <p:cNvPr id="25" name="Right Triangle 24">
                <a:extLst>
                  <a:ext uri="{FF2B5EF4-FFF2-40B4-BE49-F238E27FC236}">
                    <a16:creationId xmlns:a16="http://schemas.microsoft.com/office/drawing/2014/main" id="{5F85A773-2D27-2784-F850-B37073C8C04D}"/>
                  </a:ext>
                </a:extLst>
              </p:cNvPr>
              <p:cNvSpPr/>
              <p:nvPr/>
            </p:nvSpPr>
            <p:spPr>
              <a:xfrm flipV="1">
                <a:off x="0" y="-4"/>
                <a:ext cx="2172873" cy="2954867"/>
              </a:xfrm>
              <a:prstGeom prst="rtTriangle">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1">
                      <a:lumMod val="20000"/>
                      <a:lumOff val="80000"/>
                    </a:schemeClr>
                  </a:solidFill>
                </a:endParaRPr>
              </a:p>
            </p:txBody>
          </p:sp>
        </p:grpSp>
        <p:sp>
          <p:nvSpPr>
            <p:cNvPr id="23" name="Rectangle 22">
              <a:extLst>
                <a:ext uri="{FF2B5EF4-FFF2-40B4-BE49-F238E27FC236}">
                  <a16:creationId xmlns:a16="http://schemas.microsoft.com/office/drawing/2014/main" id="{05C7CB60-6146-60A0-EA8F-13646EC89146}"/>
                </a:ext>
              </a:extLst>
            </p:cNvPr>
            <p:cNvSpPr/>
            <p:nvPr/>
          </p:nvSpPr>
          <p:spPr>
            <a:xfrm flipV="1">
              <a:off x="3124803" y="-1104"/>
              <a:ext cx="128016" cy="9144"/>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2" name="Picture 21">
              <a:extLst>
                <a:ext uri="{FF2B5EF4-FFF2-40B4-BE49-F238E27FC236}">
                  <a16:creationId xmlns:a16="http://schemas.microsoft.com/office/drawing/2014/main" id="{8913B13D-2968-CF8A-B27C-186406353BF8}"/>
                </a:ext>
              </a:extLst>
            </p:cNvPr>
            <p:cNvPicPr>
              <a:picLocks noChangeAspect="1"/>
            </p:cNvPicPr>
            <p:nvPr/>
          </p:nvPicPr>
          <p:blipFill rotWithShape="1">
            <a:blip r:embed="rId3"/>
            <a:srcRect l="11315"/>
            <a:stretch/>
          </p:blipFill>
          <p:spPr>
            <a:xfrm>
              <a:off x="-1" y="-3"/>
              <a:ext cx="3421135" cy="5143502"/>
            </a:xfrm>
            <a:prstGeom prst="rect">
              <a:avLst/>
            </a:prstGeom>
            <a:effectLst>
              <a:outerShdw blurRad="190500" dist="63500" dir="12600000" algn="br" rotWithShape="0">
                <a:prstClr val="black">
                  <a:alpha val="60000"/>
                </a:prstClr>
              </a:outerShdw>
            </a:effectLst>
          </p:spPr>
        </p:pic>
      </p:grpSp>
    </p:spTree>
    <p:extLst>
      <p:ext uri="{BB962C8B-B14F-4D97-AF65-F5344CB8AC3E}">
        <p14:creationId xmlns:p14="http://schemas.microsoft.com/office/powerpoint/2010/main" val="120309999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408" userDrawn="1">
          <p15:clr>
            <a:srgbClr val="FBAE40"/>
          </p15:clr>
        </p15:guide>
        <p15:guide id="4" pos="307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 White Corner Blue Background">
    <p:spTree>
      <p:nvGrpSpPr>
        <p:cNvPr id="1" name=""/>
        <p:cNvGrpSpPr/>
        <p:nvPr/>
      </p:nvGrpSpPr>
      <p:grpSpPr>
        <a:xfrm>
          <a:off x="0" y="0"/>
          <a:ext cx="0" cy="0"/>
          <a:chOff x="0" y="0"/>
          <a:chExt cx="0" cy="0"/>
        </a:xfrm>
      </p:grpSpPr>
      <p:pic>
        <p:nvPicPr>
          <p:cNvPr id="15" name="Picture 14" descr="Shape, rectangle&#10;&#10;Description automatically generated">
            <a:extLst>
              <a:ext uri="{FF2B5EF4-FFF2-40B4-BE49-F238E27FC236}">
                <a16:creationId xmlns:a16="http://schemas.microsoft.com/office/drawing/2014/main" id="{92138219-95CF-7FC7-FC2F-1531B05E179E}"/>
              </a:ext>
            </a:extLst>
          </p:cNvPr>
          <p:cNvPicPr>
            <a:picLocks noChangeAspect="1"/>
          </p:cNvPicPr>
          <p:nvPr userDrawn="1"/>
        </p:nvPicPr>
        <p:blipFill rotWithShape="1">
          <a:blip r:embed="rId2"/>
          <a:srcRect l="4509" t="27662" r="4586" b="6165"/>
          <a:stretch/>
        </p:blipFill>
        <p:spPr>
          <a:xfrm>
            <a:off x="0" y="0"/>
            <a:ext cx="9144000" cy="5143500"/>
          </a:xfrm>
          <a:prstGeom prst="rect">
            <a:avLst/>
          </a:prstGeom>
          <a:effectLst>
            <a:outerShdw blurRad="190500" dir="19200000" algn="bl" rotWithShape="0">
              <a:prstClr val="black">
                <a:alpha val="60000"/>
              </a:prstClr>
            </a:outerShdw>
          </a:effectLst>
        </p:spPr>
      </p:pic>
      <p:sp>
        <p:nvSpPr>
          <p:cNvPr id="2" name="Title 1"/>
          <p:cNvSpPr>
            <a:spLocks noGrp="1"/>
          </p:cNvSpPr>
          <p:nvPr>
            <p:ph type="title"/>
          </p:nvPr>
        </p:nvSpPr>
        <p:spPr>
          <a:xfrm>
            <a:off x="628651" y="283174"/>
            <a:ext cx="7886700" cy="646331"/>
          </a:xfrm>
        </p:spPr>
        <p:txBody>
          <a:bodyPr>
            <a:spAutoFit/>
          </a:bodyPr>
          <a:lstStyle>
            <a:lvl1pPr>
              <a:defRPr sz="40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p:txBody>
          <a:bodyPr/>
          <a:lstStyle>
            <a:lvl1pPr marL="0" indent="0">
              <a:buFontTx/>
              <a:buNone/>
              <a:defRPr>
                <a:solidFill>
                  <a:schemeClr val="bg1"/>
                </a:solidFill>
                <a:latin typeface="Arial" panose="020B0604020202020204" pitchFamily="34" charset="0"/>
                <a:cs typeface="Arial" panose="020B0604020202020204" pitchFamily="34" charset="0"/>
              </a:defRPr>
            </a:lvl1pPr>
            <a:lvl2pPr marL="342891"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685783"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028674"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371566"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11" name="Picture 10" descr="A picture containing text, clipart&#10;&#10;Description automatically generated">
            <a:extLst>
              <a:ext uri="{FF2B5EF4-FFF2-40B4-BE49-F238E27FC236}">
                <a16:creationId xmlns:a16="http://schemas.microsoft.com/office/drawing/2014/main" id="{5620DBBA-ACAD-4541-662F-D360C2296E21}"/>
              </a:ext>
            </a:extLst>
          </p:cNvPr>
          <p:cNvPicPr>
            <a:picLocks noChangeAspect="1"/>
          </p:cNvPicPr>
          <p:nvPr userDrawn="1"/>
        </p:nvPicPr>
        <p:blipFill>
          <a:blip r:embed="rId3"/>
          <a:stretch>
            <a:fillRect/>
          </a:stretch>
        </p:blipFill>
        <p:spPr>
          <a:xfrm>
            <a:off x="6247316" y="4645704"/>
            <a:ext cx="2468867" cy="431798"/>
          </a:xfrm>
          <a:prstGeom prst="rect">
            <a:avLst/>
          </a:prstGeom>
        </p:spPr>
      </p:pic>
    </p:spTree>
    <p:extLst>
      <p:ext uri="{BB962C8B-B14F-4D97-AF65-F5344CB8AC3E}">
        <p14:creationId xmlns:p14="http://schemas.microsoft.com/office/powerpoint/2010/main" val="4117729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ue Corner">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8E2301F-9F95-2739-4729-3BD6AC685AF7}"/>
              </a:ext>
            </a:extLst>
          </p:cNvPr>
          <p:cNvGrpSpPr/>
          <p:nvPr userDrawn="1"/>
        </p:nvGrpSpPr>
        <p:grpSpPr>
          <a:xfrm>
            <a:off x="1" y="0"/>
            <a:ext cx="9144001" cy="5143500"/>
            <a:chOff x="0" y="0"/>
            <a:chExt cx="9144001" cy="5143500"/>
          </a:xfrm>
        </p:grpSpPr>
        <p:sp>
          <p:nvSpPr>
            <p:cNvPr id="13" name="Rectangle 12">
              <a:extLst>
                <a:ext uri="{FF2B5EF4-FFF2-40B4-BE49-F238E27FC236}">
                  <a16:creationId xmlns:a16="http://schemas.microsoft.com/office/drawing/2014/main" id="{324DDBCC-6D43-F6EC-A372-8E648A7AC70D}"/>
                </a:ext>
              </a:extLst>
            </p:cNvPr>
            <p:cNvSpPr/>
            <p:nvPr userDrawn="1"/>
          </p:nvSpPr>
          <p:spPr>
            <a:xfrm>
              <a:off x="5949386" y="1"/>
              <a:ext cx="3191349" cy="1369218"/>
            </a:xfrm>
            <a:prstGeom prst="rect">
              <a:avLst/>
            </a:prstGeom>
            <a:solidFill>
              <a:srgbClr val="0031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descr="Shape&#10;&#10;Description automatically generated">
              <a:extLst>
                <a:ext uri="{FF2B5EF4-FFF2-40B4-BE49-F238E27FC236}">
                  <a16:creationId xmlns:a16="http://schemas.microsoft.com/office/drawing/2014/main" id="{B9432D69-7A93-AC49-5525-14F9E4241A9A}"/>
                </a:ext>
              </a:extLst>
            </p:cNvPr>
            <p:cNvPicPr>
              <a:picLocks noChangeAspect="1"/>
            </p:cNvPicPr>
            <p:nvPr userDrawn="1"/>
          </p:nvPicPr>
          <p:blipFill rotWithShape="1">
            <a:blip r:embed="rId2"/>
            <a:srcRect l="4684" t="27761" r="4689" b="6268"/>
            <a:stretch/>
          </p:blipFill>
          <p:spPr>
            <a:xfrm>
              <a:off x="0" y="0"/>
              <a:ext cx="9144001" cy="5143500"/>
            </a:xfrm>
            <a:prstGeom prst="rect">
              <a:avLst/>
            </a:prstGeom>
            <a:effectLst>
              <a:outerShdw blurRad="152400" dist="76200" dir="19200000" algn="bl" rotWithShape="0">
                <a:prstClr val="black">
                  <a:alpha val="60000"/>
                </a:prstClr>
              </a:outerShdw>
            </a:effectLst>
          </p:spPr>
        </p:pic>
      </p:grpSp>
      <p:pic>
        <p:nvPicPr>
          <p:cNvPr id="7" name="Picture 6" descr="Shape&#10;&#10;Description automatically generated with low confidence">
            <a:extLst>
              <a:ext uri="{FF2B5EF4-FFF2-40B4-BE49-F238E27FC236}">
                <a16:creationId xmlns:a16="http://schemas.microsoft.com/office/drawing/2014/main" id="{CA299B54-9B15-82B9-EB26-F9FD61B288EF}"/>
              </a:ext>
            </a:extLst>
          </p:cNvPr>
          <p:cNvPicPr>
            <a:picLocks noChangeAspect="1"/>
          </p:cNvPicPr>
          <p:nvPr userDrawn="1"/>
        </p:nvPicPr>
        <p:blipFill>
          <a:blip r:embed="rId3"/>
          <a:stretch>
            <a:fillRect/>
          </a:stretch>
        </p:blipFill>
        <p:spPr>
          <a:xfrm>
            <a:off x="6235260" y="4649010"/>
            <a:ext cx="2468880" cy="431798"/>
          </a:xfrm>
          <a:prstGeom prst="rect">
            <a:avLst/>
          </a:prstGeom>
        </p:spPr>
      </p:pic>
      <p:sp>
        <p:nvSpPr>
          <p:cNvPr id="5" name="Title 1">
            <a:extLst>
              <a:ext uri="{FF2B5EF4-FFF2-40B4-BE49-F238E27FC236}">
                <a16:creationId xmlns:a16="http://schemas.microsoft.com/office/drawing/2014/main" id="{36725FC0-BB8E-7C0F-EB52-15777CC9D1D4}"/>
              </a:ext>
            </a:extLst>
          </p:cNvPr>
          <p:cNvSpPr>
            <a:spLocks noGrp="1"/>
          </p:cNvSpPr>
          <p:nvPr>
            <p:ph type="title"/>
          </p:nvPr>
        </p:nvSpPr>
        <p:spPr>
          <a:xfrm>
            <a:off x="628651" y="264886"/>
            <a:ext cx="7886700" cy="646331"/>
          </a:xfrm>
        </p:spPr>
        <p:txBody>
          <a:bodyPr>
            <a:spAutoFit/>
          </a:bodyPr>
          <a:lstStyle>
            <a:lvl1pPr>
              <a:defRPr sz="4000" b="1">
                <a:solidFill>
                  <a:srgbClr val="00314C"/>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641829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 Blue Corner - Bottom L">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9C2BFB9-D1D2-F64C-9CE8-B2A6B633055F}"/>
              </a:ext>
            </a:extLst>
          </p:cNvPr>
          <p:cNvGrpSpPr/>
          <p:nvPr userDrawn="1"/>
        </p:nvGrpSpPr>
        <p:grpSpPr>
          <a:xfrm>
            <a:off x="0" y="-1"/>
            <a:ext cx="9144000" cy="5143501"/>
            <a:chOff x="0" y="-1"/>
            <a:chExt cx="9144000" cy="5143501"/>
          </a:xfrm>
        </p:grpSpPr>
        <p:sp>
          <p:nvSpPr>
            <p:cNvPr id="5" name="Rectangle 4">
              <a:extLst>
                <a:ext uri="{FF2B5EF4-FFF2-40B4-BE49-F238E27FC236}">
                  <a16:creationId xmlns:a16="http://schemas.microsoft.com/office/drawing/2014/main" id="{E9C77C10-208E-FBD1-0D01-D7B75A385F81}"/>
                </a:ext>
              </a:extLst>
            </p:cNvPr>
            <p:cNvSpPr/>
            <p:nvPr userDrawn="1"/>
          </p:nvSpPr>
          <p:spPr>
            <a:xfrm>
              <a:off x="0" y="3831220"/>
              <a:ext cx="5795402" cy="131228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CB430878-7A0F-53FF-A4EE-5B1FE09E4B82}"/>
                </a:ext>
              </a:extLst>
            </p:cNvPr>
            <p:cNvPicPr>
              <a:picLocks noChangeAspect="1"/>
            </p:cNvPicPr>
            <p:nvPr userDrawn="1"/>
          </p:nvPicPr>
          <p:blipFill rotWithShape="1">
            <a:blip r:embed="rId2"/>
            <a:srcRect l="3143" t="14612" r="3143" b="17171"/>
            <a:stretch/>
          </p:blipFill>
          <p:spPr>
            <a:xfrm>
              <a:off x="0" y="-1"/>
              <a:ext cx="9144000" cy="5143501"/>
            </a:xfrm>
            <a:prstGeom prst="rect">
              <a:avLst/>
            </a:prstGeom>
            <a:effectLst>
              <a:outerShdw blurRad="50800" dist="38100" dir="5400000" algn="t" rotWithShape="0">
                <a:prstClr val="black">
                  <a:alpha val="40000"/>
                </a:prstClr>
              </a:outerShdw>
            </a:effectLst>
          </p:spPr>
        </p:pic>
      </p:grpSp>
      <p:sp>
        <p:nvSpPr>
          <p:cNvPr id="2" name="Title 1"/>
          <p:cNvSpPr>
            <a:spLocks noGrp="1"/>
          </p:cNvSpPr>
          <p:nvPr>
            <p:ph type="title"/>
          </p:nvPr>
        </p:nvSpPr>
        <p:spPr>
          <a:xfrm>
            <a:off x="628651" y="261331"/>
            <a:ext cx="7886700" cy="646331"/>
          </a:xfrm>
        </p:spPr>
        <p:txBody>
          <a:bodyPr>
            <a:spAutoFit/>
          </a:bodyPr>
          <a:lstStyle>
            <a:lvl1pPr>
              <a:defRPr sz="4000" b="1">
                <a:solidFill>
                  <a:srgbClr val="00314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p:txBody>
          <a:bodyPr/>
          <a:lstStyle>
            <a:lvl1pPr marL="0" indent="0">
              <a:buFontTx/>
              <a:buNone/>
              <a:defRPr>
                <a:solidFill>
                  <a:srgbClr val="00314C"/>
                </a:solidFill>
                <a:latin typeface="Arial" panose="020B0604020202020204" pitchFamily="34" charset="0"/>
                <a:cs typeface="Arial" panose="020B0604020202020204" pitchFamily="34" charset="0"/>
              </a:defRPr>
            </a:lvl1pPr>
            <a:lvl2pPr marL="342891"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685783"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028674"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371566"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7" name="Picture 6" descr="Shape&#10;&#10;Description automatically generated with low confidence">
            <a:extLst>
              <a:ext uri="{FF2B5EF4-FFF2-40B4-BE49-F238E27FC236}">
                <a16:creationId xmlns:a16="http://schemas.microsoft.com/office/drawing/2014/main" id="{8F0278DB-2430-8CED-D485-F120482ADBC5}"/>
              </a:ext>
            </a:extLst>
          </p:cNvPr>
          <p:cNvPicPr>
            <a:picLocks noChangeAspect="1"/>
          </p:cNvPicPr>
          <p:nvPr userDrawn="1"/>
        </p:nvPicPr>
        <p:blipFill>
          <a:blip r:embed="rId3"/>
          <a:stretch>
            <a:fillRect/>
          </a:stretch>
        </p:blipFill>
        <p:spPr>
          <a:xfrm>
            <a:off x="6235260" y="4649010"/>
            <a:ext cx="2468880" cy="431798"/>
          </a:xfrm>
          <a:prstGeom prst="rect">
            <a:avLst/>
          </a:prstGeom>
        </p:spPr>
      </p:pic>
    </p:spTree>
    <p:extLst>
      <p:ext uri="{BB962C8B-B14F-4D97-AF65-F5344CB8AC3E}">
        <p14:creationId xmlns:p14="http://schemas.microsoft.com/office/powerpoint/2010/main" val="2364093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 Gray Corner - Bottom L">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F679E54-FB59-8069-E7CC-2500AB27FB21}"/>
              </a:ext>
            </a:extLst>
          </p:cNvPr>
          <p:cNvGrpSpPr/>
          <p:nvPr userDrawn="1"/>
        </p:nvGrpSpPr>
        <p:grpSpPr>
          <a:xfrm>
            <a:off x="0" y="-1"/>
            <a:ext cx="9144000" cy="5143501"/>
            <a:chOff x="0" y="-1"/>
            <a:chExt cx="9144000" cy="5143501"/>
          </a:xfrm>
        </p:grpSpPr>
        <p:sp>
          <p:nvSpPr>
            <p:cNvPr id="5" name="Rectangle 4">
              <a:extLst>
                <a:ext uri="{FF2B5EF4-FFF2-40B4-BE49-F238E27FC236}">
                  <a16:creationId xmlns:a16="http://schemas.microsoft.com/office/drawing/2014/main" id="{E9C77C10-208E-FBD1-0D01-D7B75A385F81}"/>
                </a:ext>
              </a:extLst>
            </p:cNvPr>
            <p:cNvSpPr/>
            <p:nvPr userDrawn="1"/>
          </p:nvSpPr>
          <p:spPr>
            <a:xfrm>
              <a:off x="0" y="3831220"/>
              <a:ext cx="5795402" cy="1312280"/>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CB430878-7A0F-53FF-A4EE-5B1FE09E4B82}"/>
                </a:ext>
              </a:extLst>
            </p:cNvPr>
            <p:cNvPicPr>
              <a:picLocks noChangeAspect="1"/>
            </p:cNvPicPr>
            <p:nvPr userDrawn="1"/>
          </p:nvPicPr>
          <p:blipFill rotWithShape="1">
            <a:blip r:embed="rId2"/>
            <a:srcRect l="3143" t="14612" r="3143" b="17171"/>
            <a:stretch/>
          </p:blipFill>
          <p:spPr>
            <a:xfrm>
              <a:off x="0" y="-1"/>
              <a:ext cx="9144000" cy="5143501"/>
            </a:xfrm>
            <a:prstGeom prst="rect">
              <a:avLst/>
            </a:prstGeom>
            <a:effectLst>
              <a:outerShdw blurRad="50800" dist="38100" dir="5400000" algn="t" rotWithShape="0">
                <a:prstClr val="black">
                  <a:alpha val="40000"/>
                </a:prstClr>
              </a:outerShdw>
            </a:effectLst>
          </p:spPr>
        </p:pic>
      </p:grpSp>
      <p:sp>
        <p:nvSpPr>
          <p:cNvPr id="2" name="Title 1"/>
          <p:cNvSpPr>
            <a:spLocks noGrp="1"/>
          </p:cNvSpPr>
          <p:nvPr>
            <p:ph type="title"/>
          </p:nvPr>
        </p:nvSpPr>
        <p:spPr>
          <a:xfrm>
            <a:off x="628651" y="261331"/>
            <a:ext cx="7886700" cy="646331"/>
          </a:xfrm>
        </p:spPr>
        <p:txBody>
          <a:bodyPr>
            <a:spAutoFit/>
          </a:bodyPr>
          <a:lstStyle>
            <a:lvl1pPr>
              <a:defRPr sz="4000" b="1">
                <a:solidFill>
                  <a:srgbClr val="00314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p:txBody>
          <a:bodyPr/>
          <a:lstStyle>
            <a:lvl1pPr marL="0" indent="0">
              <a:buFontTx/>
              <a:buNone/>
              <a:defRPr>
                <a:solidFill>
                  <a:srgbClr val="00314C"/>
                </a:solidFill>
                <a:latin typeface="Arial" panose="020B0604020202020204" pitchFamily="34" charset="0"/>
                <a:cs typeface="Arial" panose="020B0604020202020204" pitchFamily="34" charset="0"/>
              </a:defRPr>
            </a:lvl1pPr>
            <a:lvl2pPr marL="342891"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685783"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028674"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371566"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7" name="Picture 6" descr="Shape&#10;&#10;Description automatically generated with low confidence">
            <a:extLst>
              <a:ext uri="{FF2B5EF4-FFF2-40B4-BE49-F238E27FC236}">
                <a16:creationId xmlns:a16="http://schemas.microsoft.com/office/drawing/2014/main" id="{8F0278DB-2430-8CED-D485-F120482ADBC5}"/>
              </a:ext>
            </a:extLst>
          </p:cNvPr>
          <p:cNvPicPr>
            <a:picLocks noChangeAspect="1"/>
          </p:cNvPicPr>
          <p:nvPr userDrawn="1"/>
        </p:nvPicPr>
        <p:blipFill>
          <a:blip r:embed="rId3"/>
          <a:stretch>
            <a:fillRect/>
          </a:stretch>
        </p:blipFill>
        <p:spPr>
          <a:xfrm>
            <a:off x="6235260" y="4649010"/>
            <a:ext cx="2468880" cy="431798"/>
          </a:xfrm>
          <a:prstGeom prst="rect">
            <a:avLst/>
          </a:prstGeom>
        </p:spPr>
      </p:pic>
    </p:spTree>
    <p:extLst>
      <p:ext uri="{BB962C8B-B14F-4D97-AF65-F5344CB8AC3E}">
        <p14:creationId xmlns:p14="http://schemas.microsoft.com/office/powerpoint/2010/main" val="1369695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 White Corner Blue Background - Bottom L">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CB430878-7A0F-53FF-A4EE-5B1FE09E4B82}"/>
              </a:ext>
            </a:extLst>
          </p:cNvPr>
          <p:cNvPicPr>
            <a:picLocks noChangeAspect="1"/>
          </p:cNvPicPr>
          <p:nvPr userDrawn="1"/>
        </p:nvPicPr>
        <p:blipFill rotWithShape="1">
          <a:blip r:embed="rId2">
            <a:alphaModFix/>
          </a:blip>
          <a:srcRect l="3178" t="14608" r="3148" b="17203"/>
          <a:stretch/>
        </p:blipFill>
        <p:spPr>
          <a:xfrm>
            <a:off x="0" y="-1"/>
            <a:ext cx="9144000" cy="5143501"/>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98B0DCDD-E292-90F3-664E-6C6C3ABEBCFB}"/>
              </a:ext>
            </a:extLst>
          </p:cNvPr>
          <p:cNvPicPr>
            <a:picLocks noChangeAspect="1"/>
          </p:cNvPicPr>
          <p:nvPr userDrawn="1"/>
        </p:nvPicPr>
        <p:blipFill>
          <a:blip r:embed="rId3"/>
          <a:stretch>
            <a:fillRect/>
          </a:stretch>
        </p:blipFill>
        <p:spPr>
          <a:xfrm>
            <a:off x="6247316" y="4645704"/>
            <a:ext cx="2468867" cy="431798"/>
          </a:xfrm>
          <a:prstGeom prst="rect">
            <a:avLst/>
          </a:prstGeom>
        </p:spPr>
      </p:pic>
      <p:sp>
        <p:nvSpPr>
          <p:cNvPr id="2" name="Title 1"/>
          <p:cNvSpPr>
            <a:spLocks noGrp="1"/>
          </p:cNvSpPr>
          <p:nvPr>
            <p:ph type="title"/>
          </p:nvPr>
        </p:nvSpPr>
        <p:spPr>
          <a:xfrm>
            <a:off x="628651" y="283174"/>
            <a:ext cx="7886700" cy="646331"/>
          </a:xfrm>
        </p:spPr>
        <p:txBody>
          <a:bodyPr>
            <a:spAutoFit/>
          </a:bodyPr>
          <a:lstStyle>
            <a:lvl1pPr>
              <a:defRPr sz="40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p:txBody>
          <a:bodyPr/>
          <a:lstStyle>
            <a:lvl1pPr marL="0" indent="0">
              <a:buFontTx/>
              <a:buNone/>
              <a:defRPr>
                <a:solidFill>
                  <a:schemeClr val="bg1"/>
                </a:solidFill>
                <a:latin typeface="Arial" panose="020B0604020202020204" pitchFamily="34" charset="0"/>
                <a:cs typeface="Arial" panose="020B0604020202020204" pitchFamily="34" charset="0"/>
              </a:defRPr>
            </a:lvl1pPr>
            <a:lvl2pPr marL="342891"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685783"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028674"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371566"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spTree>
    <p:extLst>
      <p:ext uri="{BB962C8B-B14F-4D97-AF65-F5344CB8AC3E}">
        <p14:creationId xmlns:p14="http://schemas.microsoft.com/office/powerpoint/2010/main" val="646307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 Blue - Stats 3 Columns">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38DFF3C-9FC7-CB5C-A9C9-75BDFEED412E}"/>
              </a:ext>
            </a:extLst>
          </p:cNvPr>
          <p:cNvGrpSpPr/>
          <p:nvPr userDrawn="1"/>
        </p:nvGrpSpPr>
        <p:grpSpPr>
          <a:xfrm>
            <a:off x="0" y="-1"/>
            <a:ext cx="9144000" cy="5143501"/>
            <a:chOff x="0" y="-1"/>
            <a:chExt cx="9144000" cy="5143501"/>
          </a:xfrm>
        </p:grpSpPr>
        <p:sp>
          <p:nvSpPr>
            <p:cNvPr id="5" name="Rectangle 4">
              <a:extLst>
                <a:ext uri="{FF2B5EF4-FFF2-40B4-BE49-F238E27FC236}">
                  <a16:creationId xmlns:a16="http://schemas.microsoft.com/office/drawing/2014/main" id="{E9C77C10-208E-FBD1-0D01-D7B75A385F81}"/>
                </a:ext>
              </a:extLst>
            </p:cNvPr>
            <p:cNvSpPr/>
            <p:nvPr userDrawn="1"/>
          </p:nvSpPr>
          <p:spPr>
            <a:xfrm>
              <a:off x="0" y="3831220"/>
              <a:ext cx="5795402" cy="131228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CB430878-7A0F-53FF-A4EE-5B1FE09E4B82}"/>
                </a:ext>
              </a:extLst>
            </p:cNvPr>
            <p:cNvPicPr>
              <a:picLocks noChangeAspect="1"/>
            </p:cNvPicPr>
            <p:nvPr userDrawn="1"/>
          </p:nvPicPr>
          <p:blipFill rotWithShape="1">
            <a:blip r:embed="rId2"/>
            <a:srcRect l="3143" t="14612" r="3143" b="17171"/>
            <a:stretch/>
          </p:blipFill>
          <p:spPr>
            <a:xfrm>
              <a:off x="0" y="-1"/>
              <a:ext cx="9144000" cy="5143501"/>
            </a:xfrm>
            <a:prstGeom prst="rect">
              <a:avLst/>
            </a:prstGeom>
            <a:effectLst>
              <a:outerShdw blurRad="50800" dist="38100" dir="5400000" algn="t" rotWithShape="0">
                <a:prstClr val="black">
                  <a:alpha val="40000"/>
                </a:prstClr>
              </a:outerShdw>
            </a:effectLst>
          </p:spPr>
        </p:pic>
      </p:grpSp>
      <p:pic>
        <p:nvPicPr>
          <p:cNvPr id="7" name="Picture 6" descr="Shape&#10;&#10;Description automatically generated with low confidence">
            <a:extLst>
              <a:ext uri="{FF2B5EF4-FFF2-40B4-BE49-F238E27FC236}">
                <a16:creationId xmlns:a16="http://schemas.microsoft.com/office/drawing/2014/main" id="{8F0278DB-2430-8CED-D485-F120482ADBC5}"/>
              </a:ext>
            </a:extLst>
          </p:cNvPr>
          <p:cNvPicPr>
            <a:picLocks noChangeAspect="1"/>
          </p:cNvPicPr>
          <p:nvPr userDrawn="1"/>
        </p:nvPicPr>
        <p:blipFill>
          <a:blip r:embed="rId3"/>
          <a:stretch>
            <a:fillRect/>
          </a:stretch>
        </p:blipFill>
        <p:spPr>
          <a:xfrm>
            <a:off x="6235260" y="4649010"/>
            <a:ext cx="2468880" cy="431798"/>
          </a:xfrm>
          <a:prstGeom prst="rect">
            <a:avLst/>
          </a:prstGeom>
        </p:spPr>
      </p:pic>
      <p:sp>
        <p:nvSpPr>
          <p:cNvPr id="11" name="Google Shape;95;p18">
            <a:extLst>
              <a:ext uri="{FF2B5EF4-FFF2-40B4-BE49-F238E27FC236}">
                <a16:creationId xmlns:a16="http://schemas.microsoft.com/office/drawing/2014/main" id="{CF7C5665-AFEB-D02E-0CD2-09B1159C6E4F}"/>
              </a:ext>
            </a:extLst>
          </p:cNvPr>
          <p:cNvSpPr txBox="1">
            <a:spLocks noGrp="1"/>
          </p:cNvSpPr>
          <p:nvPr>
            <p:ph type="title"/>
          </p:nvPr>
        </p:nvSpPr>
        <p:spPr>
          <a:xfrm>
            <a:off x="918726" y="2893005"/>
            <a:ext cx="2404500" cy="12441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SzPts val="2800"/>
              <a:buNone/>
              <a:defRPr sz="4500" b="1">
                <a:solidFill>
                  <a:srgbClr val="00314C"/>
                </a:solidFill>
                <a:latin typeface="Arial" panose="020B0604020202020204" pitchFamily="34" charset="0"/>
                <a:cs typeface="Arial" panose="020B0604020202020204" pitchFamily="34" charset="0"/>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2" name="Google Shape;96;p18">
            <a:extLst>
              <a:ext uri="{FF2B5EF4-FFF2-40B4-BE49-F238E27FC236}">
                <a16:creationId xmlns:a16="http://schemas.microsoft.com/office/drawing/2014/main" id="{5110B26E-FF9C-B6E6-D7A3-522EBC3E8FA0}"/>
              </a:ext>
            </a:extLst>
          </p:cNvPr>
          <p:cNvSpPr txBox="1">
            <a:spLocks noGrp="1"/>
          </p:cNvSpPr>
          <p:nvPr>
            <p:ph type="subTitle" idx="1"/>
          </p:nvPr>
        </p:nvSpPr>
        <p:spPr>
          <a:xfrm>
            <a:off x="3925838" y="3135790"/>
            <a:ext cx="1364100" cy="1022400"/>
          </a:xfrm>
          <a:prstGeom prst="rect">
            <a:avLst/>
          </a:prstGeom>
        </p:spPr>
        <p:txBody>
          <a:bodyPr spcFirstLastPara="1" wrap="square" lIns="91425" tIns="91425" rIns="91425" bIns="91425" anchor="t" anchorCtr="0">
            <a:noAutofit/>
          </a:bodyPr>
          <a:lstStyle>
            <a:lvl1pPr lvl="0" algn="ctr" rtl="0">
              <a:lnSpc>
                <a:spcPct val="100000"/>
              </a:lnSpc>
              <a:spcBef>
                <a:spcPts val="200"/>
              </a:spcBef>
              <a:spcAft>
                <a:spcPts val="0"/>
              </a:spcAft>
              <a:buSzPts val="1200"/>
              <a:buNone/>
              <a:defRPr sz="1200">
                <a:solidFill>
                  <a:srgbClr val="8D8F9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r>
              <a:rPr lang="en-US"/>
              <a:t>Click to edit</a:t>
            </a:r>
            <a:endParaRPr/>
          </a:p>
        </p:txBody>
      </p:sp>
      <p:sp>
        <p:nvSpPr>
          <p:cNvPr id="19" name="Text Placeholder 18">
            <a:extLst>
              <a:ext uri="{FF2B5EF4-FFF2-40B4-BE49-F238E27FC236}">
                <a16:creationId xmlns:a16="http://schemas.microsoft.com/office/drawing/2014/main" id="{C817E084-36FF-49FA-C5D4-BCDE8CC2D188}"/>
              </a:ext>
            </a:extLst>
          </p:cNvPr>
          <p:cNvSpPr>
            <a:spLocks noGrp="1"/>
          </p:cNvSpPr>
          <p:nvPr>
            <p:ph type="body" sz="quarter" idx="10"/>
          </p:nvPr>
        </p:nvSpPr>
        <p:spPr>
          <a:xfrm>
            <a:off x="5403851" y="3135313"/>
            <a:ext cx="1338263" cy="1022350"/>
          </a:xfrm>
        </p:spPr>
        <p:txBody>
          <a:bodyPr>
            <a:normAutofit/>
          </a:bodyPr>
          <a:lstStyle>
            <a:lvl1pPr marL="0" indent="0" algn="ctr">
              <a:lnSpc>
                <a:spcPct val="150000"/>
              </a:lnSpc>
              <a:buNone/>
              <a:defRPr sz="1200">
                <a:solidFill>
                  <a:srgbClr val="8D8F91"/>
                </a:solidFill>
                <a:latin typeface="Arial" panose="020B0604020202020204" pitchFamily="34" charset="0"/>
                <a:cs typeface="Arial" panose="020B0604020202020204" pitchFamily="34" charset="0"/>
              </a:defRPr>
            </a:lvl1pPr>
          </a:lstStyle>
          <a:p>
            <a:pPr lvl="0"/>
            <a:r>
              <a:rPr lang="en-US"/>
              <a:t>Click to edit</a:t>
            </a:r>
          </a:p>
        </p:txBody>
      </p:sp>
      <p:sp>
        <p:nvSpPr>
          <p:cNvPr id="20" name="Text Placeholder 18">
            <a:extLst>
              <a:ext uri="{FF2B5EF4-FFF2-40B4-BE49-F238E27FC236}">
                <a16:creationId xmlns:a16="http://schemas.microsoft.com/office/drawing/2014/main" id="{54DFBE40-144E-39C9-43BA-D33DFD321A27}"/>
              </a:ext>
            </a:extLst>
          </p:cNvPr>
          <p:cNvSpPr>
            <a:spLocks noGrp="1"/>
          </p:cNvSpPr>
          <p:nvPr>
            <p:ph type="body" sz="quarter" idx="11"/>
          </p:nvPr>
        </p:nvSpPr>
        <p:spPr>
          <a:xfrm>
            <a:off x="6852650" y="3152036"/>
            <a:ext cx="1338263" cy="1022350"/>
          </a:xfrm>
        </p:spPr>
        <p:txBody>
          <a:bodyPr>
            <a:normAutofit/>
          </a:bodyPr>
          <a:lstStyle>
            <a:lvl1pPr marL="0" indent="0" algn="ctr">
              <a:lnSpc>
                <a:spcPct val="150000"/>
              </a:lnSpc>
              <a:buNone/>
              <a:defRPr sz="1200">
                <a:solidFill>
                  <a:srgbClr val="8D8F91"/>
                </a:solidFill>
                <a:latin typeface="Arial" panose="020B0604020202020204" pitchFamily="34" charset="0"/>
                <a:cs typeface="Arial" panose="020B0604020202020204" pitchFamily="34" charset="0"/>
              </a:defRPr>
            </a:lvl1pPr>
          </a:lstStyle>
          <a:p>
            <a:pPr lvl="0"/>
            <a:r>
              <a:rPr lang="en-US"/>
              <a:t>Click to edit</a:t>
            </a:r>
          </a:p>
        </p:txBody>
      </p:sp>
    </p:spTree>
    <p:extLst>
      <p:ext uri="{BB962C8B-B14F-4D97-AF65-F5344CB8AC3E}">
        <p14:creationId xmlns:p14="http://schemas.microsoft.com/office/powerpoint/2010/main" val="1797328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 Gray - Stats 3 ">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9748EF7-0FAE-758D-6122-922D0708F196}"/>
              </a:ext>
            </a:extLst>
          </p:cNvPr>
          <p:cNvGrpSpPr/>
          <p:nvPr userDrawn="1"/>
        </p:nvGrpSpPr>
        <p:grpSpPr>
          <a:xfrm>
            <a:off x="0" y="-1"/>
            <a:ext cx="9144000" cy="5143501"/>
            <a:chOff x="0" y="-1"/>
            <a:chExt cx="9144000" cy="5143501"/>
          </a:xfrm>
        </p:grpSpPr>
        <p:sp>
          <p:nvSpPr>
            <p:cNvPr id="5" name="Rectangle 4">
              <a:extLst>
                <a:ext uri="{FF2B5EF4-FFF2-40B4-BE49-F238E27FC236}">
                  <a16:creationId xmlns:a16="http://schemas.microsoft.com/office/drawing/2014/main" id="{E9C77C10-208E-FBD1-0D01-D7B75A385F81}"/>
                </a:ext>
              </a:extLst>
            </p:cNvPr>
            <p:cNvSpPr/>
            <p:nvPr userDrawn="1"/>
          </p:nvSpPr>
          <p:spPr>
            <a:xfrm>
              <a:off x="0" y="3831220"/>
              <a:ext cx="5795402" cy="1312280"/>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CB430878-7A0F-53FF-A4EE-5B1FE09E4B82}"/>
                </a:ext>
              </a:extLst>
            </p:cNvPr>
            <p:cNvPicPr>
              <a:picLocks noChangeAspect="1"/>
            </p:cNvPicPr>
            <p:nvPr userDrawn="1"/>
          </p:nvPicPr>
          <p:blipFill rotWithShape="1">
            <a:blip r:embed="rId2"/>
            <a:srcRect l="3143" t="14612" r="3143" b="17171"/>
            <a:stretch/>
          </p:blipFill>
          <p:spPr>
            <a:xfrm>
              <a:off x="0" y="-1"/>
              <a:ext cx="9144000" cy="5143501"/>
            </a:xfrm>
            <a:prstGeom prst="rect">
              <a:avLst/>
            </a:prstGeom>
            <a:effectLst>
              <a:outerShdw blurRad="50800" dist="38100" dir="5400000" algn="t" rotWithShape="0">
                <a:prstClr val="black">
                  <a:alpha val="40000"/>
                </a:prstClr>
              </a:outerShdw>
            </a:effectLst>
          </p:spPr>
        </p:pic>
      </p:grpSp>
      <p:pic>
        <p:nvPicPr>
          <p:cNvPr id="7" name="Picture 6" descr="Shape&#10;&#10;Description automatically generated with low confidence">
            <a:extLst>
              <a:ext uri="{FF2B5EF4-FFF2-40B4-BE49-F238E27FC236}">
                <a16:creationId xmlns:a16="http://schemas.microsoft.com/office/drawing/2014/main" id="{8F0278DB-2430-8CED-D485-F120482ADBC5}"/>
              </a:ext>
            </a:extLst>
          </p:cNvPr>
          <p:cNvPicPr>
            <a:picLocks noChangeAspect="1"/>
          </p:cNvPicPr>
          <p:nvPr userDrawn="1"/>
        </p:nvPicPr>
        <p:blipFill>
          <a:blip r:embed="rId3"/>
          <a:stretch>
            <a:fillRect/>
          </a:stretch>
        </p:blipFill>
        <p:spPr>
          <a:xfrm>
            <a:off x="6235260" y="4649010"/>
            <a:ext cx="2468880" cy="431798"/>
          </a:xfrm>
          <a:prstGeom prst="rect">
            <a:avLst/>
          </a:prstGeom>
        </p:spPr>
      </p:pic>
      <p:sp>
        <p:nvSpPr>
          <p:cNvPr id="11" name="Google Shape;95;p18">
            <a:extLst>
              <a:ext uri="{FF2B5EF4-FFF2-40B4-BE49-F238E27FC236}">
                <a16:creationId xmlns:a16="http://schemas.microsoft.com/office/drawing/2014/main" id="{79F265FF-B514-1907-2CD7-2A47121D46EE}"/>
              </a:ext>
            </a:extLst>
          </p:cNvPr>
          <p:cNvSpPr txBox="1">
            <a:spLocks noGrp="1"/>
          </p:cNvSpPr>
          <p:nvPr>
            <p:ph type="title"/>
          </p:nvPr>
        </p:nvSpPr>
        <p:spPr>
          <a:xfrm>
            <a:off x="918726" y="2893005"/>
            <a:ext cx="2404500" cy="12441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SzPts val="2800"/>
              <a:buNone/>
              <a:defRPr sz="4500" b="1">
                <a:solidFill>
                  <a:srgbClr val="8D8F91"/>
                </a:solidFill>
                <a:latin typeface="Arial" panose="020B0604020202020204" pitchFamily="34" charset="0"/>
                <a:cs typeface="Arial" panose="020B0604020202020204" pitchFamily="34" charset="0"/>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2" name="Google Shape;96;p18">
            <a:extLst>
              <a:ext uri="{FF2B5EF4-FFF2-40B4-BE49-F238E27FC236}">
                <a16:creationId xmlns:a16="http://schemas.microsoft.com/office/drawing/2014/main" id="{2AC4E042-F5D5-DDB1-38DF-2C1C328EA02F}"/>
              </a:ext>
            </a:extLst>
          </p:cNvPr>
          <p:cNvSpPr txBox="1">
            <a:spLocks noGrp="1"/>
          </p:cNvSpPr>
          <p:nvPr>
            <p:ph type="subTitle" idx="1"/>
          </p:nvPr>
        </p:nvSpPr>
        <p:spPr>
          <a:xfrm>
            <a:off x="3925838" y="3135790"/>
            <a:ext cx="1364100" cy="1022400"/>
          </a:xfrm>
          <a:prstGeom prst="rect">
            <a:avLst/>
          </a:prstGeom>
        </p:spPr>
        <p:txBody>
          <a:bodyPr spcFirstLastPara="1" wrap="square" lIns="91425" tIns="91425" rIns="91425" bIns="91425" anchor="t" anchorCtr="0">
            <a:noAutofit/>
          </a:bodyPr>
          <a:lstStyle>
            <a:lvl1pPr lvl="0" algn="ctr" rtl="0">
              <a:lnSpc>
                <a:spcPct val="100000"/>
              </a:lnSpc>
              <a:spcBef>
                <a:spcPts val="200"/>
              </a:spcBef>
              <a:spcAft>
                <a:spcPts val="0"/>
              </a:spcAft>
              <a:buSzPts val="1200"/>
              <a:buNone/>
              <a:defRPr sz="1200">
                <a:solidFill>
                  <a:srgbClr val="8D8F9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r>
              <a:rPr lang="en-US"/>
              <a:t>Click to edit</a:t>
            </a:r>
            <a:endParaRPr/>
          </a:p>
        </p:txBody>
      </p:sp>
      <p:sp>
        <p:nvSpPr>
          <p:cNvPr id="18" name="Text Placeholder 18">
            <a:extLst>
              <a:ext uri="{FF2B5EF4-FFF2-40B4-BE49-F238E27FC236}">
                <a16:creationId xmlns:a16="http://schemas.microsoft.com/office/drawing/2014/main" id="{F0B1FB60-FF3C-A56D-916F-913650A0A7A9}"/>
              </a:ext>
            </a:extLst>
          </p:cNvPr>
          <p:cNvSpPr>
            <a:spLocks noGrp="1"/>
          </p:cNvSpPr>
          <p:nvPr>
            <p:ph type="body" sz="quarter" idx="10"/>
          </p:nvPr>
        </p:nvSpPr>
        <p:spPr>
          <a:xfrm>
            <a:off x="5403851" y="3135313"/>
            <a:ext cx="1338263" cy="1022350"/>
          </a:xfrm>
        </p:spPr>
        <p:txBody>
          <a:bodyPr>
            <a:normAutofit/>
          </a:bodyPr>
          <a:lstStyle>
            <a:lvl1pPr marL="0" indent="0" algn="ctr">
              <a:lnSpc>
                <a:spcPct val="150000"/>
              </a:lnSpc>
              <a:buNone/>
              <a:defRPr sz="1200">
                <a:solidFill>
                  <a:srgbClr val="8D8F91"/>
                </a:solidFill>
                <a:latin typeface="Arial" panose="020B0604020202020204" pitchFamily="34" charset="0"/>
                <a:cs typeface="Arial" panose="020B0604020202020204" pitchFamily="34" charset="0"/>
              </a:defRPr>
            </a:lvl1pPr>
          </a:lstStyle>
          <a:p>
            <a:pPr lvl="0"/>
            <a:r>
              <a:rPr lang="en-US"/>
              <a:t>Click to edit</a:t>
            </a:r>
          </a:p>
        </p:txBody>
      </p:sp>
      <p:sp>
        <p:nvSpPr>
          <p:cNvPr id="19" name="Text Placeholder 18">
            <a:extLst>
              <a:ext uri="{FF2B5EF4-FFF2-40B4-BE49-F238E27FC236}">
                <a16:creationId xmlns:a16="http://schemas.microsoft.com/office/drawing/2014/main" id="{94CCFF6A-C934-F5B1-BE9E-2F690A3DE119}"/>
              </a:ext>
            </a:extLst>
          </p:cNvPr>
          <p:cNvSpPr>
            <a:spLocks noGrp="1"/>
          </p:cNvSpPr>
          <p:nvPr>
            <p:ph type="body" sz="quarter" idx="11"/>
          </p:nvPr>
        </p:nvSpPr>
        <p:spPr>
          <a:xfrm>
            <a:off x="6852650" y="3152036"/>
            <a:ext cx="1338263" cy="1022350"/>
          </a:xfrm>
        </p:spPr>
        <p:txBody>
          <a:bodyPr>
            <a:normAutofit/>
          </a:bodyPr>
          <a:lstStyle>
            <a:lvl1pPr marL="0" indent="0" algn="ctr">
              <a:lnSpc>
                <a:spcPct val="150000"/>
              </a:lnSpc>
              <a:buNone/>
              <a:defRPr sz="1200">
                <a:solidFill>
                  <a:srgbClr val="8D8F91"/>
                </a:solidFill>
                <a:latin typeface="Arial" panose="020B0604020202020204" pitchFamily="34" charset="0"/>
                <a:cs typeface="Arial" panose="020B0604020202020204" pitchFamily="34" charset="0"/>
              </a:defRPr>
            </a:lvl1pPr>
          </a:lstStyle>
          <a:p>
            <a:pPr lvl="0"/>
            <a:r>
              <a:rPr lang="en-US"/>
              <a:t>Click to edit</a:t>
            </a:r>
          </a:p>
        </p:txBody>
      </p:sp>
    </p:spTree>
    <p:extLst>
      <p:ext uri="{BB962C8B-B14F-4D97-AF65-F5344CB8AC3E}">
        <p14:creationId xmlns:p14="http://schemas.microsoft.com/office/powerpoint/2010/main" val="49727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 Blue Background - Stats 3 ">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CB430878-7A0F-53FF-A4EE-5B1FE09E4B82}"/>
              </a:ext>
            </a:extLst>
          </p:cNvPr>
          <p:cNvPicPr>
            <a:picLocks noChangeAspect="1"/>
          </p:cNvPicPr>
          <p:nvPr userDrawn="1"/>
        </p:nvPicPr>
        <p:blipFill rotWithShape="1">
          <a:blip r:embed="rId2">
            <a:alphaModFix/>
          </a:blip>
          <a:srcRect l="3178" t="14608" r="3148" b="17203"/>
          <a:stretch/>
        </p:blipFill>
        <p:spPr>
          <a:xfrm>
            <a:off x="0" y="-1"/>
            <a:ext cx="9144000" cy="5143501"/>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98B0DCDD-E292-90F3-664E-6C6C3ABEBCFB}"/>
              </a:ext>
            </a:extLst>
          </p:cNvPr>
          <p:cNvPicPr>
            <a:picLocks noChangeAspect="1"/>
          </p:cNvPicPr>
          <p:nvPr userDrawn="1"/>
        </p:nvPicPr>
        <p:blipFill>
          <a:blip r:embed="rId3"/>
          <a:stretch>
            <a:fillRect/>
          </a:stretch>
        </p:blipFill>
        <p:spPr>
          <a:xfrm>
            <a:off x="6247316" y="4645704"/>
            <a:ext cx="2468867" cy="431798"/>
          </a:xfrm>
          <a:prstGeom prst="rect">
            <a:avLst/>
          </a:prstGeom>
        </p:spPr>
      </p:pic>
      <p:sp>
        <p:nvSpPr>
          <p:cNvPr id="7" name="Google Shape;95;p18">
            <a:extLst>
              <a:ext uri="{FF2B5EF4-FFF2-40B4-BE49-F238E27FC236}">
                <a16:creationId xmlns:a16="http://schemas.microsoft.com/office/drawing/2014/main" id="{C12138F9-46A1-1F76-0C05-80FE588E2FAD}"/>
              </a:ext>
            </a:extLst>
          </p:cNvPr>
          <p:cNvSpPr txBox="1">
            <a:spLocks noGrp="1"/>
          </p:cNvSpPr>
          <p:nvPr>
            <p:ph type="title"/>
          </p:nvPr>
        </p:nvSpPr>
        <p:spPr>
          <a:xfrm>
            <a:off x="918726" y="2893005"/>
            <a:ext cx="2404500" cy="12441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SzPts val="2800"/>
              <a:buNone/>
              <a:defRPr sz="4500" b="1">
                <a:solidFill>
                  <a:schemeClr val="bg1"/>
                </a:solidFill>
                <a:latin typeface="Arial" panose="020B0604020202020204" pitchFamily="34" charset="0"/>
                <a:cs typeface="Arial" panose="020B0604020202020204" pitchFamily="34" charset="0"/>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9" name="Google Shape;96;p18">
            <a:extLst>
              <a:ext uri="{FF2B5EF4-FFF2-40B4-BE49-F238E27FC236}">
                <a16:creationId xmlns:a16="http://schemas.microsoft.com/office/drawing/2014/main" id="{F3E2C30D-7C70-1762-CDC5-B7250571B42E}"/>
              </a:ext>
            </a:extLst>
          </p:cNvPr>
          <p:cNvSpPr txBox="1">
            <a:spLocks noGrp="1"/>
          </p:cNvSpPr>
          <p:nvPr>
            <p:ph type="subTitle" idx="1"/>
          </p:nvPr>
        </p:nvSpPr>
        <p:spPr>
          <a:xfrm>
            <a:off x="3925838" y="3135790"/>
            <a:ext cx="1364100" cy="1022400"/>
          </a:xfrm>
          <a:prstGeom prst="rect">
            <a:avLst/>
          </a:prstGeom>
        </p:spPr>
        <p:txBody>
          <a:bodyPr spcFirstLastPara="1" wrap="square" lIns="91425" tIns="91425" rIns="91425" bIns="91425" anchor="t" anchorCtr="0">
            <a:noAutofit/>
          </a:bodyPr>
          <a:lstStyle>
            <a:lvl1pPr lvl="0" algn="ctr" rtl="0">
              <a:lnSpc>
                <a:spcPct val="100000"/>
              </a:lnSpc>
              <a:spcBef>
                <a:spcPts val="200"/>
              </a:spcBef>
              <a:spcAft>
                <a:spcPts val="0"/>
              </a:spcAft>
              <a:buSzPts val="1200"/>
              <a:buNone/>
              <a:defRPr sz="1200">
                <a:solidFill>
                  <a:schemeClr val="bg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r>
              <a:rPr lang="en-US"/>
              <a:t>Click to edit</a:t>
            </a:r>
            <a:endParaRPr/>
          </a:p>
        </p:txBody>
      </p:sp>
      <p:sp>
        <p:nvSpPr>
          <p:cNvPr id="16" name="Text Placeholder 18">
            <a:extLst>
              <a:ext uri="{FF2B5EF4-FFF2-40B4-BE49-F238E27FC236}">
                <a16:creationId xmlns:a16="http://schemas.microsoft.com/office/drawing/2014/main" id="{3D5A91D8-5B2B-6FAE-1B61-D6CB584D8911}"/>
              </a:ext>
            </a:extLst>
          </p:cNvPr>
          <p:cNvSpPr>
            <a:spLocks noGrp="1"/>
          </p:cNvSpPr>
          <p:nvPr>
            <p:ph type="body" sz="quarter" idx="10"/>
          </p:nvPr>
        </p:nvSpPr>
        <p:spPr>
          <a:xfrm>
            <a:off x="5403851" y="3135313"/>
            <a:ext cx="1338263" cy="1022350"/>
          </a:xfrm>
        </p:spPr>
        <p:txBody>
          <a:bodyPr>
            <a:normAutofit/>
          </a:bodyPr>
          <a:lstStyle>
            <a:lvl1pPr marL="0" indent="0" algn="ctr">
              <a:lnSpc>
                <a:spcPct val="150000"/>
              </a:lnSpc>
              <a:buNone/>
              <a:defRPr sz="1200">
                <a:solidFill>
                  <a:schemeClr val="bg1"/>
                </a:solidFill>
                <a:latin typeface="Arial" panose="020B0604020202020204" pitchFamily="34" charset="0"/>
                <a:cs typeface="Arial" panose="020B0604020202020204" pitchFamily="34" charset="0"/>
              </a:defRPr>
            </a:lvl1pPr>
          </a:lstStyle>
          <a:p>
            <a:pPr lvl="0"/>
            <a:r>
              <a:rPr lang="en-US"/>
              <a:t>Click to edit</a:t>
            </a:r>
          </a:p>
        </p:txBody>
      </p:sp>
      <p:sp>
        <p:nvSpPr>
          <p:cNvPr id="17" name="Text Placeholder 18">
            <a:extLst>
              <a:ext uri="{FF2B5EF4-FFF2-40B4-BE49-F238E27FC236}">
                <a16:creationId xmlns:a16="http://schemas.microsoft.com/office/drawing/2014/main" id="{1D57CB98-62CF-B883-8186-957A3BEADD08}"/>
              </a:ext>
            </a:extLst>
          </p:cNvPr>
          <p:cNvSpPr>
            <a:spLocks noGrp="1"/>
          </p:cNvSpPr>
          <p:nvPr>
            <p:ph type="body" sz="quarter" idx="11"/>
          </p:nvPr>
        </p:nvSpPr>
        <p:spPr>
          <a:xfrm>
            <a:off x="6852650" y="3152036"/>
            <a:ext cx="1338263" cy="1022350"/>
          </a:xfrm>
        </p:spPr>
        <p:txBody>
          <a:bodyPr>
            <a:normAutofit/>
          </a:bodyPr>
          <a:lstStyle>
            <a:lvl1pPr marL="0" indent="0" algn="ctr">
              <a:lnSpc>
                <a:spcPct val="150000"/>
              </a:lnSpc>
              <a:buNone/>
              <a:defRPr sz="1200">
                <a:solidFill>
                  <a:schemeClr val="bg1"/>
                </a:solidFill>
                <a:latin typeface="Arial" panose="020B0604020202020204" pitchFamily="34" charset="0"/>
                <a:cs typeface="Arial" panose="020B0604020202020204" pitchFamily="34" charset="0"/>
              </a:defRPr>
            </a:lvl1pPr>
          </a:lstStyle>
          <a:p>
            <a:pPr lvl="0"/>
            <a:r>
              <a:rPr lang="en-US"/>
              <a:t>Click to edit</a:t>
            </a:r>
          </a:p>
        </p:txBody>
      </p:sp>
    </p:spTree>
    <p:extLst>
      <p:ext uri="{BB962C8B-B14F-4D97-AF65-F5344CB8AC3E}">
        <p14:creationId xmlns:p14="http://schemas.microsoft.com/office/powerpoint/2010/main" val="1815955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 Blue on R">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B7A1635-F351-5AC4-F935-823DDA7C1443}"/>
              </a:ext>
            </a:extLst>
          </p:cNvPr>
          <p:cNvGrpSpPr/>
          <p:nvPr userDrawn="1"/>
        </p:nvGrpSpPr>
        <p:grpSpPr>
          <a:xfrm>
            <a:off x="-16256" y="0"/>
            <a:ext cx="9160256" cy="5152644"/>
            <a:chOff x="-16256" y="0"/>
            <a:chExt cx="9160256" cy="5152644"/>
          </a:xfrm>
        </p:grpSpPr>
        <p:sp>
          <p:nvSpPr>
            <p:cNvPr id="6" name="Rectangle 5">
              <a:extLst>
                <a:ext uri="{FF2B5EF4-FFF2-40B4-BE49-F238E27FC236}">
                  <a16:creationId xmlns:a16="http://schemas.microsoft.com/office/drawing/2014/main" id="{A1145036-5E3C-A1EB-CCCA-6A644783E65A}"/>
                </a:ext>
              </a:extLst>
            </p:cNvPr>
            <p:cNvSpPr/>
            <p:nvPr userDrawn="1"/>
          </p:nvSpPr>
          <p:spPr>
            <a:xfrm>
              <a:off x="7808976" y="0"/>
              <a:ext cx="1335024" cy="51435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Shape&#10;&#10;Description automatically generated">
              <a:extLst>
                <a:ext uri="{FF2B5EF4-FFF2-40B4-BE49-F238E27FC236}">
                  <a16:creationId xmlns:a16="http://schemas.microsoft.com/office/drawing/2014/main" id="{00C0C1DF-AAC6-42BF-C30B-15DCD4684A93}"/>
                </a:ext>
              </a:extLst>
            </p:cNvPr>
            <p:cNvPicPr>
              <a:picLocks noChangeAspect="1"/>
            </p:cNvPicPr>
            <p:nvPr userDrawn="1"/>
          </p:nvPicPr>
          <p:blipFill rotWithShape="1">
            <a:blip r:embed="rId2"/>
            <a:srcRect l="3069" t="16276" r="5916" b="17470"/>
            <a:stretch/>
          </p:blipFill>
          <p:spPr>
            <a:xfrm>
              <a:off x="-16256" y="0"/>
              <a:ext cx="9160256" cy="5152644"/>
            </a:xfrm>
            <a:prstGeom prst="rect">
              <a:avLst/>
            </a:prstGeom>
            <a:effectLst>
              <a:outerShdw blurRad="127000" dist="38100" algn="l" rotWithShape="0">
                <a:prstClr val="black">
                  <a:alpha val="60000"/>
                </a:prstClr>
              </a:outerShdw>
            </a:effectLst>
          </p:spPr>
        </p:pic>
      </p:grpSp>
      <p:sp>
        <p:nvSpPr>
          <p:cNvPr id="2" name="Title 1"/>
          <p:cNvSpPr>
            <a:spLocks noGrp="1"/>
          </p:cNvSpPr>
          <p:nvPr>
            <p:ph type="title" hasCustomPrompt="1"/>
          </p:nvPr>
        </p:nvSpPr>
        <p:spPr>
          <a:xfrm>
            <a:off x="628649" y="265690"/>
            <a:ext cx="7095195" cy="646331"/>
          </a:xfrm>
        </p:spPr>
        <p:txBody>
          <a:bodyPr wrap="square" anchor="ctr">
            <a:spAutoFit/>
          </a:bodyPr>
          <a:lstStyle>
            <a:lvl1pPr>
              <a:defRPr sz="4000" b="1">
                <a:solidFill>
                  <a:srgbClr val="00314C"/>
                </a:solidFill>
                <a:latin typeface="Arial" panose="020B0604020202020204" pitchFamily="34" charset="0"/>
                <a:cs typeface="Arial" panose="020B0604020202020204" pitchFamily="34" charset="0"/>
              </a:defRPr>
            </a:lvl1pPr>
          </a:lstStyle>
          <a:p>
            <a:r>
              <a:rPr lang="en-US"/>
              <a:t>Click to add title</a:t>
            </a:r>
          </a:p>
        </p:txBody>
      </p:sp>
      <p:sp>
        <p:nvSpPr>
          <p:cNvPr id="11" name="Content Placeholder 2">
            <a:extLst>
              <a:ext uri="{FF2B5EF4-FFF2-40B4-BE49-F238E27FC236}">
                <a16:creationId xmlns:a16="http://schemas.microsoft.com/office/drawing/2014/main" id="{F5EFC626-3A9A-78B7-5C99-9470B4119755}"/>
              </a:ext>
            </a:extLst>
          </p:cNvPr>
          <p:cNvSpPr>
            <a:spLocks noGrp="1"/>
          </p:cNvSpPr>
          <p:nvPr>
            <p:ph idx="1" hasCustomPrompt="1"/>
          </p:nvPr>
        </p:nvSpPr>
        <p:spPr>
          <a:xfrm>
            <a:off x="628649" y="1369221"/>
            <a:ext cx="7095195" cy="3326517"/>
          </a:xfrm>
        </p:spPr>
        <p:txBody>
          <a:bodyPr/>
          <a:lstStyle>
            <a:lvl1pPr marL="0" indent="0">
              <a:buNone/>
              <a:defRPr>
                <a:solidFill>
                  <a:schemeClr val="tx1">
                    <a:lumMod val="75000"/>
                    <a:lumOff val="25000"/>
                  </a:schemeClr>
                </a:solidFill>
                <a:latin typeface="Arial" panose="020B0604020202020204" pitchFamily="34" charset="0"/>
                <a:cs typeface="Arial" panose="020B0604020202020204" pitchFamily="34" charset="0"/>
              </a:defRPr>
            </a:lvl1pPr>
            <a:lvl2pPr>
              <a:defRPr>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8" name="Picture 7" descr="Shape&#10;&#10;Description automatically generated with low confidence">
            <a:extLst>
              <a:ext uri="{FF2B5EF4-FFF2-40B4-BE49-F238E27FC236}">
                <a16:creationId xmlns:a16="http://schemas.microsoft.com/office/drawing/2014/main" id="{45D68A85-6EF5-107A-73B3-E789CDDA5F29}"/>
              </a:ext>
            </a:extLst>
          </p:cNvPr>
          <p:cNvPicPr>
            <a:picLocks noChangeAspect="1"/>
          </p:cNvPicPr>
          <p:nvPr userDrawn="1"/>
        </p:nvPicPr>
        <p:blipFill>
          <a:blip r:embed="rId3"/>
          <a:stretch>
            <a:fillRect/>
          </a:stretch>
        </p:blipFill>
        <p:spPr>
          <a:xfrm>
            <a:off x="6235260" y="4649010"/>
            <a:ext cx="2468880" cy="431798"/>
          </a:xfrm>
          <a:prstGeom prst="rect">
            <a:avLst/>
          </a:prstGeom>
        </p:spPr>
      </p:pic>
    </p:spTree>
    <p:extLst>
      <p:ext uri="{BB962C8B-B14F-4D97-AF65-F5344CB8AC3E}">
        <p14:creationId xmlns:p14="http://schemas.microsoft.com/office/powerpoint/2010/main" val="1940142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 Gray on R">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2013472-C9E4-C8F9-9167-8C5957ACB7B2}"/>
              </a:ext>
            </a:extLst>
          </p:cNvPr>
          <p:cNvGrpSpPr/>
          <p:nvPr userDrawn="1"/>
        </p:nvGrpSpPr>
        <p:grpSpPr>
          <a:xfrm>
            <a:off x="-16256" y="0"/>
            <a:ext cx="9160256" cy="5152644"/>
            <a:chOff x="-16256" y="0"/>
            <a:chExt cx="9160256" cy="5152644"/>
          </a:xfrm>
        </p:grpSpPr>
        <p:sp>
          <p:nvSpPr>
            <p:cNvPr id="6" name="Rectangle 5">
              <a:extLst>
                <a:ext uri="{FF2B5EF4-FFF2-40B4-BE49-F238E27FC236}">
                  <a16:creationId xmlns:a16="http://schemas.microsoft.com/office/drawing/2014/main" id="{A1145036-5E3C-A1EB-CCCA-6A644783E65A}"/>
                </a:ext>
              </a:extLst>
            </p:cNvPr>
            <p:cNvSpPr/>
            <p:nvPr userDrawn="1"/>
          </p:nvSpPr>
          <p:spPr>
            <a:xfrm>
              <a:off x="7808976" y="0"/>
              <a:ext cx="1335024" cy="5143500"/>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Shape&#10;&#10;Description automatically generated">
              <a:extLst>
                <a:ext uri="{FF2B5EF4-FFF2-40B4-BE49-F238E27FC236}">
                  <a16:creationId xmlns:a16="http://schemas.microsoft.com/office/drawing/2014/main" id="{00C0C1DF-AAC6-42BF-C30B-15DCD4684A93}"/>
                </a:ext>
              </a:extLst>
            </p:cNvPr>
            <p:cNvPicPr>
              <a:picLocks noChangeAspect="1"/>
            </p:cNvPicPr>
            <p:nvPr userDrawn="1"/>
          </p:nvPicPr>
          <p:blipFill rotWithShape="1">
            <a:blip r:embed="rId2"/>
            <a:srcRect l="3069" t="16276" r="5916" b="17470"/>
            <a:stretch/>
          </p:blipFill>
          <p:spPr>
            <a:xfrm>
              <a:off x="-16256" y="0"/>
              <a:ext cx="9160256" cy="5152644"/>
            </a:xfrm>
            <a:prstGeom prst="rect">
              <a:avLst/>
            </a:prstGeom>
            <a:effectLst>
              <a:outerShdw blurRad="127000" dist="38100" algn="l" rotWithShape="0">
                <a:prstClr val="black">
                  <a:alpha val="60000"/>
                </a:prstClr>
              </a:outerShdw>
            </a:effectLst>
          </p:spPr>
        </p:pic>
      </p:grpSp>
      <p:sp>
        <p:nvSpPr>
          <p:cNvPr id="2" name="Title 1"/>
          <p:cNvSpPr>
            <a:spLocks noGrp="1"/>
          </p:cNvSpPr>
          <p:nvPr>
            <p:ph type="title" hasCustomPrompt="1"/>
          </p:nvPr>
        </p:nvSpPr>
        <p:spPr>
          <a:xfrm>
            <a:off x="628649" y="265690"/>
            <a:ext cx="7095195" cy="646331"/>
          </a:xfrm>
        </p:spPr>
        <p:txBody>
          <a:bodyPr wrap="square" anchor="ctr">
            <a:spAutoFit/>
          </a:bodyPr>
          <a:lstStyle>
            <a:lvl1pPr>
              <a:defRPr sz="4000" b="1">
                <a:solidFill>
                  <a:srgbClr val="00314C"/>
                </a:solidFill>
                <a:latin typeface="Arial" panose="020B0604020202020204" pitchFamily="34" charset="0"/>
                <a:cs typeface="Arial" panose="020B0604020202020204" pitchFamily="34" charset="0"/>
              </a:defRPr>
            </a:lvl1pPr>
          </a:lstStyle>
          <a:p>
            <a:r>
              <a:rPr lang="en-US"/>
              <a:t>Click to add title</a:t>
            </a:r>
          </a:p>
        </p:txBody>
      </p:sp>
      <p:sp>
        <p:nvSpPr>
          <p:cNvPr id="11" name="Content Placeholder 2">
            <a:extLst>
              <a:ext uri="{FF2B5EF4-FFF2-40B4-BE49-F238E27FC236}">
                <a16:creationId xmlns:a16="http://schemas.microsoft.com/office/drawing/2014/main" id="{F5EFC626-3A9A-78B7-5C99-9470B4119755}"/>
              </a:ext>
            </a:extLst>
          </p:cNvPr>
          <p:cNvSpPr>
            <a:spLocks noGrp="1"/>
          </p:cNvSpPr>
          <p:nvPr>
            <p:ph idx="1" hasCustomPrompt="1"/>
          </p:nvPr>
        </p:nvSpPr>
        <p:spPr>
          <a:xfrm>
            <a:off x="628649" y="1369221"/>
            <a:ext cx="7095195" cy="3326517"/>
          </a:xfrm>
        </p:spPr>
        <p:txBody>
          <a:bodyPr/>
          <a:lstStyle>
            <a:lvl1pPr marL="0" indent="0">
              <a:buNone/>
              <a:defRPr>
                <a:solidFill>
                  <a:schemeClr val="tx1">
                    <a:lumMod val="75000"/>
                    <a:lumOff val="25000"/>
                  </a:schemeClr>
                </a:solidFill>
                <a:latin typeface="Arial" panose="020B0604020202020204" pitchFamily="34" charset="0"/>
                <a:cs typeface="Arial" panose="020B0604020202020204" pitchFamily="34" charset="0"/>
              </a:defRPr>
            </a:lvl1pPr>
            <a:lvl2pPr>
              <a:defRPr>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8" name="Picture 7" descr="Shape&#10;&#10;Description automatically generated with low confidence">
            <a:extLst>
              <a:ext uri="{FF2B5EF4-FFF2-40B4-BE49-F238E27FC236}">
                <a16:creationId xmlns:a16="http://schemas.microsoft.com/office/drawing/2014/main" id="{45D68A85-6EF5-107A-73B3-E789CDDA5F29}"/>
              </a:ext>
            </a:extLst>
          </p:cNvPr>
          <p:cNvPicPr>
            <a:picLocks noChangeAspect="1"/>
          </p:cNvPicPr>
          <p:nvPr userDrawn="1"/>
        </p:nvPicPr>
        <p:blipFill>
          <a:blip r:embed="rId3"/>
          <a:stretch>
            <a:fillRect/>
          </a:stretch>
        </p:blipFill>
        <p:spPr>
          <a:xfrm>
            <a:off x="6235260" y="4649010"/>
            <a:ext cx="2468880" cy="431798"/>
          </a:xfrm>
          <a:prstGeom prst="rect">
            <a:avLst/>
          </a:prstGeom>
        </p:spPr>
      </p:pic>
    </p:spTree>
    <p:extLst>
      <p:ext uri="{BB962C8B-B14F-4D97-AF65-F5344CB8AC3E}">
        <p14:creationId xmlns:p14="http://schemas.microsoft.com/office/powerpoint/2010/main" val="3675159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Blue Arch">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782A1F0-38D1-E973-4CE7-2E17830EFB73}"/>
              </a:ext>
            </a:extLst>
          </p:cNvPr>
          <p:cNvGrpSpPr/>
          <p:nvPr userDrawn="1"/>
        </p:nvGrpSpPr>
        <p:grpSpPr>
          <a:xfrm>
            <a:off x="0" y="-4572"/>
            <a:ext cx="3458739" cy="5148072"/>
            <a:chOff x="0" y="-4572"/>
            <a:chExt cx="3458738" cy="5148072"/>
          </a:xfrm>
        </p:grpSpPr>
        <p:sp>
          <p:nvSpPr>
            <p:cNvPr id="23" name="Rectangle 22">
              <a:extLst>
                <a:ext uri="{FF2B5EF4-FFF2-40B4-BE49-F238E27FC236}">
                  <a16:creationId xmlns:a16="http://schemas.microsoft.com/office/drawing/2014/main" id="{05C7CB60-6146-60A0-EA8F-13646EC89146}"/>
                </a:ext>
              </a:extLst>
            </p:cNvPr>
            <p:cNvSpPr/>
            <p:nvPr/>
          </p:nvSpPr>
          <p:spPr>
            <a:xfrm flipV="1">
              <a:off x="3124803" y="-1104"/>
              <a:ext cx="128016" cy="9144"/>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4" name="Group 3">
              <a:extLst>
                <a:ext uri="{FF2B5EF4-FFF2-40B4-BE49-F238E27FC236}">
                  <a16:creationId xmlns:a16="http://schemas.microsoft.com/office/drawing/2014/main" id="{E721DEAF-CE3D-7DD8-3790-C2E851025040}"/>
                </a:ext>
              </a:extLst>
            </p:cNvPr>
            <p:cNvGrpSpPr/>
            <p:nvPr userDrawn="1"/>
          </p:nvGrpSpPr>
          <p:grpSpPr>
            <a:xfrm>
              <a:off x="0" y="-4"/>
              <a:ext cx="3155007" cy="2954867"/>
              <a:chOff x="0" y="-4"/>
              <a:chExt cx="3155007" cy="2954867"/>
            </a:xfrm>
            <a:solidFill>
              <a:srgbClr val="8D8F91"/>
            </a:solidFill>
          </p:grpSpPr>
          <p:sp>
            <p:nvSpPr>
              <p:cNvPr id="24" name="Right Triangle 23">
                <a:extLst>
                  <a:ext uri="{FF2B5EF4-FFF2-40B4-BE49-F238E27FC236}">
                    <a16:creationId xmlns:a16="http://schemas.microsoft.com/office/drawing/2014/main" id="{9B2EB28B-EE58-B567-C032-4DB22F8BCCCF}"/>
                  </a:ext>
                </a:extLst>
              </p:cNvPr>
              <p:cNvSpPr/>
              <p:nvPr/>
            </p:nvSpPr>
            <p:spPr>
              <a:xfrm flipV="1">
                <a:off x="1995777" y="-3"/>
                <a:ext cx="1159230" cy="2286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1">
                      <a:lumMod val="20000"/>
                      <a:lumOff val="80000"/>
                    </a:schemeClr>
                  </a:solidFill>
                </a:endParaRPr>
              </a:p>
            </p:txBody>
          </p:sp>
          <p:sp>
            <p:nvSpPr>
              <p:cNvPr id="25" name="Right Triangle 24">
                <a:extLst>
                  <a:ext uri="{FF2B5EF4-FFF2-40B4-BE49-F238E27FC236}">
                    <a16:creationId xmlns:a16="http://schemas.microsoft.com/office/drawing/2014/main" id="{5F85A773-2D27-2784-F850-B37073C8C04D}"/>
                  </a:ext>
                </a:extLst>
              </p:cNvPr>
              <p:cNvSpPr/>
              <p:nvPr/>
            </p:nvSpPr>
            <p:spPr>
              <a:xfrm flipV="1">
                <a:off x="0" y="-4"/>
                <a:ext cx="2172873" cy="295486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1">
                      <a:lumMod val="20000"/>
                      <a:lumOff val="80000"/>
                    </a:schemeClr>
                  </a:solidFill>
                </a:endParaRPr>
              </a:p>
            </p:txBody>
          </p:sp>
        </p:grpSp>
        <p:pic>
          <p:nvPicPr>
            <p:cNvPr id="10" name="Picture 9" descr="Shape&#10;&#10;Description automatically generated">
              <a:extLst>
                <a:ext uri="{FF2B5EF4-FFF2-40B4-BE49-F238E27FC236}">
                  <a16:creationId xmlns:a16="http://schemas.microsoft.com/office/drawing/2014/main" id="{05FF30FB-76A9-FFEC-C6C5-D88E08A12812}"/>
                </a:ext>
              </a:extLst>
            </p:cNvPr>
            <p:cNvPicPr>
              <a:picLocks noChangeAspect="1"/>
            </p:cNvPicPr>
            <p:nvPr userDrawn="1"/>
          </p:nvPicPr>
          <p:blipFill rotWithShape="1">
            <a:blip r:embed="rId2"/>
            <a:srcRect l="11598" b="1314"/>
            <a:stretch/>
          </p:blipFill>
          <p:spPr>
            <a:xfrm>
              <a:off x="0" y="-4572"/>
              <a:ext cx="3458738" cy="5148072"/>
            </a:xfrm>
            <a:prstGeom prst="rect">
              <a:avLst/>
            </a:prstGeom>
            <a:effectLst>
              <a:outerShdw blurRad="190500" dist="63500" dir="12600000" algn="br" rotWithShape="0">
                <a:prstClr val="black">
                  <a:alpha val="60000"/>
                </a:prstClr>
              </a:outerShdw>
            </a:effectLst>
          </p:spPr>
        </p:pic>
      </p:grpSp>
      <p:sp>
        <p:nvSpPr>
          <p:cNvPr id="2" name="Title 1"/>
          <p:cNvSpPr>
            <a:spLocks noGrp="1"/>
          </p:cNvSpPr>
          <p:nvPr>
            <p:ph type="ctrTitle" hasCustomPrompt="1"/>
          </p:nvPr>
        </p:nvSpPr>
        <p:spPr>
          <a:xfrm>
            <a:off x="1872149" y="1990800"/>
            <a:ext cx="6112364" cy="715581"/>
          </a:xfrm>
        </p:spPr>
        <p:txBody>
          <a:bodyPr wrap="square" anchor="t">
            <a:spAutoFit/>
          </a:bodyPr>
          <a:lstStyle>
            <a:lvl1pPr algn="l">
              <a:defRPr sz="4500" b="1">
                <a:solidFill>
                  <a:srgbClr val="00314C"/>
                </a:solidFill>
                <a:latin typeface="Arial" panose="020B0604020202020204" pitchFamily="34" charset="0"/>
                <a:cs typeface="Arial" panose="020B0604020202020204" pitchFamily="34" charset="0"/>
              </a:defRPr>
            </a:lvl1pPr>
          </a:lstStyle>
          <a:p>
            <a:r>
              <a:rPr lang="en-US"/>
              <a:t>Presentation Title</a:t>
            </a:r>
          </a:p>
        </p:txBody>
      </p:sp>
      <p:sp>
        <p:nvSpPr>
          <p:cNvPr id="3" name="Subtitle 2"/>
          <p:cNvSpPr>
            <a:spLocks noGrp="1"/>
          </p:cNvSpPr>
          <p:nvPr>
            <p:ph type="subTitle" idx="1" hasCustomPrompt="1"/>
          </p:nvPr>
        </p:nvSpPr>
        <p:spPr>
          <a:xfrm>
            <a:off x="1887336" y="2643361"/>
            <a:ext cx="6112365" cy="480131"/>
          </a:xfrm>
        </p:spPr>
        <p:txBody>
          <a:bodyPr>
            <a:spAutoFit/>
          </a:bodyPr>
          <a:lstStyle>
            <a:lvl1pPr marL="0" indent="0" algn="l">
              <a:buNone/>
              <a:defRPr sz="2800" b="1">
                <a:solidFill>
                  <a:srgbClr val="8D8F91"/>
                </a:solidFill>
                <a:latin typeface="Arial" panose="020B0604020202020204" pitchFamily="34" charset="0"/>
                <a:cs typeface="Arial" panose="020B0604020202020204" pitchFamily="34" charset="0"/>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Presentation Subtitle </a:t>
            </a:r>
          </a:p>
        </p:txBody>
      </p:sp>
      <p:pic>
        <p:nvPicPr>
          <p:cNvPr id="18" name="Picture 17" descr="Shape&#10;&#10;Description automatically generated with low confidence">
            <a:extLst>
              <a:ext uri="{FF2B5EF4-FFF2-40B4-BE49-F238E27FC236}">
                <a16:creationId xmlns:a16="http://schemas.microsoft.com/office/drawing/2014/main" id="{21AC9E6E-84CB-F828-5D02-94439F00968C}"/>
              </a:ext>
            </a:extLst>
          </p:cNvPr>
          <p:cNvPicPr>
            <a:picLocks noChangeAspect="1"/>
          </p:cNvPicPr>
          <p:nvPr userDrawn="1"/>
        </p:nvPicPr>
        <p:blipFill>
          <a:blip r:embed="rId3"/>
          <a:stretch>
            <a:fillRect/>
          </a:stretch>
        </p:blipFill>
        <p:spPr>
          <a:xfrm>
            <a:off x="2212487" y="710902"/>
            <a:ext cx="5366727" cy="938625"/>
          </a:xfrm>
          <a:prstGeom prst="rect">
            <a:avLst/>
          </a:prstGeom>
        </p:spPr>
      </p:pic>
      <p:sp>
        <p:nvSpPr>
          <p:cNvPr id="32" name="Text Placeholder 31">
            <a:extLst>
              <a:ext uri="{FF2B5EF4-FFF2-40B4-BE49-F238E27FC236}">
                <a16:creationId xmlns:a16="http://schemas.microsoft.com/office/drawing/2014/main" id="{8DD0900E-B434-6580-1B87-5E9C59BA0126}"/>
              </a:ext>
            </a:extLst>
          </p:cNvPr>
          <p:cNvSpPr>
            <a:spLocks noGrp="1"/>
          </p:cNvSpPr>
          <p:nvPr>
            <p:ph type="body" sz="quarter" idx="10" hasCustomPrompt="1"/>
          </p:nvPr>
        </p:nvSpPr>
        <p:spPr>
          <a:xfrm>
            <a:off x="3602373" y="4311614"/>
            <a:ext cx="4382139" cy="313932"/>
          </a:xfrm>
        </p:spPr>
        <p:txBody>
          <a:bodyPr wrap="square">
            <a:spAutoFit/>
          </a:bodyPr>
          <a:lstStyle>
            <a:lvl1pPr marL="0" indent="0" algn="r">
              <a:buNone/>
              <a:defRPr sz="1600" b="0" i="0">
                <a:solidFill>
                  <a:srgbClr val="00314C"/>
                </a:solidFill>
                <a:latin typeface="Arial" panose="020B0604020202020204" pitchFamily="34" charset="0"/>
                <a:cs typeface="Arial" panose="020B0604020202020204" pitchFamily="34" charset="0"/>
              </a:defRPr>
            </a:lvl1pPr>
          </a:lstStyle>
          <a:p>
            <a:r>
              <a:rPr lang="en-US"/>
              <a:t>Presenter’s Name / Info</a:t>
            </a:r>
          </a:p>
        </p:txBody>
      </p:sp>
      <p:sp>
        <p:nvSpPr>
          <p:cNvPr id="36" name="Text Placeholder 31">
            <a:extLst>
              <a:ext uri="{FF2B5EF4-FFF2-40B4-BE49-F238E27FC236}">
                <a16:creationId xmlns:a16="http://schemas.microsoft.com/office/drawing/2014/main" id="{4005C451-B683-9FC2-5372-38568019A140}"/>
              </a:ext>
            </a:extLst>
          </p:cNvPr>
          <p:cNvSpPr>
            <a:spLocks noGrp="1"/>
          </p:cNvSpPr>
          <p:nvPr>
            <p:ph type="body" sz="quarter" idx="11" hasCustomPrompt="1"/>
          </p:nvPr>
        </p:nvSpPr>
        <p:spPr>
          <a:xfrm>
            <a:off x="4111697" y="4573302"/>
            <a:ext cx="3857627" cy="244682"/>
          </a:xfrm>
        </p:spPr>
        <p:txBody>
          <a:bodyPr wrap="square">
            <a:spAutoFit/>
          </a:bodyPr>
          <a:lstStyle>
            <a:lvl1pPr marL="0" indent="0" algn="r">
              <a:buNone/>
              <a:defRPr sz="1100" b="1">
                <a:solidFill>
                  <a:srgbClr val="00314C"/>
                </a:solidFill>
                <a:latin typeface="Arial" panose="020B0604020202020204" pitchFamily="34" charset="0"/>
                <a:cs typeface="Arial" panose="020B0604020202020204" pitchFamily="34" charset="0"/>
              </a:defRPr>
            </a:lvl1pPr>
          </a:lstStyle>
          <a:p>
            <a:pPr lvl="0"/>
            <a:r>
              <a:rPr lang="en-US"/>
              <a:t>MM / DD / YYYY</a:t>
            </a:r>
          </a:p>
        </p:txBody>
      </p:sp>
    </p:spTree>
    <p:extLst>
      <p:ext uri="{BB962C8B-B14F-4D97-AF65-F5344CB8AC3E}">
        <p14:creationId xmlns:p14="http://schemas.microsoft.com/office/powerpoint/2010/main" val="343674901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408" userDrawn="1">
          <p15:clr>
            <a:srgbClr val="FBAE40"/>
          </p15:clr>
        </p15:guide>
        <p15:guide id="4" pos="307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 White on R - Blue Background">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5A4AD559-111F-5BB9-846A-F0CEC884C304}"/>
              </a:ext>
            </a:extLst>
          </p:cNvPr>
          <p:cNvPicPr>
            <a:picLocks noChangeAspect="1"/>
          </p:cNvPicPr>
          <p:nvPr userDrawn="1"/>
        </p:nvPicPr>
        <p:blipFill rotWithShape="1">
          <a:blip r:embed="rId2"/>
          <a:srcRect l="2890" t="16179" r="6012" b="17508"/>
          <a:stretch/>
        </p:blipFill>
        <p:spPr>
          <a:xfrm>
            <a:off x="0" y="0"/>
            <a:ext cx="9144000" cy="5143500"/>
          </a:xfrm>
          <a:prstGeom prst="rect">
            <a:avLst/>
          </a:prstGeom>
          <a:effectLst/>
        </p:spPr>
      </p:pic>
      <p:pic>
        <p:nvPicPr>
          <p:cNvPr id="10" name="Picture 9" descr="A picture containing text, clipart&#10;&#10;Description automatically generated">
            <a:extLst>
              <a:ext uri="{FF2B5EF4-FFF2-40B4-BE49-F238E27FC236}">
                <a16:creationId xmlns:a16="http://schemas.microsoft.com/office/drawing/2014/main" id="{66AD755D-EF53-6470-CE5E-62C78A0F5D04}"/>
              </a:ext>
            </a:extLst>
          </p:cNvPr>
          <p:cNvPicPr>
            <a:picLocks noChangeAspect="1"/>
          </p:cNvPicPr>
          <p:nvPr userDrawn="1"/>
        </p:nvPicPr>
        <p:blipFill>
          <a:blip r:embed="rId3"/>
          <a:stretch>
            <a:fillRect/>
          </a:stretch>
        </p:blipFill>
        <p:spPr>
          <a:xfrm>
            <a:off x="6247316" y="4645704"/>
            <a:ext cx="2468867" cy="431798"/>
          </a:xfrm>
          <a:prstGeom prst="rect">
            <a:avLst/>
          </a:prstGeom>
        </p:spPr>
      </p:pic>
      <p:sp>
        <p:nvSpPr>
          <p:cNvPr id="2" name="Title 1"/>
          <p:cNvSpPr>
            <a:spLocks noGrp="1"/>
          </p:cNvSpPr>
          <p:nvPr>
            <p:ph type="title" hasCustomPrompt="1"/>
          </p:nvPr>
        </p:nvSpPr>
        <p:spPr>
          <a:xfrm>
            <a:off x="628649" y="275126"/>
            <a:ext cx="7095195" cy="646331"/>
          </a:xfrm>
        </p:spPr>
        <p:txBody>
          <a:bodyPr wrap="square" anchor="ctr">
            <a:spAutoFit/>
          </a:bodyPr>
          <a:lstStyle>
            <a:lvl1pPr>
              <a:defRPr sz="4000" b="1">
                <a:solidFill>
                  <a:schemeClr val="bg1"/>
                </a:solidFill>
                <a:latin typeface="Arial" panose="020B0604020202020204" pitchFamily="34" charset="0"/>
                <a:cs typeface="Arial" panose="020B0604020202020204" pitchFamily="34" charset="0"/>
              </a:defRPr>
            </a:lvl1pPr>
          </a:lstStyle>
          <a:p>
            <a:r>
              <a:rPr lang="en-US"/>
              <a:t>Click to add title</a:t>
            </a:r>
          </a:p>
        </p:txBody>
      </p:sp>
      <p:sp>
        <p:nvSpPr>
          <p:cNvPr id="11" name="Content Placeholder 2">
            <a:extLst>
              <a:ext uri="{FF2B5EF4-FFF2-40B4-BE49-F238E27FC236}">
                <a16:creationId xmlns:a16="http://schemas.microsoft.com/office/drawing/2014/main" id="{F5EFC626-3A9A-78B7-5C99-9470B4119755}"/>
              </a:ext>
            </a:extLst>
          </p:cNvPr>
          <p:cNvSpPr>
            <a:spLocks noGrp="1"/>
          </p:cNvSpPr>
          <p:nvPr>
            <p:ph idx="1" hasCustomPrompt="1"/>
          </p:nvPr>
        </p:nvSpPr>
        <p:spPr>
          <a:xfrm>
            <a:off x="628649" y="1369221"/>
            <a:ext cx="7095195" cy="3326517"/>
          </a:xfrm>
        </p:spPr>
        <p:txBody>
          <a:bodyPr/>
          <a:lstStyle>
            <a:lvl1pPr marL="0" indent="0">
              <a:buNone/>
              <a:defRPr>
                <a:solidFill>
                  <a:schemeClr val="bg1"/>
                </a:solidFill>
                <a:latin typeface="Arial" panose="020B0604020202020204" pitchFamily="34" charset="0"/>
                <a:cs typeface="Arial" panose="020B0604020202020204" pitchFamily="34" charset="0"/>
              </a:defRPr>
            </a:lvl1pPr>
            <a:lvl2pPr>
              <a:defRPr>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spTree>
    <p:extLst>
      <p:ext uri="{BB962C8B-B14F-4D97-AF65-F5344CB8AC3E}">
        <p14:creationId xmlns:p14="http://schemas.microsoft.com/office/powerpoint/2010/main" val="193266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and Comment Section -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79850" y="1362188"/>
            <a:ext cx="4953255" cy="2419124"/>
          </a:xfrm>
        </p:spPr>
        <p:txBody>
          <a:bodyPr wrap="square" anchor="ctr">
            <a:spAutoFit/>
          </a:bodyPr>
          <a:lstStyle>
            <a:lvl1pPr>
              <a:defRPr sz="2800" b="1">
                <a:solidFill>
                  <a:srgbClr val="00314C"/>
                </a:solidFill>
                <a:latin typeface="Arial" panose="020B0604020202020204" pitchFamily="34" charset="0"/>
                <a:cs typeface="Arial" panose="020B0604020202020204" pitchFamily="34" charset="0"/>
              </a:defRPr>
            </a:lvl1pPr>
          </a:lstStyle>
          <a:p>
            <a:r>
              <a:rPr lang="en-US"/>
              <a:t>Select image box on the right, right click, scroll down to ‘change picture’. Don’t forget to add your copy in this text box. Click to edit.</a:t>
            </a:r>
          </a:p>
        </p:txBody>
      </p:sp>
      <p:pic>
        <p:nvPicPr>
          <p:cNvPr id="11" name="Picture 10" descr="Shape&#10;&#10;Description automatically generated with low confidence">
            <a:extLst>
              <a:ext uri="{FF2B5EF4-FFF2-40B4-BE49-F238E27FC236}">
                <a16:creationId xmlns:a16="http://schemas.microsoft.com/office/drawing/2014/main" id="{2DB57A27-9D89-DD03-D477-E27D7304A279}"/>
              </a:ext>
            </a:extLst>
          </p:cNvPr>
          <p:cNvPicPr>
            <a:picLocks noChangeAspect="1"/>
          </p:cNvPicPr>
          <p:nvPr userDrawn="1"/>
        </p:nvPicPr>
        <p:blipFill>
          <a:blip r:embed="rId2"/>
          <a:stretch>
            <a:fillRect/>
          </a:stretch>
        </p:blipFill>
        <p:spPr>
          <a:xfrm>
            <a:off x="6235260" y="4649010"/>
            <a:ext cx="2468880" cy="431798"/>
          </a:xfrm>
          <a:prstGeom prst="rect">
            <a:avLst/>
          </a:prstGeom>
        </p:spPr>
      </p:pic>
    </p:spTree>
    <p:extLst>
      <p:ext uri="{BB962C8B-B14F-4D97-AF65-F5344CB8AC3E}">
        <p14:creationId xmlns:p14="http://schemas.microsoft.com/office/powerpoint/2010/main" val="24636176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and Comment Section - Whit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86200" y="1362188"/>
            <a:ext cx="4946904" cy="2419124"/>
          </a:xfrm>
        </p:spPr>
        <p:txBody>
          <a:bodyPr wrap="square" anchor="ctr">
            <a:spAutoFit/>
          </a:bodyPr>
          <a:lstStyle>
            <a:lvl1pPr>
              <a:defRPr sz="2800" b="1">
                <a:solidFill>
                  <a:schemeClr val="bg1"/>
                </a:solidFill>
                <a:latin typeface="Arial" panose="020B0604020202020204" pitchFamily="34" charset="0"/>
                <a:cs typeface="Arial" panose="020B0604020202020204" pitchFamily="34" charset="0"/>
              </a:defRPr>
            </a:lvl1pPr>
          </a:lstStyle>
          <a:p>
            <a:r>
              <a:rPr lang="en-US"/>
              <a:t>Select image box on the right, right click, scroll down to ‘change picture’. Don’t forget to add your copy in this text box. Click to edit.</a:t>
            </a:r>
          </a:p>
        </p:txBody>
      </p:sp>
      <p:pic>
        <p:nvPicPr>
          <p:cNvPr id="11" name="Picture 10" descr="Shape&#10;&#10;Description automatically generated with low confidence">
            <a:extLst>
              <a:ext uri="{FF2B5EF4-FFF2-40B4-BE49-F238E27FC236}">
                <a16:creationId xmlns:a16="http://schemas.microsoft.com/office/drawing/2014/main" id="{2DB57A27-9D89-DD03-D477-E27D7304A279}"/>
              </a:ext>
            </a:extLst>
          </p:cNvPr>
          <p:cNvPicPr>
            <a:picLocks noChangeAspect="1"/>
          </p:cNvPicPr>
          <p:nvPr userDrawn="1"/>
        </p:nvPicPr>
        <p:blipFill>
          <a:blip r:embed="rId2"/>
          <a:stretch>
            <a:fillRect/>
          </a:stretch>
        </p:blipFill>
        <p:spPr>
          <a:xfrm>
            <a:off x="6235260" y="4649010"/>
            <a:ext cx="2468880" cy="431798"/>
          </a:xfrm>
          <a:prstGeom prst="rect">
            <a:avLst/>
          </a:prstGeom>
        </p:spPr>
      </p:pic>
    </p:spTree>
    <p:extLst>
      <p:ext uri="{BB962C8B-B14F-4D97-AF65-F5344CB8AC3E}">
        <p14:creationId xmlns:p14="http://schemas.microsoft.com/office/powerpoint/2010/main" val="3142563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and Comment Section - Blue">
    <p:spTree>
      <p:nvGrpSpPr>
        <p:cNvPr id="1" name=""/>
        <p:cNvGrpSpPr/>
        <p:nvPr/>
      </p:nvGrpSpPr>
      <p:grpSpPr>
        <a:xfrm>
          <a:off x="0" y="0"/>
          <a:ext cx="0" cy="0"/>
          <a:chOff x="0" y="0"/>
          <a:chExt cx="0" cy="0"/>
        </a:xfrm>
      </p:grpSpPr>
      <p:sp>
        <p:nvSpPr>
          <p:cNvPr id="2" name="Title 1"/>
          <p:cNvSpPr>
            <a:spLocks noGrp="1"/>
          </p:cNvSpPr>
          <p:nvPr>
            <p:ph type="title"/>
          </p:nvPr>
        </p:nvSpPr>
        <p:spPr>
          <a:xfrm>
            <a:off x="3879850" y="2331685"/>
            <a:ext cx="4953255" cy="480131"/>
          </a:xfrm>
        </p:spPr>
        <p:txBody>
          <a:bodyPr wrap="square" anchor="ctr">
            <a:spAutoFit/>
          </a:bodyPr>
          <a:lstStyle>
            <a:lvl1pPr marL="457189" indent="-457189">
              <a:buClr>
                <a:schemeClr val="bg1"/>
              </a:buClr>
              <a:buFont typeface="Arial" panose="020B0604020202020204" pitchFamily="34" charset="0"/>
              <a:buChar char="•"/>
              <a:defRPr sz="2800" b="1">
                <a:solidFill>
                  <a:schemeClr val="bg1"/>
                </a:solidFill>
                <a:latin typeface="Arial" panose="020B0604020202020204" pitchFamily="34" charset="0"/>
                <a:cs typeface="Arial" panose="020B0604020202020204" pitchFamily="34" charset="0"/>
              </a:defRPr>
            </a:lvl1pPr>
          </a:lstStyle>
          <a:p>
            <a:endParaRPr lang="en-US"/>
          </a:p>
        </p:txBody>
      </p:sp>
      <p:pic>
        <p:nvPicPr>
          <p:cNvPr id="11" name="Picture 10" descr="Shape&#10;&#10;Description automatically generated with low confidence">
            <a:extLst>
              <a:ext uri="{FF2B5EF4-FFF2-40B4-BE49-F238E27FC236}">
                <a16:creationId xmlns:a16="http://schemas.microsoft.com/office/drawing/2014/main" id="{2DB57A27-9D89-DD03-D477-E27D7304A279}"/>
              </a:ext>
            </a:extLst>
          </p:cNvPr>
          <p:cNvPicPr>
            <a:picLocks noChangeAspect="1"/>
          </p:cNvPicPr>
          <p:nvPr userDrawn="1"/>
        </p:nvPicPr>
        <p:blipFill>
          <a:blip r:embed="rId2"/>
          <a:stretch>
            <a:fillRect/>
          </a:stretch>
        </p:blipFill>
        <p:spPr>
          <a:xfrm>
            <a:off x="6235260" y="4649010"/>
            <a:ext cx="2468880" cy="431798"/>
          </a:xfrm>
          <a:prstGeom prst="rect">
            <a:avLst/>
          </a:prstGeom>
        </p:spPr>
      </p:pic>
    </p:spTree>
    <p:extLst>
      <p:ext uri="{BB962C8B-B14F-4D97-AF65-F5344CB8AC3E}">
        <p14:creationId xmlns:p14="http://schemas.microsoft.com/office/powerpoint/2010/main" val="1239985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 Blue on 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1145036-5E3C-A1EB-CCCA-6A644783E65A}"/>
              </a:ext>
            </a:extLst>
          </p:cNvPr>
          <p:cNvSpPr/>
          <p:nvPr userDrawn="1"/>
        </p:nvSpPr>
        <p:spPr>
          <a:xfrm>
            <a:off x="0" y="0"/>
            <a:ext cx="3987800" cy="51435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descr="Icon&#10;&#10;Description automatically generated with medium confidence">
            <a:extLst>
              <a:ext uri="{FF2B5EF4-FFF2-40B4-BE49-F238E27FC236}">
                <a16:creationId xmlns:a16="http://schemas.microsoft.com/office/drawing/2014/main" id="{0209F509-750A-FA20-1F14-6FEB96C12040}"/>
              </a:ext>
            </a:extLst>
          </p:cNvPr>
          <p:cNvPicPr>
            <a:picLocks noChangeAspect="1"/>
          </p:cNvPicPr>
          <p:nvPr userDrawn="1"/>
        </p:nvPicPr>
        <p:blipFill rotWithShape="1">
          <a:blip r:embed="rId2"/>
          <a:srcRect l="4159" t="13599" r="5251" b="20457"/>
          <a:stretch/>
        </p:blipFill>
        <p:spPr>
          <a:xfrm>
            <a:off x="1" y="0"/>
            <a:ext cx="9144001" cy="5143500"/>
          </a:xfrm>
          <a:prstGeom prst="rect">
            <a:avLst/>
          </a:prstGeom>
          <a:effectLst>
            <a:outerShdw blurRad="127000" dist="38100" dir="10800000" algn="r" rotWithShape="0">
              <a:prstClr val="black">
                <a:alpha val="60000"/>
              </a:prstClr>
            </a:outerShdw>
          </a:effectLst>
        </p:spPr>
      </p:pic>
      <p:sp>
        <p:nvSpPr>
          <p:cNvPr id="2" name="Title 1"/>
          <p:cNvSpPr>
            <a:spLocks noGrp="1"/>
          </p:cNvSpPr>
          <p:nvPr>
            <p:ph type="title" hasCustomPrompt="1"/>
          </p:nvPr>
        </p:nvSpPr>
        <p:spPr>
          <a:xfrm>
            <a:off x="3384432" y="2297060"/>
            <a:ext cx="5311512" cy="549381"/>
          </a:xfrm>
        </p:spPr>
        <p:txBody>
          <a:bodyPr anchor="ctr">
            <a:spAutoFit/>
          </a:bodyPr>
          <a:lstStyle>
            <a:lvl1pPr>
              <a:defRPr b="1">
                <a:solidFill>
                  <a:srgbClr val="00314C"/>
                </a:solidFill>
                <a:latin typeface="Arial" panose="020B0604020202020204" pitchFamily="34" charset="0"/>
                <a:cs typeface="Arial" panose="020B0604020202020204" pitchFamily="34" charset="0"/>
              </a:defRPr>
            </a:lvl1pPr>
          </a:lstStyle>
          <a:p>
            <a:r>
              <a:rPr lang="en-US"/>
              <a:t>“Click to enter quote”</a:t>
            </a:r>
          </a:p>
        </p:txBody>
      </p:sp>
      <p:sp>
        <p:nvSpPr>
          <p:cNvPr id="9" name="Text Placeholder 8">
            <a:extLst>
              <a:ext uri="{FF2B5EF4-FFF2-40B4-BE49-F238E27FC236}">
                <a16:creationId xmlns:a16="http://schemas.microsoft.com/office/drawing/2014/main" id="{E58A7D00-5E5C-ABB7-E7A7-14F4F30D5B14}"/>
              </a:ext>
            </a:extLst>
          </p:cNvPr>
          <p:cNvSpPr>
            <a:spLocks noGrp="1"/>
          </p:cNvSpPr>
          <p:nvPr>
            <p:ph type="body" sz="quarter" idx="10" hasCustomPrompt="1"/>
          </p:nvPr>
        </p:nvSpPr>
        <p:spPr>
          <a:xfrm>
            <a:off x="3384434" y="3448052"/>
            <a:ext cx="5311775" cy="493713"/>
          </a:xfrm>
        </p:spPr>
        <p:txBody>
          <a:bodyPr/>
          <a:lstStyle>
            <a:lvl1pPr marL="0" indent="0">
              <a:buNone/>
              <a:defRPr>
                <a:solidFill>
                  <a:schemeClr val="tx1">
                    <a:lumMod val="75000"/>
                    <a:lumOff val="25000"/>
                  </a:schemeClr>
                </a:solidFill>
                <a:latin typeface="Arial" panose="020B0604020202020204" pitchFamily="34" charset="0"/>
                <a:cs typeface="Arial" panose="020B0604020202020204" pitchFamily="34" charset="0"/>
              </a:defRPr>
            </a:lvl1pPr>
          </a:lstStyle>
          <a:p>
            <a:pPr lvl="0"/>
            <a:r>
              <a:rPr lang="en-US"/>
              <a:t>⎯⎯ Someone Wise</a:t>
            </a:r>
          </a:p>
        </p:txBody>
      </p:sp>
      <p:pic>
        <p:nvPicPr>
          <p:cNvPr id="8" name="Picture 7" descr="Shape&#10;&#10;Description automatically generated with low confidence">
            <a:extLst>
              <a:ext uri="{FF2B5EF4-FFF2-40B4-BE49-F238E27FC236}">
                <a16:creationId xmlns:a16="http://schemas.microsoft.com/office/drawing/2014/main" id="{11FF91FF-C247-B702-4114-9204EF279995}"/>
              </a:ext>
            </a:extLst>
          </p:cNvPr>
          <p:cNvPicPr>
            <a:picLocks noChangeAspect="1"/>
          </p:cNvPicPr>
          <p:nvPr userDrawn="1"/>
        </p:nvPicPr>
        <p:blipFill>
          <a:blip r:embed="rId3"/>
          <a:stretch>
            <a:fillRect/>
          </a:stretch>
        </p:blipFill>
        <p:spPr>
          <a:xfrm>
            <a:off x="6235260" y="4649010"/>
            <a:ext cx="2468880" cy="431798"/>
          </a:xfrm>
          <a:prstGeom prst="rect">
            <a:avLst/>
          </a:prstGeom>
        </p:spPr>
      </p:pic>
    </p:spTree>
    <p:extLst>
      <p:ext uri="{BB962C8B-B14F-4D97-AF65-F5344CB8AC3E}">
        <p14:creationId xmlns:p14="http://schemas.microsoft.com/office/powerpoint/2010/main" val="57757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 Gray on L">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B8096CE-1BE9-1A8F-F069-AF864F599140}"/>
              </a:ext>
            </a:extLst>
          </p:cNvPr>
          <p:cNvGrpSpPr/>
          <p:nvPr userDrawn="1"/>
        </p:nvGrpSpPr>
        <p:grpSpPr>
          <a:xfrm>
            <a:off x="-1" y="0"/>
            <a:ext cx="9144001" cy="5143500"/>
            <a:chOff x="-1" y="0"/>
            <a:chExt cx="9144001" cy="5143500"/>
          </a:xfrm>
        </p:grpSpPr>
        <p:sp>
          <p:nvSpPr>
            <p:cNvPr id="6" name="Rectangle 5">
              <a:extLst>
                <a:ext uri="{FF2B5EF4-FFF2-40B4-BE49-F238E27FC236}">
                  <a16:creationId xmlns:a16="http://schemas.microsoft.com/office/drawing/2014/main" id="{A1145036-5E3C-A1EB-CCCA-6A644783E65A}"/>
                </a:ext>
              </a:extLst>
            </p:cNvPr>
            <p:cNvSpPr/>
            <p:nvPr userDrawn="1"/>
          </p:nvSpPr>
          <p:spPr>
            <a:xfrm>
              <a:off x="0" y="0"/>
              <a:ext cx="2724912" cy="5143500"/>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 name="Picture 2" descr="Icon&#10;&#10;Description automatically generated with medium confidence">
              <a:extLst>
                <a:ext uri="{FF2B5EF4-FFF2-40B4-BE49-F238E27FC236}">
                  <a16:creationId xmlns:a16="http://schemas.microsoft.com/office/drawing/2014/main" id="{CF919F0A-5ECC-A24C-9142-D1B720AF81DA}"/>
                </a:ext>
              </a:extLst>
            </p:cNvPr>
            <p:cNvPicPr>
              <a:picLocks noChangeAspect="1"/>
            </p:cNvPicPr>
            <p:nvPr userDrawn="1"/>
          </p:nvPicPr>
          <p:blipFill rotWithShape="1">
            <a:blip r:embed="rId2"/>
            <a:srcRect l="4159" t="13599" r="5251" b="20457"/>
            <a:stretch/>
          </p:blipFill>
          <p:spPr>
            <a:xfrm>
              <a:off x="-1" y="0"/>
              <a:ext cx="9144001" cy="5143500"/>
            </a:xfrm>
            <a:prstGeom prst="rect">
              <a:avLst/>
            </a:prstGeom>
            <a:effectLst>
              <a:outerShdw blurRad="127000" dist="38100" dir="10800000" algn="r" rotWithShape="0">
                <a:schemeClr val="tx1">
                  <a:lumMod val="75000"/>
                  <a:lumOff val="25000"/>
                  <a:alpha val="60000"/>
                </a:schemeClr>
              </a:outerShdw>
            </a:effectLst>
          </p:spPr>
        </p:pic>
      </p:grpSp>
      <p:sp>
        <p:nvSpPr>
          <p:cNvPr id="2" name="Title 1"/>
          <p:cNvSpPr>
            <a:spLocks noGrp="1"/>
          </p:cNvSpPr>
          <p:nvPr>
            <p:ph type="title" hasCustomPrompt="1"/>
          </p:nvPr>
        </p:nvSpPr>
        <p:spPr>
          <a:xfrm>
            <a:off x="3384432" y="2296631"/>
            <a:ext cx="5311512" cy="549381"/>
          </a:xfrm>
        </p:spPr>
        <p:txBody>
          <a:bodyPr anchor="ctr">
            <a:spAutoFit/>
          </a:bodyPr>
          <a:lstStyle>
            <a:lvl1pPr>
              <a:defRPr b="1">
                <a:solidFill>
                  <a:srgbClr val="00314C"/>
                </a:solidFill>
                <a:latin typeface="Arial" panose="020B0604020202020204" pitchFamily="34" charset="0"/>
                <a:cs typeface="Arial" panose="020B0604020202020204" pitchFamily="34" charset="0"/>
              </a:defRPr>
            </a:lvl1pPr>
          </a:lstStyle>
          <a:p>
            <a:r>
              <a:rPr lang="en-US"/>
              <a:t>“Click to enter quote”</a:t>
            </a:r>
          </a:p>
        </p:txBody>
      </p:sp>
      <p:sp>
        <p:nvSpPr>
          <p:cNvPr id="9" name="Text Placeholder 8">
            <a:extLst>
              <a:ext uri="{FF2B5EF4-FFF2-40B4-BE49-F238E27FC236}">
                <a16:creationId xmlns:a16="http://schemas.microsoft.com/office/drawing/2014/main" id="{E58A7D00-5E5C-ABB7-E7A7-14F4F30D5B14}"/>
              </a:ext>
            </a:extLst>
          </p:cNvPr>
          <p:cNvSpPr>
            <a:spLocks noGrp="1"/>
          </p:cNvSpPr>
          <p:nvPr>
            <p:ph type="body" sz="quarter" idx="10" hasCustomPrompt="1"/>
          </p:nvPr>
        </p:nvSpPr>
        <p:spPr>
          <a:xfrm>
            <a:off x="3384434" y="3448052"/>
            <a:ext cx="5311775" cy="493713"/>
          </a:xfrm>
        </p:spPr>
        <p:txBody>
          <a:bodyPr/>
          <a:lstStyle>
            <a:lvl1pPr marL="0" indent="0">
              <a:buNone/>
              <a:defRPr>
                <a:solidFill>
                  <a:schemeClr val="tx1">
                    <a:lumMod val="75000"/>
                    <a:lumOff val="25000"/>
                  </a:schemeClr>
                </a:solidFill>
                <a:latin typeface="Arial" panose="020B0604020202020204" pitchFamily="34" charset="0"/>
                <a:cs typeface="Arial" panose="020B0604020202020204" pitchFamily="34" charset="0"/>
              </a:defRPr>
            </a:lvl1pPr>
          </a:lstStyle>
          <a:p>
            <a:pPr lvl="0"/>
            <a:r>
              <a:rPr lang="en-US"/>
              <a:t>⎯⎯ Someone Wise</a:t>
            </a:r>
          </a:p>
        </p:txBody>
      </p:sp>
      <p:pic>
        <p:nvPicPr>
          <p:cNvPr id="11" name="Picture 10" descr="Shape&#10;&#10;Description automatically generated with low confidence">
            <a:extLst>
              <a:ext uri="{FF2B5EF4-FFF2-40B4-BE49-F238E27FC236}">
                <a16:creationId xmlns:a16="http://schemas.microsoft.com/office/drawing/2014/main" id="{2DB57A27-9D89-DD03-D477-E27D7304A279}"/>
              </a:ext>
            </a:extLst>
          </p:cNvPr>
          <p:cNvPicPr>
            <a:picLocks noChangeAspect="1"/>
          </p:cNvPicPr>
          <p:nvPr userDrawn="1"/>
        </p:nvPicPr>
        <p:blipFill>
          <a:blip r:embed="rId3"/>
          <a:stretch>
            <a:fillRect/>
          </a:stretch>
        </p:blipFill>
        <p:spPr>
          <a:xfrm>
            <a:off x="6235260" y="4649010"/>
            <a:ext cx="2468880" cy="431798"/>
          </a:xfrm>
          <a:prstGeom prst="rect">
            <a:avLst/>
          </a:prstGeom>
        </p:spPr>
      </p:pic>
    </p:spTree>
    <p:extLst>
      <p:ext uri="{BB962C8B-B14F-4D97-AF65-F5344CB8AC3E}">
        <p14:creationId xmlns:p14="http://schemas.microsoft.com/office/powerpoint/2010/main" val="28313332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 White on L - Blue Background">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25C8D387-847D-4658-8616-EB3E33F3A01B}"/>
              </a:ext>
            </a:extLst>
          </p:cNvPr>
          <p:cNvPicPr>
            <a:picLocks noChangeAspect="1"/>
          </p:cNvPicPr>
          <p:nvPr userDrawn="1"/>
        </p:nvPicPr>
        <p:blipFill rotWithShape="1">
          <a:blip r:embed="rId2"/>
          <a:srcRect l="3996" t="13397" r="5177" b="20486"/>
          <a:stretch/>
        </p:blipFill>
        <p:spPr>
          <a:xfrm>
            <a:off x="-1" y="1"/>
            <a:ext cx="9144001" cy="5143500"/>
          </a:xfrm>
          <a:prstGeom prst="rect">
            <a:avLst/>
          </a:prstGeom>
          <a:effectLst/>
        </p:spPr>
      </p:pic>
      <p:sp>
        <p:nvSpPr>
          <p:cNvPr id="2" name="Title 1"/>
          <p:cNvSpPr>
            <a:spLocks noGrp="1"/>
          </p:cNvSpPr>
          <p:nvPr>
            <p:ph type="title" hasCustomPrompt="1"/>
          </p:nvPr>
        </p:nvSpPr>
        <p:spPr>
          <a:xfrm>
            <a:off x="3384432" y="2296631"/>
            <a:ext cx="5311512" cy="549381"/>
          </a:xfrm>
        </p:spPr>
        <p:txBody>
          <a:bodyPr anchor="ctr">
            <a:spAutoFit/>
          </a:bodyPr>
          <a:lstStyle>
            <a:lvl1pPr>
              <a:defRPr b="1">
                <a:solidFill>
                  <a:schemeClr val="bg1"/>
                </a:solidFill>
                <a:latin typeface="Arial" panose="020B0604020202020204" pitchFamily="34" charset="0"/>
                <a:cs typeface="Arial" panose="020B0604020202020204" pitchFamily="34" charset="0"/>
              </a:defRPr>
            </a:lvl1pPr>
          </a:lstStyle>
          <a:p>
            <a:r>
              <a:rPr lang="en-US"/>
              <a:t>“Click to enter quote”</a:t>
            </a:r>
          </a:p>
        </p:txBody>
      </p:sp>
      <p:sp>
        <p:nvSpPr>
          <p:cNvPr id="9" name="Text Placeholder 8">
            <a:extLst>
              <a:ext uri="{FF2B5EF4-FFF2-40B4-BE49-F238E27FC236}">
                <a16:creationId xmlns:a16="http://schemas.microsoft.com/office/drawing/2014/main" id="{E58A7D00-5E5C-ABB7-E7A7-14F4F30D5B14}"/>
              </a:ext>
            </a:extLst>
          </p:cNvPr>
          <p:cNvSpPr>
            <a:spLocks noGrp="1"/>
          </p:cNvSpPr>
          <p:nvPr>
            <p:ph type="body" sz="quarter" idx="10" hasCustomPrompt="1"/>
          </p:nvPr>
        </p:nvSpPr>
        <p:spPr>
          <a:xfrm>
            <a:off x="3384434" y="3448052"/>
            <a:ext cx="5311775" cy="493713"/>
          </a:xfrm>
        </p:spPr>
        <p:txBody>
          <a:bodyPr/>
          <a:lstStyle>
            <a:lvl1pPr marL="0" indent="0">
              <a:buNone/>
              <a:defRPr>
                <a:solidFill>
                  <a:schemeClr val="bg1"/>
                </a:solidFill>
                <a:latin typeface="Arial" panose="020B0604020202020204" pitchFamily="34" charset="0"/>
                <a:cs typeface="Arial" panose="020B0604020202020204" pitchFamily="34" charset="0"/>
              </a:defRPr>
            </a:lvl1pPr>
          </a:lstStyle>
          <a:p>
            <a:pPr lvl="0"/>
            <a:r>
              <a:rPr lang="en-US"/>
              <a:t>⎯⎯ Someone Wise</a:t>
            </a:r>
          </a:p>
        </p:txBody>
      </p:sp>
      <p:pic>
        <p:nvPicPr>
          <p:cNvPr id="4" name="Picture 3" descr="A picture containing text, clipart&#10;&#10;Description automatically generated">
            <a:extLst>
              <a:ext uri="{FF2B5EF4-FFF2-40B4-BE49-F238E27FC236}">
                <a16:creationId xmlns:a16="http://schemas.microsoft.com/office/drawing/2014/main" id="{8F44BEE0-805C-8C3C-0C49-CD73736BED6B}"/>
              </a:ext>
            </a:extLst>
          </p:cNvPr>
          <p:cNvPicPr>
            <a:picLocks noChangeAspect="1"/>
          </p:cNvPicPr>
          <p:nvPr userDrawn="1"/>
        </p:nvPicPr>
        <p:blipFill>
          <a:blip r:embed="rId3"/>
          <a:stretch>
            <a:fillRect/>
          </a:stretch>
        </p:blipFill>
        <p:spPr>
          <a:xfrm>
            <a:off x="6247316" y="4645704"/>
            <a:ext cx="2468867" cy="431798"/>
          </a:xfrm>
          <a:prstGeom prst="rect">
            <a:avLst/>
          </a:prstGeom>
        </p:spPr>
      </p:pic>
    </p:spTree>
    <p:extLst>
      <p:ext uri="{BB962C8B-B14F-4D97-AF65-F5344CB8AC3E}">
        <p14:creationId xmlns:p14="http://schemas.microsoft.com/office/powerpoint/2010/main" val="35916069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76358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Gray Arc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72149" y="1990800"/>
            <a:ext cx="6112364" cy="715581"/>
          </a:xfrm>
        </p:spPr>
        <p:txBody>
          <a:bodyPr wrap="square" anchor="t">
            <a:spAutoFit/>
          </a:bodyPr>
          <a:lstStyle>
            <a:lvl1pPr algn="l">
              <a:defRPr sz="4500" b="1">
                <a:solidFill>
                  <a:srgbClr val="00314C"/>
                </a:solidFill>
                <a:latin typeface="Arial" panose="020B0604020202020204" pitchFamily="34" charset="0"/>
                <a:cs typeface="Arial" panose="020B0604020202020204" pitchFamily="34" charset="0"/>
              </a:defRPr>
            </a:lvl1pPr>
          </a:lstStyle>
          <a:p>
            <a:r>
              <a:rPr lang="en-US"/>
              <a:t>Presentation Title</a:t>
            </a:r>
          </a:p>
        </p:txBody>
      </p:sp>
      <p:sp>
        <p:nvSpPr>
          <p:cNvPr id="3" name="Subtitle 2"/>
          <p:cNvSpPr>
            <a:spLocks noGrp="1"/>
          </p:cNvSpPr>
          <p:nvPr>
            <p:ph type="subTitle" idx="1" hasCustomPrompt="1"/>
          </p:nvPr>
        </p:nvSpPr>
        <p:spPr>
          <a:xfrm>
            <a:off x="1887336" y="2643361"/>
            <a:ext cx="6112365" cy="480131"/>
          </a:xfrm>
        </p:spPr>
        <p:txBody>
          <a:bodyPr>
            <a:spAutoFit/>
          </a:bodyPr>
          <a:lstStyle>
            <a:lvl1pPr marL="0" indent="0" algn="l">
              <a:buNone/>
              <a:defRPr sz="2800" b="1">
                <a:solidFill>
                  <a:srgbClr val="8D8F91"/>
                </a:solidFill>
                <a:latin typeface="Arial" panose="020B0604020202020204" pitchFamily="34" charset="0"/>
                <a:cs typeface="Arial" panose="020B0604020202020204" pitchFamily="34" charset="0"/>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Presentation Subtitle </a:t>
            </a:r>
          </a:p>
        </p:txBody>
      </p:sp>
      <p:sp>
        <p:nvSpPr>
          <p:cNvPr id="32" name="Text Placeholder 31">
            <a:extLst>
              <a:ext uri="{FF2B5EF4-FFF2-40B4-BE49-F238E27FC236}">
                <a16:creationId xmlns:a16="http://schemas.microsoft.com/office/drawing/2014/main" id="{8DD0900E-B434-6580-1B87-5E9C59BA0126}"/>
              </a:ext>
            </a:extLst>
          </p:cNvPr>
          <p:cNvSpPr>
            <a:spLocks noGrp="1"/>
          </p:cNvSpPr>
          <p:nvPr>
            <p:ph type="body" sz="quarter" idx="10" hasCustomPrompt="1"/>
          </p:nvPr>
        </p:nvSpPr>
        <p:spPr>
          <a:xfrm>
            <a:off x="3602373" y="4311614"/>
            <a:ext cx="4382139" cy="313932"/>
          </a:xfrm>
        </p:spPr>
        <p:txBody>
          <a:bodyPr wrap="square">
            <a:spAutoFit/>
          </a:bodyPr>
          <a:lstStyle>
            <a:lvl1pPr marL="0" indent="0" algn="r">
              <a:buNone/>
              <a:defRPr sz="1600" b="0" i="0">
                <a:solidFill>
                  <a:srgbClr val="00314C"/>
                </a:solidFill>
                <a:latin typeface="Arial" panose="020B0604020202020204" pitchFamily="34" charset="0"/>
                <a:cs typeface="Arial" panose="020B0604020202020204" pitchFamily="34" charset="0"/>
              </a:defRPr>
            </a:lvl1pPr>
          </a:lstStyle>
          <a:p>
            <a:r>
              <a:rPr lang="en-US"/>
              <a:t>Presenter’s Name / Info</a:t>
            </a:r>
          </a:p>
        </p:txBody>
      </p:sp>
      <p:sp>
        <p:nvSpPr>
          <p:cNvPr id="36" name="Text Placeholder 31">
            <a:extLst>
              <a:ext uri="{FF2B5EF4-FFF2-40B4-BE49-F238E27FC236}">
                <a16:creationId xmlns:a16="http://schemas.microsoft.com/office/drawing/2014/main" id="{4005C451-B683-9FC2-5372-38568019A140}"/>
              </a:ext>
            </a:extLst>
          </p:cNvPr>
          <p:cNvSpPr>
            <a:spLocks noGrp="1"/>
          </p:cNvSpPr>
          <p:nvPr>
            <p:ph type="body" sz="quarter" idx="11" hasCustomPrompt="1"/>
          </p:nvPr>
        </p:nvSpPr>
        <p:spPr>
          <a:xfrm>
            <a:off x="4111697" y="4573302"/>
            <a:ext cx="3857627" cy="244682"/>
          </a:xfrm>
        </p:spPr>
        <p:txBody>
          <a:bodyPr wrap="square">
            <a:spAutoFit/>
          </a:bodyPr>
          <a:lstStyle>
            <a:lvl1pPr marL="0" indent="0" algn="r">
              <a:buNone/>
              <a:defRPr sz="1100" b="1">
                <a:solidFill>
                  <a:srgbClr val="00314C"/>
                </a:solidFill>
                <a:latin typeface="Arial" panose="020B0604020202020204" pitchFamily="34" charset="0"/>
                <a:cs typeface="Arial" panose="020B0604020202020204" pitchFamily="34" charset="0"/>
              </a:defRPr>
            </a:lvl1pPr>
          </a:lstStyle>
          <a:p>
            <a:pPr lvl="0"/>
            <a:r>
              <a:rPr lang="en-US"/>
              <a:t>MM / DD / YYYY</a:t>
            </a:r>
          </a:p>
        </p:txBody>
      </p:sp>
      <p:grpSp>
        <p:nvGrpSpPr>
          <p:cNvPr id="5" name="Group 4">
            <a:extLst>
              <a:ext uri="{FF2B5EF4-FFF2-40B4-BE49-F238E27FC236}">
                <a16:creationId xmlns:a16="http://schemas.microsoft.com/office/drawing/2014/main" id="{09633853-680C-5570-61E6-FF9FE1A9E284}"/>
              </a:ext>
            </a:extLst>
          </p:cNvPr>
          <p:cNvGrpSpPr/>
          <p:nvPr userDrawn="1"/>
        </p:nvGrpSpPr>
        <p:grpSpPr>
          <a:xfrm>
            <a:off x="1" y="-1104"/>
            <a:ext cx="3421135" cy="5144603"/>
            <a:chOff x="-1" y="-1104"/>
            <a:chExt cx="3421135" cy="5144603"/>
          </a:xfrm>
        </p:grpSpPr>
        <p:grpSp>
          <p:nvGrpSpPr>
            <p:cNvPr id="4" name="Group 3">
              <a:extLst>
                <a:ext uri="{FF2B5EF4-FFF2-40B4-BE49-F238E27FC236}">
                  <a16:creationId xmlns:a16="http://schemas.microsoft.com/office/drawing/2014/main" id="{E721DEAF-CE3D-7DD8-3790-C2E851025040}"/>
                </a:ext>
              </a:extLst>
            </p:cNvPr>
            <p:cNvGrpSpPr/>
            <p:nvPr userDrawn="1"/>
          </p:nvGrpSpPr>
          <p:grpSpPr>
            <a:xfrm>
              <a:off x="0" y="-4"/>
              <a:ext cx="3155007" cy="2954867"/>
              <a:chOff x="0" y="-4"/>
              <a:chExt cx="3155007" cy="2954867"/>
            </a:xfrm>
          </p:grpSpPr>
          <p:sp>
            <p:nvSpPr>
              <p:cNvPr id="24" name="Right Triangle 23">
                <a:extLst>
                  <a:ext uri="{FF2B5EF4-FFF2-40B4-BE49-F238E27FC236}">
                    <a16:creationId xmlns:a16="http://schemas.microsoft.com/office/drawing/2014/main" id="{9B2EB28B-EE58-B567-C032-4DB22F8BCCCF}"/>
                  </a:ext>
                </a:extLst>
              </p:cNvPr>
              <p:cNvSpPr/>
              <p:nvPr/>
            </p:nvSpPr>
            <p:spPr>
              <a:xfrm flipV="1">
                <a:off x="1995777" y="-3"/>
                <a:ext cx="1159230" cy="228600"/>
              </a:xfrm>
              <a:prstGeom prst="rtTriangle">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1">
                      <a:lumMod val="20000"/>
                      <a:lumOff val="80000"/>
                    </a:schemeClr>
                  </a:solidFill>
                </a:endParaRPr>
              </a:p>
            </p:txBody>
          </p:sp>
          <p:sp>
            <p:nvSpPr>
              <p:cNvPr id="25" name="Right Triangle 24">
                <a:extLst>
                  <a:ext uri="{FF2B5EF4-FFF2-40B4-BE49-F238E27FC236}">
                    <a16:creationId xmlns:a16="http://schemas.microsoft.com/office/drawing/2014/main" id="{5F85A773-2D27-2784-F850-B37073C8C04D}"/>
                  </a:ext>
                </a:extLst>
              </p:cNvPr>
              <p:cNvSpPr/>
              <p:nvPr/>
            </p:nvSpPr>
            <p:spPr>
              <a:xfrm flipV="1">
                <a:off x="0" y="-4"/>
                <a:ext cx="2172873" cy="2954867"/>
              </a:xfrm>
              <a:prstGeom prst="rtTriangle">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1">
                      <a:lumMod val="20000"/>
                      <a:lumOff val="80000"/>
                    </a:schemeClr>
                  </a:solidFill>
                </a:endParaRPr>
              </a:p>
            </p:txBody>
          </p:sp>
        </p:grpSp>
        <p:sp>
          <p:nvSpPr>
            <p:cNvPr id="23" name="Rectangle 22">
              <a:extLst>
                <a:ext uri="{FF2B5EF4-FFF2-40B4-BE49-F238E27FC236}">
                  <a16:creationId xmlns:a16="http://schemas.microsoft.com/office/drawing/2014/main" id="{05C7CB60-6146-60A0-EA8F-13646EC89146}"/>
                </a:ext>
              </a:extLst>
            </p:cNvPr>
            <p:cNvSpPr/>
            <p:nvPr/>
          </p:nvSpPr>
          <p:spPr>
            <a:xfrm flipV="1">
              <a:off x="3124803" y="-1104"/>
              <a:ext cx="128016" cy="9144"/>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2" name="Picture 21">
              <a:extLst>
                <a:ext uri="{FF2B5EF4-FFF2-40B4-BE49-F238E27FC236}">
                  <a16:creationId xmlns:a16="http://schemas.microsoft.com/office/drawing/2014/main" id="{8913B13D-2968-CF8A-B27C-186406353BF8}"/>
                </a:ext>
              </a:extLst>
            </p:cNvPr>
            <p:cNvPicPr>
              <a:picLocks noChangeAspect="1"/>
            </p:cNvPicPr>
            <p:nvPr/>
          </p:nvPicPr>
          <p:blipFill rotWithShape="1">
            <a:blip r:embed="rId2"/>
            <a:srcRect l="11315"/>
            <a:stretch/>
          </p:blipFill>
          <p:spPr>
            <a:xfrm>
              <a:off x="-1" y="-3"/>
              <a:ext cx="3421135" cy="5143502"/>
            </a:xfrm>
            <a:prstGeom prst="rect">
              <a:avLst/>
            </a:prstGeom>
            <a:effectLst>
              <a:outerShdw blurRad="190500" dist="63500" dir="12600000" algn="br" rotWithShape="0">
                <a:prstClr val="black">
                  <a:alpha val="60000"/>
                </a:prstClr>
              </a:outerShdw>
            </a:effectLst>
          </p:spPr>
        </p:pic>
      </p:grpSp>
      <p:pic>
        <p:nvPicPr>
          <p:cNvPr id="7" name="Picture 6" descr="Text&#10;&#10;Description automatically generated">
            <a:extLst>
              <a:ext uri="{FF2B5EF4-FFF2-40B4-BE49-F238E27FC236}">
                <a16:creationId xmlns:a16="http://schemas.microsoft.com/office/drawing/2014/main" id="{CDAE9DA4-0D14-8B18-AFCD-2A3CF49D8EF5}"/>
              </a:ext>
            </a:extLst>
          </p:cNvPr>
          <p:cNvPicPr>
            <a:picLocks noChangeAspect="1"/>
          </p:cNvPicPr>
          <p:nvPr userDrawn="1"/>
        </p:nvPicPr>
        <p:blipFill>
          <a:blip r:embed="rId3"/>
          <a:stretch>
            <a:fillRect/>
          </a:stretch>
        </p:blipFill>
        <p:spPr>
          <a:xfrm>
            <a:off x="1739154" y="972289"/>
            <a:ext cx="6329081" cy="923520"/>
          </a:xfrm>
          <a:prstGeom prst="rect">
            <a:avLst/>
          </a:prstGeom>
        </p:spPr>
      </p:pic>
    </p:spTree>
    <p:extLst>
      <p:ext uri="{BB962C8B-B14F-4D97-AF65-F5344CB8AC3E}">
        <p14:creationId xmlns:p14="http://schemas.microsoft.com/office/powerpoint/2010/main" val="244611388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408" userDrawn="1">
          <p15:clr>
            <a:srgbClr val="FBAE40"/>
          </p15:clr>
        </p15:guide>
        <p15:guide id="4" pos="307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 Blue - Stats 3 Columns">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38DFF3C-9FC7-CB5C-A9C9-75BDFEED412E}"/>
              </a:ext>
            </a:extLst>
          </p:cNvPr>
          <p:cNvGrpSpPr/>
          <p:nvPr userDrawn="1"/>
        </p:nvGrpSpPr>
        <p:grpSpPr>
          <a:xfrm>
            <a:off x="0" y="1"/>
            <a:ext cx="9144000" cy="5143499"/>
            <a:chOff x="28431" y="0"/>
            <a:chExt cx="8907226" cy="5143499"/>
          </a:xfrm>
        </p:grpSpPr>
        <p:sp>
          <p:nvSpPr>
            <p:cNvPr id="5" name="Rectangle 4">
              <a:extLst>
                <a:ext uri="{FF2B5EF4-FFF2-40B4-BE49-F238E27FC236}">
                  <a16:creationId xmlns:a16="http://schemas.microsoft.com/office/drawing/2014/main" id="{E9C77C10-208E-FBD1-0D01-D7B75A385F81}"/>
                </a:ext>
              </a:extLst>
            </p:cNvPr>
            <p:cNvSpPr/>
            <p:nvPr userDrawn="1"/>
          </p:nvSpPr>
          <p:spPr>
            <a:xfrm>
              <a:off x="28431" y="3831219"/>
              <a:ext cx="5795402" cy="131228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CB430878-7A0F-53FF-A4EE-5B1FE09E4B82}"/>
                </a:ext>
              </a:extLst>
            </p:cNvPr>
            <p:cNvPicPr>
              <a:picLocks noChangeAspect="1"/>
            </p:cNvPicPr>
            <p:nvPr userDrawn="1"/>
          </p:nvPicPr>
          <p:blipFill rotWithShape="1">
            <a:blip r:embed="rId2"/>
            <a:srcRect l="5570" t="14612" r="3143" b="17171"/>
            <a:stretch/>
          </p:blipFill>
          <p:spPr>
            <a:xfrm>
              <a:off x="28431" y="0"/>
              <a:ext cx="8907226" cy="5143499"/>
            </a:xfrm>
            <a:prstGeom prst="rect">
              <a:avLst/>
            </a:prstGeom>
            <a:effectLst>
              <a:outerShdw blurRad="50800" dist="38100" dir="5400000" algn="t" rotWithShape="0">
                <a:prstClr val="black">
                  <a:alpha val="40000"/>
                </a:prstClr>
              </a:outerShdw>
            </a:effectLst>
          </p:spPr>
        </p:pic>
      </p:grpSp>
      <p:pic>
        <p:nvPicPr>
          <p:cNvPr id="6" name="Picture 5" descr="Text&#10;&#10;Description automatically generated">
            <a:extLst>
              <a:ext uri="{FF2B5EF4-FFF2-40B4-BE49-F238E27FC236}">
                <a16:creationId xmlns:a16="http://schemas.microsoft.com/office/drawing/2014/main" id="{A3826495-896B-ACE6-1E19-9B1AFA213469}"/>
              </a:ext>
            </a:extLst>
          </p:cNvPr>
          <p:cNvPicPr>
            <a:picLocks noChangeAspect="1"/>
          </p:cNvPicPr>
          <p:nvPr userDrawn="1"/>
        </p:nvPicPr>
        <p:blipFill>
          <a:blip r:embed="rId3"/>
          <a:stretch>
            <a:fillRect/>
          </a:stretch>
        </p:blipFill>
        <p:spPr>
          <a:xfrm>
            <a:off x="154827" y="1994265"/>
            <a:ext cx="8818844" cy="1286819"/>
          </a:xfrm>
          <a:prstGeom prst="rect">
            <a:avLst/>
          </a:prstGeom>
        </p:spPr>
      </p:pic>
    </p:spTree>
    <p:extLst>
      <p:ext uri="{BB962C8B-B14F-4D97-AF65-F5344CB8AC3E}">
        <p14:creationId xmlns:p14="http://schemas.microsoft.com/office/powerpoint/2010/main" val="4281528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Blue on Top">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8F038AD8-50D5-955A-E5F2-412B8AF84A68}"/>
              </a:ext>
            </a:extLst>
          </p:cNvPr>
          <p:cNvGrpSpPr/>
          <p:nvPr userDrawn="1"/>
        </p:nvGrpSpPr>
        <p:grpSpPr>
          <a:xfrm>
            <a:off x="0" y="-1"/>
            <a:ext cx="9144000" cy="5190553"/>
            <a:chOff x="0" y="-1"/>
            <a:chExt cx="9144000" cy="5190553"/>
          </a:xfrm>
        </p:grpSpPr>
        <p:sp>
          <p:nvSpPr>
            <p:cNvPr id="13" name="Rectangle 12">
              <a:extLst>
                <a:ext uri="{FF2B5EF4-FFF2-40B4-BE49-F238E27FC236}">
                  <a16:creationId xmlns:a16="http://schemas.microsoft.com/office/drawing/2014/main" id="{324DDBCC-6D43-F6EC-A372-8E648A7AC70D}"/>
                </a:ext>
              </a:extLst>
            </p:cNvPr>
            <p:cNvSpPr/>
            <p:nvPr userDrawn="1"/>
          </p:nvSpPr>
          <p:spPr>
            <a:xfrm>
              <a:off x="0" y="0"/>
              <a:ext cx="9144000" cy="1369219"/>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descr="Shape&#10;&#10;Description automatically generated">
              <a:extLst>
                <a:ext uri="{FF2B5EF4-FFF2-40B4-BE49-F238E27FC236}">
                  <a16:creationId xmlns:a16="http://schemas.microsoft.com/office/drawing/2014/main" id="{78CE8F79-5286-2835-F88C-1207451E8739}"/>
                </a:ext>
              </a:extLst>
            </p:cNvPr>
            <p:cNvPicPr>
              <a:picLocks noChangeAspect="1"/>
            </p:cNvPicPr>
            <p:nvPr userDrawn="1"/>
          </p:nvPicPr>
          <p:blipFill rotWithShape="1">
            <a:blip r:embed="rId2"/>
            <a:srcRect l="4527" t="6635" r="4615" b="26621"/>
            <a:stretch/>
          </p:blipFill>
          <p:spPr>
            <a:xfrm>
              <a:off x="0" y="-1"/>
              <a:ext cx="9143999" cy="5190553"/>
            </a:xfrm>
            <a:prstGeom prst="rect">
              <a:avLst/>
            </a:prstGeom>
            <a:effectLst>
              <a:outerShdw blurRad="50800" dist="38100" dir="16200000" rotWithShape="0">
                <a:prstClr val="black">
                  <a:alpha val="40000"/>
                </a:prstClr>
              </a:outerShdw>
            </a:effectLst>
          </p:spPr>
        </p:pic>
      </p:grpSp>
      <p:sp>
        <p:nvSpPr>
          <p:cNvPr id="2" name="Title 1"/>
          <p:cNvSpPr>
            <a:spLocks noGrp="1"/>
          </p:cNvSpPr>
          <p:nvPr>
            <p:ph type="title"/>
          </p:nvPr>
        </p:nvSpPr>
        <p:spPr>
          <a:xfrm>
            <a:off x="628651" y="391581"/>
            <a:ext cx="7886700" cy="646331"/>
          </a:xfrm>
        </p:spPr>
        <p:txBody>
          <a:bodyPr>
            <a:spAutoFit/>
          </a:bodyPr>
          <a:lstStyle>
            <a:lvl1pPr>
              <a:defRPr sz="4000" b="1">
                <a:solidFill>
                  <a:srgbClr val="00314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p:txBody>
          <a:bodyPr/>
          <a:lstStyle>
            <a:lvl1pPr marL="0" indent="0">
              <a:buFontTx/>
              <a:buNone/>
              <a:defRPr>
                <a:solidFill>
                  <a:schemeClr val="tx1">
                    <a:lumMod val="75000"/>
                    <a:lumOff val="25000"/>
                  </a:schemeClr>
                </a:solidFill>
                <a:latin typeface="Arial" panose="020B0604020202020204" pitchFamily="34" charset="0"/>
                <a:cs typeface="Arial" panose="020B0604020202020204" pitchFamily="34" charset="0"/>
              </a:defRPr>
            </a:lvl1pPr>
            <a:lvl2pPr marL="342891"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685783"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028674"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371566"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18" name="Picture 17" descr="Shape&#10;&#10;Description automatically generated with low confidence">
            <a:extLst>
              <a:ext uri="{FF2B5EF4-FFF2-40B4-BE49-F238E27FC236}">
                <a16:creationId xmlns:a16="http://schemas.microsoft.com/office/drawing/2014/main" id="{BFBFDDD8-7E66-F9DD-893E-5A2E2790CE7B}"/>
              </a:ext>
            </a:extLst>
          </p:cNvPr>
          <p:cNvPicPr>
            <a:picLocks noChangeAspect="1"/>
          </p:cNvPicPr>
          <p:nvPr userDrawn="1"/>
        </p:nvPicPr>
        <p:blipFill>
          <a:blip r:embed="rId3"/>
          <a:stretch>
            <a:fillRect/>
          </a:stretch>
        </p:blipFill>
        <p:spPr>
          <a:xfrm>
            <a:off x="6235260" y="4649010"/>
            <a:ext cx="2468880" cy="431798"/>
          </a:xfrm>
          <a:prstGeom prst="rect">
            <a:avLst/>
          </a:prstGeom>
        </p:spPr>
      </p:pic>
    </p:spTree>
    <p:extLst>
      <p:ext uri="{BB962C8B-B14F-4D97-AF65-F5344CB8AC3E}">
        <p14:creationId xmlns:p14="http://schemas.microsoft.com/office/powerpoint/2010/main" val="3335011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Gray on Top">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C6267D3E-773F-BFD2-EFA2-5CAB47C6BA68}"/>
              </a:ext>
            </a:extLst>
          </p:cNvPr>
          <p:cNvGrpSpPr/>
          <p:nvPr userDrawn="1"/>
        </p:nvGrpSpPr>
        <p:grpSpPr>
          <a:xfrm>
            <a:off x="-1" y="-1"/>
            <a:ext cx="9144000" cy="5190553"/>
            <a:chOff x="-1" y="-1"/>
            <a:chExt cx="9144000" cy="5190553"/>
          </a:xfrm>
        </p:grpSpPr>
        <p:sp>
          <p:nvSpPr>
            <p:cNvPr id="15" name="Rectangle 14">
              <a:extLst>
                <a:ext uri="{FF2B5EF4-FFF2-40B4-BE49-F238E27FC236}">
                  <a16:creationId xmlns:a16="http://schemas.microsoft.com/office/drawing/2014/main" id="{61A26CEE-3437-EA33-70E9-81BF5FAFD6FE}"/>
                </a:ext>
              </a:extLst>
            </p:cNvPr>
            <p:cNvSpPr/>
            <p:nvPr userDrawn="1"/>
          </p:nvSpPr>
          <p:spPr>
            <a:xfrm>
              <a:off x="-1" y="0"/>
              <a:ext cx="9144000" cy="1369219"/>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2" name="Picture 21" descr="Shape&#10;&#10;Description automatically generated">
              <a:extLst>
                <a:ext uri="{FF2B5EF4-FFF2-40B4-BE49-F238E27FC236}">
                  <a16:creationId xmlns:a16="http://schemas.microsoft.com/office/drawing/2014/main" id="{60F1F5B8-AF00-2802-0F90-8B1BB5796686}"/>
                </a:ext>
              </a:extLst>
            </p:cNvPr>
            <p:cNvPicPr>
              <a:picLocks noChangeAspect="1"/>
            </p:cNvPicPr>
            <p:nvPr userDrawn="1"/>
          </p:nvPicPr>
          <p:blipFill rotWithShape="1">
            <a:blip r:embed="rId2"/>
            <a:srcRect l="4527" t="6635" r="4615" b="26621"/>
            <a:stretch/>
          </p:blipFill>
          <p:spPr>
            <a:xfrm>
              <a:off x="0" y="-1"/>
              <a:ext cx="9143999" cy="5190553"/>
            </a:xfrm>
            <a:prstGeom prst="rect">
              <a:avLst/>
            </a:prstGeom>
            <a:effectLst>
              <a:outerShdw blurRad="50800" dist="38100" dir="16200000" rotWithShape="0">
                <a:prstClr val="black">
                  <a:alpha val="40000"/>
                </a:prstClr>
              </a:outerShdw>
            </a:effectLst>
          </p:spPr>
        </p:pic>
      </p:grpSp>
      <p:sp>
        <p:nvSpPr>
          <p:cNvPr id="3" name="Content Placeholder 2"/>
          <p:cNvSpPr>
            <a:spLocks noGrp="1"/>
          </p:cNvSpPr>
          <p:nvPr>
            <p:ph idx="1" hasCustomPrompt="1"/>
          </p:nvPr>
        </p:nvSpPr>
        <p:spPr/>
        <p:txBody>
          <a:bodyPr/>
          <a:lstStyle>
            <a:lvl1pPr marL="0" indent="0">
              <a:buFontTx/>
              <a:buNone/>
              <a:defRPr>
                <a:solidFill>
                  <a:schemeClr val="tx1">
                    <a:lumMod val="75000"/>
                    <a:lumOff val="25000"/>
                  </a:schemeClr>
                </a:solidFill>
                <a:latin typeface="Arial" panose="020B0604020202020204" pitchFamily="34" charset="0"/>
                <a:cs typeface="Arial" panose="020B0604020202020204" pitchFamily="34" charset="0"/>
              </a:defRPr>
            </a:lvl1pPr>
            <a:lvl2pPr marL="342891"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685783"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028674"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371566"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18" name="Picture 17" descr="Shape&#10;&#10;Description automatically generated with low confidence">
            <a:extLst>
              <a:ext uri="{FF2B5EF4-FFF2-40B4-BE49-F238E27FC236}">
                <a16:creationId xmlns:a16="http://schemas.microsoft.com/office/drawing/2014/main" id="{BFBFDDD8-7E66-F9DD-893E-5A2E2790CE7B}"/>
              </a:ext>
            </a:extLst>
          </p:cNvPr>
          <p:cNvPicPr>
            <a:picLocks noChangeAspect="1"/>
          </p:cNvPicPr>
          <p:nvPr userDrawn="1"/>
        </p:nvPicPr>
        <p:blipFill>
          <a:blip r:embed="rId3"/>
          <a:stretch>
            <a:fillRect/>
          </a:stretch>
        </p:blipFill>
        <p:spPr>
          <a:xfrm>
            <a:off x="6235260" y="4649010"/>
            <a:ext cx="2468880" cy="431798"/>
          </a:xfrm>
          <a:prstGeom prst="rect">
            <a:avLst/>
          </a:prstGeom>
        </p:spPr>
      </p:pic>
      <p:sp>
        <p:nvSpPr>
          <p:cNvPr id="24" name="Title 1">
            <a:extLst>
              <a:ext uri="{FF2B5EF4-FFF2-40B4-BE49-F238E27FC236}">
                <a16:creationId xmlns:a16="http://schemas.microsoft.com/office/drawing/2014/main" id="{4E3F8150-66A5-79AB-E50E-ED3E88CB6409}"/>
              </a:ext>
            </a:extLst>
          </p:cNvPr>
          <p:cNvSpPr>
            <a:spLocks noGrp="1"/>
          </p:cNvSpPr>
          <p:nvPr>
            <p:ph type="title"/>
          </p:nvPr>
        </p:nvSpPr>
        <p:spPr>
          <a:xfrm>
            <a:off x="628651" y="390578"/>
            <a:ext cx="7886700" cy="646331"/>
          </a:xfrm>
        </p:spPr>
        <p:txBody>
          <a:bodyPr>
            <a:spAutoFit/>
          </a:bodyPr>
          <a:lstStyle>
            <a:lvl1pPr>
              <a:defRPr sz="4000" b="1">
                <a:solidFill>
                  <a:srgbClr val="00314C"/>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156605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White on Top Blue Background">
    <p:spTree>
      <p:nvGrpSpPr>
        <p:cNvPr id="1" name=""/>
        <p:cNvGrpSpPr/>
        <p:nvPr/>
      </p:nvGrpSpPr>
      <p:grpSpPr>
        <a:xfrm>
          <a:off x="0" y="0"/>
          <a:ext cx="0" cy="0"/>
          <a:chOff x="0" y="0"/>
          <a:chExt cx="0" cy="0"/>
        </a:xfrm>
      </p:grpSpPr>
      <p:pic>
        <p:nvPicPr>
          <p:cNvPr id="4" name="Content Placeholder 4" descr="Shape&#10;&#10;Description automatically generated">
            <a:extLst>
              <a:ext uri="{FF2B5EF4-FFF2-40B4-BE49-F238E27FC236}">
                <a16:creationId xmlns:a16="http://schemas.microsoft.com/office/drawing/2014/main" id="{AF37619F-F832-59F8-72BA-A113E1DE682B}"/>
              </a:ext>
            </a:extLst>
          </p:cNvPr>
          <p:cNvPicPr>
            <a:picLocks noChangeAspect="1"/>
          </p:cNvPicPr>
          <p:nvPr userDrawn="1"/>
        </p:nvPicPr>
        <p:blipFill rotWithShape="1">
          <a:blip r:embed="rId2"/>
          <a:srcRect l="4587" r="4587" b="27447"/>
          <a:stretch/>
        </p:blipFill>
        <p:spPr>
          <a:xfrm>
            <a:off x="1" y="-500745"/>
            <a:ext cx="9140119" cy="5641848"/>
          </a:xfrm>
          <a:prstGeom prst="rect">
            <a:avLst/>
          </a:prstGeom>
          <a:effectLst>
            <a:outerShdw blurRad="88900" dist="38100" dir="16200000" algn="ctr" rotWithShape="0">
              <a:schemeClr val="bg1">
                <a:lumMod val="50000"/>
                <a:alpha val="60000"/>
              </a:schemeClr>
            </a:outerShdw>
          </a:effectLst>
        </p:spPr>
      </p:pic>
      <p:pic>
        <p:nvPicPr>
          <p:cNvPr id="6" name="Picture 5" descr="A picture containing text, clipart&#10;&#10;Description automatically generated">
            <a:extLst>
              <a:ext uri="{FF2B5EF4-FFF2-40B4-BE49-F238E27FC236}">
                <a16:creationId xmlns:a16="http://schemas.microsoft.com/office/drawing/2014/main" id="{695A2A79-0CAA-919D-4090-C51A691A50BE}"/>
              </a:ext>
            </a:extLst>
          </p:cNvPr>
          <p:cNvPicPr>
            <a:picLocks noChangeAspect="1"/>
          </p:cNvPicPr>
          <p:nvPr userDrawn="1"/>
        </p:nvPicPr>
        <p:blipFill>
          <a:blip r:embed="rId3"/>
          <a:stretch>
            <a:fillRect/>
          </a:stretch>
        </p:blipFill>
        <p:spPr>
          <a:xfrm>
            <a:off x="6247316" y="4645704"/>
            <a:ext cx="2468867" cy="431798"/>
          </a:xfrm>
          <a:prstGeom prst="rect">
            <a:avLst/>
          </a:prstGeom>
        </p:spPr>
      </p:pic>
      <p:sp>
        <p:nvSpPr>
          <p:cNvPr id="2" name="Title 1"/>
          <p:cNvSpPr>
            <a:spLocks noGrp="1"/>
          </p:cNvSpPr>
          <p:nvPr>
            <p:ph type="title"/>
          </p:nvPr>
        </p:nvSpPr>
        <p:spPr>
          <a:xfrm>
            <a:off x="628651" y="393234"/>
            <a:ext cx="7886700" cy="646331"/>
          </a:xfrm>
        </p:spPr>
        <p:txBody>
          <a:bodyPr wrap="square">
            <a:spAutoFit/>
          </a:bodyPr>
          <a:lstStyle>
            <a:lvl1pPr>
              <a:defRPr sz="40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p:txBody>
          <a:bodyPr/>
          <a:lstStyle>
            <a:lvl1pPr marL="0" indent="0">
              <a:buFontTx/>
              <a:buNone/>
              <a:defRPr>
                <a:solidFill>
                  <a:schemeClr val="bg1"/>
                </a:solidFill>
                <a:latin typeface="Arial" panose="020B0604020202020204" pitchFamily="34" charset="0"/>
                <a:cs typeface="Arial" panose="020B0604020202020204" pitchFamily="34" charset="0"/>
              </a:defRPr>
            </a:lvl1pPr>
            <a:lvl2pPr marL="342891"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685783"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028674"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371566"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spTree>
    <p:extLst>
      <p:ext uri="{BB962C8B-B14F-4D97-AF65-F5344CB8AC3E}">
        <p14:creationId xmlns:p14="http://schemas.microsoft.com/office/powerpoint/2010/main" val="824714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Blue Corner">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8E2301F-9F95-2739-4729-3BD6AC685AF7}"/>
              </a:ext>
            </a:extLst>
          </p:cNvPr>
          <p:cNvGrpSpPr/>
          <p:nvPr userDrawn="1"/>
        </p:nvGrpSpPr>
        <p:grpSpPr>
          <a:xfrm>
            <a:off x="1" y="0"/>
            <a:ext cx="9144001" cy="5143500"/>
            <a:chOff x="0" y="0"/>
            <a:chExt cx="9144001" cy="5143500"/>
          </a:xfrm>
        </p:grpSpPr>
        <p:sp>
          <p:nvSpPr>
            <p:cNvPr id="13" name="Rectangle 12">
              <a:extLst>
                <a:ext uri="{FF2B5EF4-FFF2-40B4-BE49-F238E27FC236}">
                  <a16:creationId xmlns:a16="http://schemas.microsoft.com/office/drawing/2014/main" id="{324DDBCC-6D43-F6EC-A372-8E648A7AC70D}"/>
                </a:ext>
              </a:extLst>
            </p:cNvPr>
            <p:cNvSpPr/>
            <p:nvPr userDrawn="1"/>
          </p:nvSpPr>
          <p:spPr>
            <a:xfrm>
              <a:off x="5949386" y="1"/>
              <a:ext cx="3191349" cy="1369218"/>
            </a:xfrm>
            <a:prstGeom prst="rect">
              <a:avLst/>
            </a:prstGeom>
            <a:solidFill>
              <a:srgbClr val="0031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descr="Shape&#10;&#10;Description automatically generated">
              <a:extLst>
                <a:ext uri="{FF2B5EF4-FFF2-40B4-BE49-F238E27FC236}">
                  <a16:creationId xmlns:a16="http://schemas.microsoft.com/office/drawing/2014/main" id="{B9432D69-7A93-AC49-5525-14F9E4241A9A}"/>
                </a:ext>
              </a:extLst>
            </p:cNvPr>
            <p:cNvPicPr>
              <a:picLocks noChangeAspect="1"/>
            </p:cNvPicPr>
            <p:nvPr userDrawn="1"/>
          </p:nvPicPr>
          <p:blipFill rotWithShape="1">
            <a:blip r:embed="rId2"/>
            <a:srcRect l="4684" t="27761" r="4689" b="6268"/>
            <a:stretch/>
          </p:blipFill>
          <p:spPr>
            <a:xfrm>
              <a:off x="0" y="0"/>
              <a:ext cx="9144001" cy="5143500"/>
            </a:xfrm>
            <a:prstGeom prst="rect">
              <a:avLst/>
            </a:prstGeom>
            <a:effectLst>
              <a:outerShdw blurRad="152400" dist="76200" dir="19200000" algn="bl" rotWithShape="0">
                <a:prstClr val="black">
                  <a:alpha val="60000"/>
                </a:prstClr>
              </a:outerShdw>
            </a:effectLst>
          </p:spPr>
        </p:pic>
      </p:grpSp>
      <p:sp>
        <p:nvSpPr>
          <p:cNvPr id="2" name="Title 1"/>
          <p:cNvSpPr>
            <a:spLocks noGrp="1"/>
          </p:cNvSpPr>
          <p:nvPr>
            <p:ph type="title"/>
          </p:nvPr>
        </p:nvSpPr>
        <p:spPr>
          <a:xfrm>
            <a:off x="628651" y="265690"/>
            <a:ext cx="7886700" cy="646331"/>
          </a:xfrm>
        </p:spPr>
        <p:txBody>
          <a:bodyPr>
            <a:spAutoFit/>
          </a:bodyPr>
          <a:lstStyle>
            <a:lvl1pPr>
              <a:defRPr sz="4000" b="1">
                <a:solidFill>
                  <a:srgbClr val="00314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a:xfrm>
            <a:off x="628651" y="1177708"/>
            <a:ext cx="7886700" cy="3455017"/>
          </a:xfrm>
        </p:spPr>
        <p:txBody>
          <a:bodyPr/>
          <a:lstStyle>
            <a:lvl1pPr marL="0" indent="0">
              <a:buFontTx/>
              <a:buNone/>
              <a:defRPr>
                <a:solidFill>
                  <a:schemeClr val="tx1">
                    <a:lumMod val="75000"/>
                    <a:lumOff val="25000"/>
                  </a:schemeClr>
                </a:solidFill>
                <a:latin typeface="Arial" panose="020B0604020202020204" pitchFamily="34" charset="0"/>
                <a:cs typeface="Arial" panose="020B0604020202020204" pitchFamily="34" charset="0"/>
              </a:defRPr>
            </a:lvl1pPr>
            <a:lvl2pPr marL="342891"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685783"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028674"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371566"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7" name="Picture 6" descr="Shape&#10;&#10;Description automatically generated with low confidence">
            <a:extLst>
              <a:ext uri="{FF2B5EF4-FFF2-40B4-BE49-F238E27FC236}">
                <a16:creationId xmlns:a16="http://schemas.microsoft.com/office/drawing/2014/main" id="{CA299B54-9B15-82B9-EB26-F9FD61B288EF}"/>
              </a:ext>
            </a:extLst>
          </p:cNvPr>
          <p:cNvPicPr>
            <a:picLocks noChangeAspect="1"/>
          </p:cNvPicPr>
          <p:nvPr userDrawn="1"/>
        </p:nvPicPr>
        <p:blipFill>
          <a:blip r:embed="rId3"/>
          <a:stretch>
            <a:fillRect/>
          </a:stretch>
        </p:blipFill>
        <p:spPr>
          <a:xfrm>
            <a:off x="6235260" y="4649010"/>
            <a:ext cx="2468880" cy="431798"/>
          </a:xfrm>
          <a:prstGeom prst="rect">
            <a:avLst/>
          </a:prstGeom>
        </p:spPr>
      </p:pic>
    </p:spTree>
    <p:extLst>
      <p:ext uri="{BB962C8B-B14F-4D97-AF65-F5344CB8AC3E}">
        <p14:creationId xmlns:p14="http://schemas.microsoft.com/office/powerpoint/2010/main" val="2232203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 Gray Corner">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B7376FD-9586-EE33-A1D7-F741A8B4732C}"/>
              </a:ext>
            </a:extLst>
          </p:cNvPr>
          <p:cNvGrpSpPr/>
          <p:nvPr userDrawn="1"/>
        </p:nvGrpSpPr>
        <p:grpSpPr>
          <a:xfrm>
            <a:off x="-1" y="0"/>
            <a:ext cx="9144001" cy="5143500"/>
            <a:chOff x="-1" y="0"/>
            <a:chExt cx="9144001" cy="5143500"/>
          </a:xfrm>
        </p:grpSpPr>
        <p:sp>
          <p:nvSpPr>
            <p:cNvPr id="13" name="Rectangle 12">
              <a:extLst>
                <a:ext uri="{FF2B5EF4-FFF2-40B4-BE49-F238E27FC236}">
                  <a16:creationId xmlns:a16="http://schemas.microsoft.com/office/drawing/2014/main" id="{324DDBCC-6D43-F6EC-A372-8E648A7AC70D}"/>
                </a:ext>
              </a:extLst>
            </p:cNvPr>
            <p:cNvSpPr/>
            <p:nvPr userDrawn="1"/>
          </p:nvSpPr>
          <p:spPr>
            <a:xfrm>
              <a:off x="5949386" y="1"/>
              <a:ext cx="3191349" cy="1369218"/>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descr="Shape&#10;&#10;Description automatically generated">
              <a:extLst>
                <a:ext uri="{FF2B5EF4-FFF2-40B4-BE49-F238E27FC236}">
                  <a16:creationId xmlns:a16="http://schemas.microsoft.com/office/drawing/2014/main" id="{B9432D69-7A93-AC49-5525-14F9E4241A9A}"/>
                </a:ext>
              </a:extLst>
            </p:cNvPr>
            <p:cNvPicPr>
              <a:picLocks noChangeAspect="1"/>
            </p:cNvPicPr>
            <p:nvPr userDrawn="1"/>
          </p:nvPicPr>
          <p:blipFill rotWithShape="1">
            <a:blip r:embed="rId2"/>
            <a:srcRect l="4684" t="27761" r="4689" b="6268"/>
            <a:stretch/>
          </p:blipFill>
          <p:spPr>
            <a:xfrm>
              <a:off x="-1" y="0"/>
              <a:ext cx="9144001" cy="5143500"/>
            </a:xfrm>
            <a:prstGeom prst="rect">
              <a:avLst/>
            </a:prstGeom>
            <a:effectLst>
              <a:outerShdw blurRad="152400" dist="76200" dir="19200000" algn="bl" rotWithShape="0">
                <a:prstClr val="black">
                  <a:alpha val="60000"/>
                </a:prstClr>
              </a:outerShdw>
            </a:effectLst>
          </p:spPr>
        </p:pic>
      </p:grpSp>
      <p:sp>
        <p:nvSpPr>
          <p:cNvPr id="2" name="Title 1"/>
          <p:cNvSpPr>
            <a:spLocks noGrp="1"/>
          </p:cNvSpPr>
          <p:nvPr>
            <p:ph type="title"/>
          </p:nvPr>
        </p:nvSpPr>
        <p:spPr>
          <a:xfrm>
            <a:off x="628651" y="271197"/>
            <a:ext cx="7886700" cy="646331"/>
          </a:xfrm>
        </p:spPr>
        <p:txBody>
          <a:bodyPr>
            <a:spAutoFit/>
          </a:bodyPr>
          <a:lstStyle>
            <a:lvl1pPr>
              <a:defRPr sz="4000" b="1">
                <a:solidFill>
                  <a:srgbClr val="00314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a:xfrm>
            <a:off x="628651" y="1188722"/>
            <a:ext cx="7886700" cy="3444003"/>
          </a:xfrm>
        </p:spPr>
        <p:txBody>
          <a:bodyPr/>
          <a:lstStyle>
            <a:lvl1pPr marL="0" indent="0">
              <a:buFontTx/>
              <a:buNone/>
              <a:defRPr>
                <a:solidFill>
                  <a:schemeClr val="tx1">
                    <a:lumMod val="75000"/>
                    <a:lumOff val="25000"/>
                  </a:schemeClr>
                </a:solidFill>
                <a:latin typeface="Arial" panose="020B0604020202020204" pitchFamily="34" charset="0"/>
                <a:cs typeface="Arial" panose="020B0604020202020204" pitchFamily="34" charset="0"/>
              </a:defRPr>
            </a:lvl1pPr>
            <a:lvl2pPr marL="342891"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685783"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028674"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371566"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7" name="Picture 6" descr="Shape&#10;&#10;Description automatically generated with low confidence">
            <a:extLst>
              <a:ext uri="{FF2B5EF4-FFF2-40B4-BE49-F238E27FC236}">
                <a16:creationId xmlns:a16="http://schemas.microsoft.com/office/drawing/2014/main" id="{CA299B54-9B15-82B9-EB26-F9FD61B288EF}"/>
              </a:ext>
            </a:extLst>
          </p:cNvPr>
          <p:cNvPicPr>
            <a:picLocks noChangeAspect="1"/>
          </p:cNvPicPr>
          <p:nvPr userDrawn="1"/>
        </p:nvPicPr>
        <p:blipFill>
          <a:blip r:embed="rId3"/>
          <a:stretch>
            <a:fillRect/>
          </a:stretch>
        </p:blipFill>
        <p:spPr>
          <a:xfrm>
            <a:off x="6235260" y="4649010"/>
            <a:ext cx="2468880" cy="431798"/>
          </a:xfrm>
          <a:prstGeom prst="rect">
            <a:avLst/>
          </a:prstGeom>
        </p:spPr>
      </p:pic>
    </p:spTree>
    <p:extLst>
      <p:ext uri="{BB962C8B-B14F-4D97-AF65-F5344CB8AC3E}">
        <p14:creationId xmlns:p14="http://schemas.microsoft.com/office/powerpoint/2010/main" val="1538051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1"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1"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0F716FC-DE66-E046-A5E2-58AAAFA03708}" type="datetimeFigureOut">
              <a:rPr lang="en-US" smtClean="0"/>
              <a:t>12/1/2025</a:t>
            </a:fld>
            <a:endParaRPr lang="en-US"/>
          </a:p>
        </p:txBody>
      </p:sp>
      <p:sp>
        <p:nvSpPr>
          <p:cNvPr id="5" name="Footer Placeholder 4"/>
          <p:cNvSpPr>
            <a:spLocks noGrp="1"/>
          </p:cNvSpPr>
          <p:nvPr>
            <p:ph type="ftr" sz="quarter" idx="3"/>
          </p:nvPr>
        </p:nvSpPr>
        <p:spPr>
          <a:xfrm>
            <a:off x="3028951"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1"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C3869F3-BFDF-854D-961E-16ED2D2AEA46}" type="slidenum">
              <a:rPr lang="en-US" smtClean="0"/>
              <a:t>‹#›</a:t>
            </a:fld>
            <a:endParaRPr lang="en-US"/>
          </a:p>
        </p:txBody>
      </p:sp>
    </p:spTree>
    <p:extLst>
      <p:ext uri="{BB962C8B-B14F-4D97-AF65-F5344CB8AC3E}">
        <p14:creationId xmlns:p14="http://schemas.microsoft.com/office/powerpoint/2010/main" val="1098488345"/>
      </p:ext>
    </p:extLst>
  </p:cSld>
  <p:clrMap bg1="lt1" tx1="dk1" bg2="lt2" tx2="dk2" accent1="accent1" accent2="accent2" accent3="accent3" accent4="accent4" accent5="accent5" accent6="accent6" hlink="hlink" folHlink="folHlink"/>
  <p:sldLayoutIdLst>
    <p:sldLayoutId id="2147483661" r:id="rId1"/>
    <p:sldLayoutId id="2147483689" r:id="rId2"/>
    <p:sldLayoutId id="2147483699" r:id="rId3"/>
    <p:sldLayoutId id="2147483698" r:id="rId4"/>
    <p:sldLayoutId id="2147483662" r:id="rId5"/>
    <p:sldLayoutId id="2147483680" r:id="rId6"/>
    <p:sldLayoutId id="2147483684" r:id="rId7"/>
    <p:sldLayoutId id="2147483685" r:id="rId8"/>
    <p:sldLayoutId id="2147483681" r:id="rId9"/>
    <p:sldLayoutId id="2147483672" r:id="rId10"/>
    <p:sldLayoutId id="2147483696" r:id="rId11"/>
    <p:sldLayoutId id="2147483683" r:id="rId12"/>
    <p:sldLayoutId id="2147483686" r:id="rId13"/>
    <p:sldLayoutId id="2147483679" r:id="rId14"/>
    <p:sldLayoutId id="2147483691" r:id="rId15"/>
    <p:sldLayoutId id="2147483692" r:id="rId16"/>
    <p:sldLayoutId id="2147483693" r:id="rId17"/>
    <p:sldLayoutId id="2147483687" r:id="rId18"/>
    <p:sldLayoutId id="2147483688" r:id="rId19"/>
    <p:sldLayoutId id="2147483675" r:id="rId20"/>
    <p:sldLayoutId id="2147483682" r:id="rId21"/>
    <p:sldLayoutId id="2147483695" r:id="rId22"/>
    <p:sldLayoutId id="2147483700" r:id="rId23"/>
    <p:sldLayoutId id="2147483677" r:id="rId24"/>
    <p:sldLayoutId id="2147483673" r:id="rId25"/>
    <p:sldLayoutId id="2147483690" r:id="rId26"/>
    <p:sldLayoutId id="2147483664" r:id="rId27"/>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84_4B486483.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microsoft.com/office/2018/10/relationships/comments" Target="../comments/modernComment_186_1326B02.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2" Type="http://schemas.microsoft.com/office/2018/10/relationships/comments" Target="../comments/modernComment_12E_5E14AA4E.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hyperlink" Target="https://longmoreclinic.org/vasospastic-disorders-causes-symptoms-and-prevention/" TargetMode="External"/><Relationship Id="rId7" Type="http://schemas.openxmlformats.org/officeDocument/2006/relationships/diagramColors" Target="../diagrams/colors7.xml"/><Relationship Id="rId2" Type="http://schemas.openxmlformats.org/officeDocument/2006/relationships/image" Target="../media/image18.jpeg"/><Relationship Id="rId1" Type="http://schemas.openxmlformats.org/officeDocument/2006/relationships/slideLayout" Target="../slideLayouts/slideLayout2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1.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microsoft.com/office/2007/relationships/diagramDrawing" Target="../diagrams/drawing8.xml"/><Relationship Id="rId3" Type="http://schemas.microsoft.com/office/2018/10/relationships/comments" Target="../comments/modernComment_136_1A719941.xml"/><Relationship Id="rId7" Type="http://schemas.openxmlformats.org/officeDocument/2006/relationships/diagramColors" Target="../diagrams/colors8.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8" Type="http://schemas.microsoft.com/office/2007/relationships/diagramDrawing" Target="../diagrams/drawing10.xml"/><Relationship Id="rId13" Type="http://schemas.openxmlformats.org/officeDocument/2006/relationships/image" Target="../media/image27.png"/><Relationship Id="rId3" Type="http://schemas.microsoft.com/office/2018/10/relationships/comments" Target="../comments/modernComment_139_4F0E548B.xml"/><Relationship Id="rId7" Type="http://schemas.openxmlformats.org/officeDocument/2006/relationships/diagramColors" Target="../diagrams/colors10.xml"/><Relationship Id="rId12" Type="http://schemas.openxmlformats.org/officeDocument/2006/relationships/image" Target="../media/image26.sv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QuickStyle" Target="../diagrams/quickStyle10.xml"/><Relationship Id="rId11" Type="http://schemas.openxmlformats.org/officeDocument/2006/relationships/image" Target="../media/image25.png"/><Relationship Id="rId5" Type="http://schemas.openxmlformats.org/officeDocument/2006/relationships/diagramLayout" Target="../diagrams/layout10.xml"/><Relationship Id="rId10" Type="http://schemas.openxmlformats.org/officeDocument/2006/relationships/image" Target="../media/image24.svg"/><Relationship Id="rId4" Type="http://schemas.openxmlformats.org/officeDocument/2006/relationships/diagramData" Target="../diagrams/data10.xml"/><Relationship Id="rId9" Type="http://schemas.openxmlformats.org/officeDocument/2006/relationships/image" Target="../media/image23.png"/><Relationship Id="rId14" Type="http://schemas.openxmlformats.org/officeDocument/2006/relationships/image" Target="../media/image28.sv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microsoft.com/office/2018/10/relationships/comments" Target="../comments/modernComment_13A_C8CF029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microsoft.com/office/2018/10/relationships/comments" Target="../comments/modernComment_13B_7DEC4993.xml"/><Relationship Id="rId1" Type="http://schemas.openxmlformats.org/officeDocument/2006/relationships/slideLayout" Target="../slideLayouts/slideLayout1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3" Type="http://schemas.microsoft.com/office/2018/10/relationships/comments" Target="../comments/modernComment_13F_F455795B.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microsoft.com/office/2007/relationships/diagramDrawing" Target="../diagrams/drawing12.xml"/><Relationship Id="rId3" Type="http://schemas.microsoft.com/office/2018/10/relationships/comments" Target="../comments/modernComment_13D_FE27E49E.xml"/><Relationship Id="rId7" Type="http://schemas.openxmlformats.org/officeDocument/2006/relationships/diagramColors" Target="../diagrams/colors12.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3.xml.rels><?xml version="1.0" encoding="UTF-8" standalone="yes"?>
<Relationships xmlns="http://schemas.openxmlformats.org/package/2006/relationships"><Relationship Id="rId2" Type="http://schemas.microsoft.com/office/2018/10/relationships/comments" Target="../comments/modernComment_188_D9231060.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13.xml"/><Relationship Id="rId7" Type="http://schemas.microsoft.com/office/2007/relationships/diagramDrawing" Target="../diagrams/drawing13.xml"/><Relationship Id="rId2" Type="http://schemas.microsoft.com/office/2018/10/relationships/comments" Target="../comments/modernComment_140_804E2BC7.xml"/><Relationship Id="rId1" Type="http://schemas.openxmlformats.org/officeDocument/2006/relationships/slideLayout" Target="../slideLayouts/slideLayout1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diagramLayout" Target="../diagrams/layout14.xml"/><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diagramData" Target="../diagrams/data14.xml"/><Relationship Id="rId1" Type="http://schemas.openxmlformats.org/officeDocument/2006/relationships/slideLayout" Target="../slideLayouts/slideLayout5.xml"/><Relationship Id="rId6" Type="http://schemas.microsoft.com/office/2007/relationships/diagramDrawing" Target="../diagrams/drawing14.xml"/><Relationship Id="rId11" Type="http://schemas.openxmlformats.org/officeDocument/2006/relationships/image" Target="../media/image35.png"/><Relationship Id="rId5" Type="http://schemas.openxmlformats.org/officeDocument/2006/relationships/diagramColors" Target="../diagrams/colors14.xml"/><Relationship Id="rId10" Type="http://schemas.openxmlformats.org/officeDocument/2006/relationships/image" Target="../media/image34.svg"/><Relationship Id="rId4" Type="http://schemas.openxmlformats.org/officeDocument/2006/relationships/diagramQuickStyle" Target="../diagrams/quickStyle14.xml"/><Relationship Id="rId9" Type="http://schemas.openxmlformats.org/officeDocument/2006/relationships/image" Target="../media/image33.png"/></Relationships>
</file>

<file path=ppt/slides/_rels/slide27.xml.rels><?xml version="1.0" encoding="UTF-8" standalone="yes"?>
<Relationships xmlns="http://schemas.openxmlformats.org/package/2006/relationships"><Relationship Id="rId8" Type="http://schemas.microsoft.com/office/2007/relationships/diagramDrawing" Target="../diagrams/drawing15.xml"/><Relationship Id="rId3" Type="http://schemas.microsoft.com/office/2018/10/relationships/comments" Target="../comments/modernComment_144_3E82082A.xml"/><Relationship Id="rId7" Type="http://schemas.openxmlformats.org/officeDocument/2006/relationships/diagramColors" Target="../diagrams/colors15.xml"/><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2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16.xml"/><Relationship Id="rId7" Type="http://schemas.microsoft.com/office/2007/relationships/diagramDrawing" Target="../diagrams/drawing16.xml"/><Relationship Id="rId2" Type="http://schemas.microsoft.com/office/2018/10/relationships/comments" Target="../comments/modernComment_147_F6F45195.xml"/><Relationship Id="rId1" Type="http://schemas.openxmlformats.org/officeDocument/2006/relationships/slideLayout" Target="../slideLayouts/slideLayout11.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1.xml.rels><?xml version="1.0" encoding="UTF-8" standalone="yes"?>
<Relationships xmlns="http://schemas.openxmlformats.org/package/2006/relationships"><Relationship Id="rId8" Type="http://schemas.microsoft.com/office/2007/relationships/diagramDrawing" Target="../diagrams/drawing18.xml"/><Relationship Id="rId3" Type="http://schemas.microsoft.com/office/2018/10/relationships/comments" Target="../comments/modernComment_14B_E51AA0AD.xml"/><Relationship Id="rId7" Type="http://schemas.openxmlformats.org/officeDocument/2006/relationships/diagramColors" Target="../diagrams/colors18.xml"/><Relationship Id="rId2" Type="http://schemas.openxmlformats.org/officeDocument/2006/relationships/notesSlide" Target="../notesSlides/notesSlide11.xml"/><Relationship Id="rId1" Type="http://schemas.openxmlformats.org/officeDocument/2006/relationships/slideLayout" Target="../slideLayouts/slideLayout27.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3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19.xml"/><Relationship Id="rId7" Type="http://schemas.microsoft.com/office/2007/relationships/diagramDrawing" Target="../diagrams/drawing19.xml"/><Relationship Id="rId2" Type="http://schemas.microsoft.com/office/2018/10/relationships/comments" Target="../comments/modernComment_14C_716C9162.xml"/><Relationship Id="rId1" Type="http://schemas.openxmlformats.org/officeDocument/2006/relationships/slideLayout" Target="../slideLayouts/slideLayout11.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diagramColors" Target="../diagrams/colors20.xml"/><Relationship Id="rId3" Type="http://schemas.openxmlformats.org/officeDocument/2006/relationships/image" Target="../media/image39.jpeg"/><Relationship Id="rId7" Type="http://schemas.openxmlformats.org/officeDocument/2006/relationships/diagramQuickStyle" Target="../diagrams/quickStyle20.xml"/><Relationship Id="rId2" Type="http://schemas.microsoft.com/office/2018/10/relationships/comments" Target="../comments/modernComment_14F_8064BBAC.xml"/><Relationship Id="rId1" Type="http://schemas.openxmlformats.org/officeDocument/2006/relationships/slideLayout" Target="../slideLayouts/slideLayout9.xml"/><Relationship Id="rId6" Type="http://schemas.openxmlformats.org/officeDocument/2006/relationships/diagramLayout" Target="../diagrams/layout20.xml"/><Relationship Id="rId5" Type="http://schemas.openxmlformats.org/officeDocument/2006/relationships/diagramData" Target="../diagrams/data20.xml"/><Relationship Id="rId4" Type="http://schemas.openxmlformats.org/officeDocument/2006/relationships/hyperlink" Target="https://svn.bmj.com/content/6/1/16" TargetMode="External"/><Relationship Id="rId9" Type="http://schemas.microsoft.com/office/2007/relationships/diagramDrawing" Target="../diagrams/drawing20.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1.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6.xml.rels><?xml version="1.0" encoding="UTF-8" standalone="yes"?>
<Relationships xmlns="http://schemas.openxmlformats.org/package/2006/relationships"><Relationship Id="rId8" Type="http://schemas.microsoft.com/office/2007/relationships/diagramDrawing" Target="../diagrams/drawing22.xml"/><Relationship Id="rId3" Type="http://schemas.microsoft.com/office/2018/10/relationships/comments" Target="../comments/modernComment_151_C34EB4C8.xml"/><Relationship Id="rId7" Type="http://schemas.openxmlformats.org/officeDocument/2006/relationships/diagramColors" Target="../diagrams/colors22.xm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8" Type="http://schemas.microsoft.com/office/2007/relationships/diagramDrawing" Target="../diagrams/drawing23.xml"/><Relationship Id="rId3" Type="http://schemas.microsoft.com/office/2018/10/relationships/comments" Target="../comments/modernComment_155_16186D40.xml"/><Relationship Id="rId7" Type="http://schemas.openxmlformats.org/officeDocument/2006/relationships/diagramColors" Target="../diagrams/colors23.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s>
</file>

<file path=ppt/slides/_rels/slide3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44.svg"/><Relationship Id="rId3" Type="http://schemas.openxmlformats.org/officeDocument/2006/relationships/diagramData" Target="../diagrams/data24.xml"/><Relationship Id="rId7" Type="http://schemas.microsoft.com/office/2007/relationships/diagramDrawing" Target="../diagrams/drawing24.xml"/><Relationship Id="rId12" Type="http://schemas.openxmlformats.org/officeDocument/2006/relationships/image" Target="../media/image43.png"/><Relationship Id="rId2" Type="http://schemas.microsoft.com/office/2018/10/relationships/comments" Target="../comments/modernComment_157_3239033.xml"/><Relationship Id="rId1" Type="http://schemas.openxmlformats.org/officeDocument/2006/relationships/slideLayout" Target="../slideLayouts/slideLayout27.xml"/><Relationship Id="rId6" Type="http://schemas.openxmlformats.org/officeDocument/2006/relationships/diagramColors" Target="../diagrams/colors24.xml"/><Relationship Id="rId11" Type="http://schemas.openxmlformats.org/officeDocument/2006/relationships/image" Target="../media/image42.svg"/><Relationship Id="rId5" Type="http://schemas.openxmlformats.org/officeDocument/2006/relationships/diagramQuickStyle" Target="../diagrams/quickStyle24.xml"/><Relationship Id="rId15" Type="http://schemas.openxmlformats.org/officeDocument/2006/relationships/image" Target="../media/image46.svg"/><Relationship Id="rId10" Type="http://schemas.openxmlformats.org/officeDocument/2006/relationships/image" Target="../media/image41.png"/><Relationship Id="rId4" Type="http://schemas.openxmlformats.org/officeDocument/2006/relationships/diagramLayout" Target="../diagrams/layout24.xml"/><Relationship Id="rId9" Type="http://schemas.openxmlformats.org/officeDocument/2006/relationships/image" Target="../media/image40.svg"/><Relationship Id="rId14" Type="http://schemas.openxmlformats.org/officeDocument/2006/relationships/image" Target="../media/image4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microsoft.com/office/2007/relationships/diagramDrawing" Target="../diagrams/drawing25.xml"/><Relationship Id="rId3" Type="http://schemas.microsoft.com/office/2018/10/relationships/comments" Target="../comments/modernComment_158_3C9405D7.xml"/><Relationship Id="rId7" Type="http://schemas.openxmlformats.org/officeDocument/2006/relationships/diagramColors" Target="../diagrams/colors25.xml"/><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42.xml.rels><?xml version="1.0" encoding="UTF-8" standalone="yes"?>
<Relationships xmlns="http://schemas.openxmlformats.org/package/2006/relationships"><Relationship Id="rId8" Type="http://schemas.openxmlformats.org/officeDocument/2006/relationships/diagramData" Target="../diagrams/data26.xml"/><Relationship Id="rId3" Type="http://schemas.openxmlformats.org/officeDocument/2006/relationships/image" Target="../media/image47.png"/><Relationship Id="rId7" Type="http://schemas.openxmlformats.org/officeDocument/2006/relationships/image" Target="../media/image51.png"/><Relationship Id="rId12" Type="http://schemas.microsoft.com/office/2007/relationships/diagramDrawing" Target="../diagrams/drawing26.xm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50.png"/><Relationship Id="rId11" Type="http://schemas.openxmlformats.org/officeDocument/2006/relationships/diagramColors" Target="../diagrams/colors26.xml"/><Relationship Id="rId5" Type="http://schemas.openxmlformats.org/officeDocument/2006/relationships/image" Target="../media/image49.png"/><Relationship Id="rId10" Type="http://schemas.openxmlformats.org/officeDocument/2006/relationships/diagramQuickStyle" Target="../diagrams/quickStyle26.xml"/><Relationship Id="rId4" Type="http://schemas.openxmlformats.org/officeDocument/2006/relationships/image" Target="../media/image48.png"/><Relationship Id="rId9" Type="http://schemas.openxmlformats.org/officeDocument/2006/relationships/diagramLayout" Target="../diagrams/layout26.xml"/></Relationships>
</file>

<file path=ppt/slides/_rels/slide43.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diagramQuickStyle" Target="../diagrams/quickStyle27.xml"/><Relationship Id="rId3" Type="http://schemas.openxmlformats.org/officeDocument/2006/relationships/image" Target="../media/image47.png"/><Relationship Id="rId7" Type="http://schemas.openxmlformats.org/officeDocument/2006/relationships/image" Target="../media/image53.png"/><Relationship Id="rId12" Type="http://schemas.openxmlformats.org/officeDocument/2006/relationships/diagramLayout" Target="../diagrams/layout27.xm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52.png"/><Relationship Id="rId11" Type="http://schemas.openxmlformats.org/officeDocument/2006/relationships/diagramData" Target="../diagrams/data27.xml"/><Relationship Id="rId5" Type="http://schemas.openxmlformats.org/officeDocument/2006/relationships/image" Target="../media/image49.png"/><Relationship Id="rId15" Type="http://schemas.microsoft.com/office/2007/relationships/diagramDrawing" Target="../diagrams/drawing27.xml"/><Relationship Id="rId10" Type="http://schemas.openxmlformats.org/officeDocument/2006/relationships/image" Target="../media/image51.png"/><Relationship Id="rId4" Type="http://schemas.openxmlformats.org/officeDocument/2006/relationships/image" Target="../media/image48.png"/><Relationship Id="rId9" Type="http://schemas.openxmlformats.org/officeDocument/2006/relationships/image" Target="../media/image54.png"/><Relationship Id="rId14" Type="http://schemas.openxmlformats.org/officeDocument/2006/relationships/diagramColors" Target="../diagrams/colors2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5.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3" Type="http://schemas.microsoft.com/office/2018/10/relationships/comments" Target="../comments/modernComment_163_E979B79C.xml"/><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microsoft.com/office/2018/10/relationships/comments" Target="../comments/modernComment_16F_31AC5751.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microsoft.com/office/2018/10/relationships/comments" Target="../comments/modernComment_164_F488F983.xml"/><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3" Type="http://schemas.microsoft.com/office/2018/10/relationships/comments" Target="../comments/modernComment_165_D5514C22.xml"/><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chart" Target="../charts/chart2.xml"/><Relationship Id="rId4" Type="http://schemas.openxmlformats.org/officeDocument/2006/relationships/chart" Target="../charts/chart1.xml"/></Relationships>
</file>

<file path=ppt/slides/_rels/slide52.xml.rels><?xml version="1.0" encoding="UTF-8" standalone="yes"?>
<Relationships xmlns="http://schemas.openxmlformats.org/package/2006/relationships"><Relationship Id="rId3" Type="http://schemas.microsoft.com/office/2018/10/relationships/comments" Target="../comments/modernComment_170_7B5CBFD7.xml"/><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microsoft.com/office/2018/10/relationships/comments" Target="../comments/modernComment_187_30DFDD8D.xml"/><Relationship Id="rId1" Type="http://schemas.openxmlformats.org/officeDocument/2006/relationships/slideLayout" Target="../slideLayouts/slideLayout1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2" Type="http://schemas.microsoft.com/office/2018/10/relationships/comments" Target="../comments/modernComment_160_2C980F9D.xml"/><Relationship Id="rId1" Type="http://schemas.openxmlformats.org/officeDocument/2006/relationships/slideLayout" Target="../slideLayouts/slideLayout27.xml"/></Relationships>
</file>

<file path=ppt/slides/_rels/slide56.xml.rels><?xml version="1.0" encoding="UTF-8" standalone="yes"?>
<Relationships xmlns="http://schemas.openxmlformats.org/package/2006/relationships"><Relationship Id="rId3" Type="http://schemas.microsoft.com/office/2018/10/relationships/comments" Target="../comments/modernComment_161_528A7139.xml"/><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57.xml.rels><?xml version="1.0" encoding="UTF-8" standalone="yes"?>
<Relationships xmlns="http://schemas.openxmlformats.org/package/2006/relationships"><Relationship Id="rId3" Type="http://schemas.microsoft.com/office/2018/10/relationships/comments" Target="../comments/modernComment_162_6B11575E.xml"/><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58.xml.rels><?xml version="1.0" encoding="UTF-8" standalone="yes"?>
<Relationships xmlns="http://schemas.openxmlformats.org/package/2006/relationships"><Relationship Id="rId8" Type="http://schemas.microsoft.com/office/2007/relationships/diagramDrawing" Target="../diagrams/drawing30.xml"/><Relationship Id="rId3" Type="http://schemas.microsoft.com/office/2018/10/relationships/comments" Target="../comments/modernComment_16D_94A0B798.xml"/><Relationship Id="rId7" Type="http://schemas.openxmlformats.org/officeDocument/2006/relationships/diagramColors" Target="../diagrams/colors30.xml"/><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diagramQuickStyle" Target="../diagrams/quickStyle30.xml"/><Relationship Id="rId5" Type="http://schemas.openxmlformats.org/officeDocument/2006/relationships/diagramLayout" Target="../diagrams/layout30.xml"/><Relationship Id="rId4" Type="http://schemas.openxmlformats.org/officeDocument/2006/relationships/diagramData" Target="../diagrams/data3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18/10/relationships/comments" Target="../comments/modernComment_181_882537B2.xml"/><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microsoft.com/office/2018/10/relationships/comments" Target="../comments/modernComment_171_C1A77349.xml"/><Relationship Id="rId1" Type="http://schemas.openxmlformats.org/officeDocument/2006/relationships/slideLayout" Target="../slideLayouts/slideLayout13.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61.xml.rels><?xml version="1.0" encoding="UTF-8" standalone="yes"?>
<Relationships xmlns="http://schemas.openxmlformats.org/package/2006/relationships"><Relationship Id="rId2" Type="http://schemas.microsoft.com/office/2018/10/relationships/comments" Target="../comments/modernComment_175_F35F8CE3.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microsoft.com/office/2018/10/relationships/comments" Target="../comments/modernComment_174_5AE93F31.xml"/><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8" Type="http://schemas.microsoft.com/office/2007/relationships/diagramDrawing" Target="../diagrams/drawing32.xml"/><Relationship Id="rId3" Type="http://schemas.microsoft.com/office/2018/10/relationships/comments" Target="../comments/modernComment_173_D842F05B.xml"/><Relationship Id="rId7" Type="http://schemas.openxmlformats.org/officeDocument/2006/relationships/diagramColors" Target="../diagrams/colors32.xml"/><Relationship Id="rId2" Type="http://schemas.openxmlformats.org/officeDocument/2006/relationships/notesSlide" Target="../notesSlides/notesSlide26.xml"/><Relationship Id="rId1" Type="http://schemas.openxmlformats.org/officeDocument/2006/relationships/slideLayout" Target="../slideLayouts/slideLayout27.xml"/><Relationship Id="rId6" Type="http://schemas.openxmlformats.org/officeDocument/2006/relationships/diagramQuickStyle" Target="../diagrams/quickStyle32.xml"/><Relationship Id="rId5" Type="http://schemas.openxmlformats.org/officeDocument/2006/relationships/diagramLayout" Target="../diagrams/layout32.xml"/><Relationship Id="rId4" Type="http://schemas.openxmlformats.org/officeDocument/2006/relationships/diagramData" Target="../diagrams/data3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7.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8" Type="http://schemas.microsoft.com/office/2007/relationships/diagramDrawing" Target="../diagrams/drawing34.xml"/><Relationship Id="rId3" Type="http://schemas.microsoft.com/office/2018/10/relationships/comments" Target="../comments/modernComment_178_2DC43367.xml"/><Relationship Id="rId7" Type="http://schemas.openxmlformats.org/officeDocument/2006/relationships/diagramColors" Target="../diagrams/colors34.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diagramQuickStyle" Target="../diagrams/quickStyle34.xml"/><Relationship Id="rId5" Type="http://schemas.openxmlformats.org/officeDocument/2006/relationships/diagramLayout" Target="../diagrams/layout34.xml"/><Relationship Id="rId4" Type="http://schemas.openxmlformats.org/officeDocument/2006/relationships/diagramData" Target="../diagrams/data34.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6.png"/><Relationship Id="rId7" Type="http://schemas.openxmlformats.org/officeDocument/2006/relationships/diagramQuickStyle" Target="../diagrams/quickStyle3.xml"/><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hyperlink" Target="https://smart.servier.com/smart_image/stroke/" TargetMode="External"/><Relationship Id="rId4" Type="http://schemas.openxmlformats.org/officeDocument/2006/relationships/image" Target="../media/image17.png"/><Relationship Id="rId9" Type="http://schemas.microsoft.com/office/2007/relationships/diagramDrawing" Target="../diagrams/drawing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microsoft.com/office/2018/10/relationships/comments" Target="../comments/modernComment_17A_1E886883.xml"/><Relationship Id="rId1" Type="http://schemas.openxmlformats.org/officeDocument/2006/relationships/slideLayout" Target="../slideLayouts/slideLayout5.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microsoft.com/office/2018/10/relationships/comments" Target="../comments/modernComment_17B_C2EA3BDF.xml"/><Relationship Id="rId1" Type="http://schemas.openxmlformats.org/officeDocument/2006/relationships/slideLayout" Target="../slideLayouts/slideLayout9.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13.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5.xml.rels><?xml version="1.0" encoding="UTF-8" standalone="yes"?>
<Relationships xmlns="http://schemas.openxmlformats.org/package/2006/relationships"><Relationship Id="rId2" Type="http://schemas.openxmlformats.org/officeDocument/2006/relationships/hyperlink" Target="https://www.ncbi.nlm.nih.gov/books/NBK441958/" TargetMode="External"/><Relationship Id="rId1" Type="http://schemas.openxmlformats.org/officeDocument/2006/relationships/slideLayout" Target="../slideLayouts/slideLayout2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15FC2-5284-5DE3-9656-CDF092429723}"/>
              </a:ext>
            </a:extLst>
          </p:cNvPr>
          <p:cNvSpPr>
            <a:spLocks noGrp="1"/>
          </p:cNvSpPr>
          <p:nvPr>
            <p:ph type="ctrTitle"/>
          </p:nvPr>
        </p:nvSpPr>
        <p:spPr>
          <a:xfrm>
            <a:off x="1505005" y="1662207"/>
            <a:ext cx="7195651" cy="1255728"/>
          </a:xfrm>
        </p:spPr>
        <p:txBody>
          <a:bodyPr/>
          <a:lstStyle/>
          <a:p>
            <a:r>
              <a:rPr lang="en-US" sz="2800">
                <a:latin typeface="Verdana" panose="020B0604030504040204" pitchFamily="34" charset="0"/>
                <a:ea typeface="Verdana" panose="020B0604030504040204" pitchFamily="34" charset="0"/>
              </a:rPr>
              <a:t>Treatment of Vasospasms and Refractory Vasospasms with High-Dose Intravenous Milrinone</a:t>
            </a:r>
          </a:p>
        </p:txBody>
      </p:sp>
      <p:sp>
        <p:nvSpPr>
          <p:cNvPr id="3" name="Subtitle 2">
            <a:extLst>
              <a:ext uri="{FF2B5EF4-FFF2-40B4-BE49-F238E27FC236}">
                <a16:creationId xmlns:a16="http://schemas.microsoft.com/office/drawing/2014/main" id="{857FEA08-12A0-0814-5908-3E21D6EE237B}"/>
              </a:ext>
            </a:extLst>
          </p:cNvPr>
          <p:cNvSpPr>
            <a:spLocks noGrp="1"/>
          </p:cNvSpPr>
          <p:nvPr>
            <p:ph type="subTitle" idx="1"/>
          </p:nvPr>
        </p:nvSpPr>
        <p:spPr>
          <a:xfrm>
            <a:off x="1505004" y="3014915"/>
            <a:ext cx="6112365" cy="369332"/>
          </a:xfrm>
        </p:spPr>
        <p:txBody>
          <a:bodyPr/>
          <a:lstStyle/>
          <a:p>
            <a:r>
              <a:rPr lang="en-US" sz="2000">
                <a:latin typeface="Verdana" panose="020B0604030504040204" pitchFamily="34" charset="0"/>
                <a:ea typeface="Verdana" panose="020B0604030504040204" pitchFamily="34" charset="0"/>
              </a:rPr>
              <a:t>CE Activity for Advocate Health Providers</a:t>
            </a:r>
          </a:p>
        </p:txBody>
      </p:sp>
      <p:sp>
        <p:nvSpPr>
          <p:cNvPr id="4" name="Text Placeholder 3">
            <a:extLst>
              <a:ext uri="{FF2B5EF4-FFF2-40B4-BE49-F238E27FC236}">
                <a16:creationId xmlns:a16="http://schemas.microsoft.com/office/drawing/2014/main" id="{1C1BF9BB-93C6-BFFF-850A-4E358DD65B77}"/>
              </a:ext>
            </a:extLst>
          </p:cNvPr>
          <p:cNvSpPr>
            <a:spLocks noGrp="1"/>
          </p:cNvSpPr>
          <p:nvPr>
            <p:ph type="body" sz="quarter" idx="10"/>
          </p:nvPr>
        </p:nvSpPr>
        <p:spPr>
          <a:xfrm>
            <a:off x="1505003" y="3481227"/>
            <a:ext cx="7443435" cy="244682"/>
          </a:xfrm>
        </p:spPr>
        <p:txBody>
          <a:bodyPr vert="horz" wrap="square" lIns="91440" tIns="45720" rIns="91440" bIns="45720" rtlCol="0" anchor="t">
            <a:spAutoFit/>
          </a:bodyPr>
          <a:lstStyle/>
          <a:p>
            <a:pPr algn="l"/>
            <a:r>
              <a:rPr lang="en-US" sz="1100">
                <a:latin typeface="Verdana"/>
                <a:ea typeface="Verdana"/>
                <a:cs typeface="Arial"/>
              </a:rPr>
              <a:t>12/02/2025 |  Sophie Ruger, PharmD, Advocate Christ Medical CenterPGY-1 Pharmacy Resident</a:t>
            </a:r>
          </a:p>
        </p:txBody>
      </p:sp>
    </p:spTree>
    <p:custDataLst>
      <p:tags r:id="rId1"/>
    </p:custDataLst>
    <p:extLst>
      <p:ext uri="{BB962C8B-B14F-4D97-AF65-F5344CB8AC3E}">
        <p14:creationId xmlns:p14="http://schemas.microsoft.com/office/powerpoint/2010/main" val="1853913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2EF33-AA19-F690-80DB-5048A0A059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AB45A3-CB4D-11ED-941B-89F75721B6FE}"/>
              </a:ext>
            </a:extLst>
          </p:cNvPr>
          <p:cNvSpPr>
            <a:spLocks noGrp="1"/>
          </p:cNvSpPr>
          <p:nvPr>
            <p:ph type="title"/>
          </p:nvPr>
        </p:nvSpPr>
        <p:spPr>
          <a:xfrm>
            <a:off x="628651" y="404429"/>
            <a:ext cx="7886700" cy="618631"/>
          </a:xfrm>
        </p:spPr>
        <p:txBody>
          <a:bodyPr/>
          <a:lstStyle/>
          <a:p>
            <a:pPr algn="ctr"/>
            <a:r>
              <a:rPr lang="en-US" sz="3800" err="1">
                <a:latin typeface="Verdana" panose="020B0604030504040204" pitchFamily="34" charset="0"/>
                <a:ea typeface="Verdana" panose="020B0604030504040204" pitchFamily="34" charset="0"/>
              </a:rPr>
              <a:t>aSAH</a:t>
            </a:r>
            <a:r>
              <a:rPr lang="en-US" sz="3800">
                <a:latin typeface="Verdana" panose="020B0604030504040204" pitchFamily="34" charset="0"/>
                <a:ea typeface="Verdana" panose="020B0604030504040204" pitchFamily="34" charset="0"/>
              </a:rPr>
              <a:t> Grading Systems</a:t>
            </a:r>
          </a:p>
        </p:txBody>
      </p:sp>
      <p:graphicFrame>
        <p:nvGraphicFramePr>
          <p:cNvPr id="3" name="Table 2">
            <a:extLst>
              <a:ext uri="{FF2B5EF4-FFF2-40B4-BE49-F238E27FC236}">
                <a16:creationId xmlns:a16="http://schemas.microsoft.com/office/drawing/2014/main" id="{F909BF7F-ED11-3A7A-710D-6D3181D4C359}"/>
              </a:ext>
            </a:extLst>
          </p:cNvPr>
          <p:cNvGraphicFramePr>
            <a:graphicFrameLocks noGrp="1"/>
          </p:cNvGraphicFramePr>
          <p:nvPr>
            <p:extLst>
              <p:ext uri="{D42A27DB-BD31-4B8C-83A1-F6EECF244321}">
                <p14:modId xmlns:p14="http://schemas.microsoft.com/office/powerpoint/2010/main" val="1779760129"/>
              </p:ext>
            </p:extLst>
          </p:nvPr>
        </p:nvGraphicFramePr>
        <p:xfrm>
          <a:off x="628651" y="1204054"/>
          <a:ext cx="3798276" cy="2399916"/>
        </p:xfrm>
        <a:graphic>
          <a:graphicData uri="http://schemas.openxmlformats.org/drawingml/2006/table">
            <a:tbl>
              <a:tblPr firstRow="1" bandRow="1">
                <a:tableStyleId>{5C22544A-7EE6-4342-B048-85BDC9FD1C3A}</a:tableStyleId>
              </a:tblPr>
              <a:tblGrid>
                <a:gridCol w="958312">
                  <a:extLst>
                    <a:ext uri="{9D8B030D-6E8A-4147-A177-3AD203B41FA5}">
                      <a16:colId xmlns:a16="http://schemas.microsoft.com/office/drawing/2014/main" val="4107008019"/>
                    </a:ext>
                  </a:extLst>
                </a:gridCol>
                <a:gridCol w="2839964">
                  <a:extLst>
                    <a:ext uri="{9D8B030D-6E8A-4147-A177-3AD203B41FA5}">
                      <a16:colId xmlns:a16="http://schemas.microsoft.com/office/drawing/2014/main" val="1209228543"/>
                    </a:ext>
                  </a:extLst>
                </a:gridCol>
              </a:tblGrid>
              <a:tr h="386619">
                <a:tc gridSpan="2">
                  <a:txBody>
                    <a:bodyPr/>
                    <a:lstStyle/>
                    <a:p>
                      <a:pPr algn="ctr"/>
                      <a:r>
                        <a:rPr lang="en-US" sz="1500">
                          <a:latin typeface="Verdana" panose="020B0604030504040204" pitchFamily="34" charset="0"/>
                          <a:ea typeface="Verdana" panose="020B0604030504040204" pitchFamily="34" charset="0"/>
                        </a:rPr>
                        <a:t>Hunt and Hess Scale</a:t>
                      </a:r>
                    </a:p>
                  </a:txBody>
                  <a:tcPr/>
                </a:tc>
                <a:tc hMerge="1">
                  <a:txBody>
                    <a:bodyPr/>
                    <a:lstStyle/>
                    <a:p>
                      <a:endParaRPr lang="en-US"/>
                    </a:p>
                  </a:txBody>
                  <a:tcPr/>
                </a:tc>
                <a:extLst>
                  <a:ext uri="{0D108BD9-81ED-4DB2-BD59-A6C34878D82A}">
                    <a16:rowId xmlns:a16="http://schemas.microsoft.com/office/drawing/2014/main" val="2075565670"/>
                  </a:ext>
                </a:extLst>
              </a:tr>
              <a:tr h="426720">
                <a:tc>
                  <a:txBody>
                    <a:bodyPr/>
                    <a:lstStyle/>
                    <a:p>
                      <a:r>
                        <a:rPr lang="en-US" sz="1200" b="0">
                          <a:solidFill>
                            <a:srgbClr val="00314C"/>
                          </a:solidFill>
                          <a:latin typeface="Verdana" panose="020B0604030504040204" pitchFamily="34" charset="0"/>
                          <a:ea typeface="Verdana" panose="020B0604030504040204" pitchFamily="34" charset="0"/>
                        </a:rPr>
                        <a:t>Grade I</a:t>
                      </a:r>
                    </a:p>
                  </a:txBody>
                  <a:tcPr/>
                </a:tc>
                <a:tc>
                  <a:txBody>
                    <a:bodyPr/>
                    <a:lstStyle/>
                    <a:p>
                      <a:r>
                        <a:rPr lang="en-US" sz="1100">
                          <a:solidFill>
                            <a:srgbClr val="00314C"/>
                          </a:solidFill>
                          <a:latin typeface="Verdana" panose="020B0604030504040204" pitchFamily="34" charset="0"/>
                          <a:ea typeface="Verdana" panose="020B0604030504040204" pitchFamily="34" charset="0"/>
                        </a:rPr>
                        <a:t>Mild headache, mentally intact, (-) nuchal rigidity</a:t>
                      </a:r>
                    </a:p>
                  </a:txBody>
                  <a:tcPr/>
                </a:tc>
                <a:extLst>
                  <a:ext uri="{0D108BD9-81ED-4DB2-BD59-A6C34878D82A}">
                    <a16:rowId xmlns:a16="http://schemas.microsoft.com/office/drawing/2014/main" val="848784047"/>
                  </a:ext>
                </a:extLst>
              </a:tr>
              <a:tr h="426720">
                <a:tc>
                  <a:txBody>
                    <a:bodyPr/>
                    <a:lstStyle/>
                    <a:p>
                      <a:r>
                        <a:rPr lang="en-US" sz="1200" b="0">
                          <a:solidFill>
                            <a:srgbClr val="00314C"/>
                          </a:solidFill>
                          <a:latin typeface="Verdana" panose="020B0604030504040204" pitchFamily="34" charset="0"/>
                          <a:ea typeface="Verdana" panose="020B0604030504040204" pitchFamily="34" charset="0"/>
                        </a:rPr>
                        <a:t>Grade II</a:t>
                      </a:r>
                    </a:p>
                  </a:txBody>
                  <a:tcPr/>
                </a:tc>
                <a:tc>
                  <a:txBody>
                    <a:bodyPr/>
                    <a:lstStyle/>
                    <a:p>
                      <a:r>
                        <a:rPr lang="en-US" sz="1100">
                          <a:solidFill>
                            <a:srgbClr val="00314C"/>
                          </a:solidFill>
                          <a:latin typeface="Verdana" panose="020B0604030504040204" pitchFamily="34" charset="0"/>
                          <a:ea typeface="Verdana" panose="020B0604030504040204" pitchFamily="34" charset="0"/>
                        </a:rPr>
                        <a:t>Severe headache, mentally intact, nuchal rigidity</a:t>
                      </a:r>
                    </a:p>
                  </a:txBody>
                  <a:tcPr/>
                </a:tc>
                <a:extLst>
                  <a:ext uri="{0D108BD9-81ED-4DB2-BD59-A6C34878D82A}">
                    <a16:rowId xmlns:a16="http://schemas.microsoft.com/office/drawing/2014/main" val="1071330570"/>
                  </a:ext>
                </a:extLst>
              </a:tr>
              <a:tr h="386619">
                <a:tc>
                  <a:txBody>
                    <a:bodyPr/>
                    <a:lstStyle/>
                    <a:p>
                      <a:r>
                        <a:rPr lang="en-US" sz="1200" b="0">
                          <a:solidFill>
                            <a:srgbClr val="00314C"/>
                          </a:solidFill>
                          <a:latin typeface="Verdana" panose="020B0604030504040204" pitchFamily="34" charset="0"/>
                          <a:ea typeface="Verdana" panose="020B0604030504040204" pitchFamily="34" charset="0"/>
                        </a:rPr>
                        <a:t>Grade III</a:t>
                      </a:r>
                    </a:p>
                  </a:txBody>
                  <a:tcPr/>
                </a:tc>
                <a:tc>
                  <a:txBody>
                    <a:bodyPr/>
                    <a:lstStyle/>
                    <a:p>
                      <a:r>
                        <a:rPr lang="en-US" sz="1100">
                          <a:solidFill>
                            <a:srgbClr val="00314C"/>
                          </a:solidFill>
                          <a:latin typeface="Verdana" panose="020B0604030504040204" pitchFamily="34" charset="0"/>
                          <a:ea typeface="Verdana" panose="020B0604030504040204" pitchFamily="34" charset="0"/>
                        </a:rPr>
                        <a:t>Confusion, mild motor nerve deficits </a:t>
                      </a:r>
                    </a:p>
                  </a:txBody>
                  <a:tcPr/>
                </a:tc>
                <a:extLst>
                  <a:ext uri="{0D108BD9-81ED-4DB2-BD59-A6C34878D82A}">
                    <a16:rowId xmlns:a16="http://schemas.microsoft.com/office/drawing/2014/main" val="2347549865"/>
                  </a:ext>
                </a:extLst>
              </a:tr>
              <a:tr h="386619">
                <a:tc>
                  <a:txBody>
                    <a:bodyPr/>
                    <a:lstStyle/>
                    <a:p>
                      <a:r>
                        <a:rPr lang="en-US" sz="1200" b="0">
                          <a:solidFill>
                            <a:srgbClr val="00314C"/>
                          </a:solidFill>
                          <a:latin typeface="Verdana" panose="020B0604030504040204" pitchFamily="34" charset="0"/>
                          <a:ea typeface="Verdana" panose="020B0604030504040204" pitchFamily="34" charset="0"/>
                        </a:rPr>
                        <a:t>Grade IV</a:t>
                      </a:r>
                    </a:p>
                  </a:txBody>
                  <a:tcPr/>
                </a:tc>
                <a:tc>
                  <a:txBody>
                    <a:bodyPr/>
                    <a:lstStyle/>
                    <a:p>
                      <a:r>
                        <a:rPr lang="en-US" sz="1100">
                          <a:solidFill>
                            <a:srgbClr val="00314C"/>
                          </a:solidFill>
                          <a:latin typeface="Verdana" panose="020B0604030504040204" pitchFamily="34" charset="0"/>
                          <a:ea typeface="Verdana" panose="020B0604030504040204" pitchFamily="34" charset="0"/>
                        </a:rPr>
                        <a:t>Stupor, severe motor nerve deficits</a:t>
                      </a:r>
                    </a:p>
                  </a:txBody>
                  <a:tcPr/>
                </a:tc>
                <a:extLst>
                  <a:ext uri="{0D108BD9-81ED-4DB2-BD59-A6C34878D82A}">
                    <a16:rowId xmlns:a16="http://schemas.microsoft.com/office/drawing/2014/main" val="2991994135"/>
                  </a:ext>
                </a:extLst>
              </a:tr>
              <a:tr h="386619">
                <a:tc>
                  <a:txBody>
                    <a:bodyPr/>
                    <a:lstStyle/>
                    <a:p>
                      <a:r>
                        <a:rPr lang="en-US" sz="1200" b="0">
                          <a:solidFill>
                            <a:srgbClr val="00314C"/>
                          </a:solidFill>
                          <a:latin typeface="Verdana" panose="020B0604030504040204" pitchFamily="34" charset="0"/>
                          <a:ea typeface="Verdana" panose="020B0604030504040204" pitchFamily="34" charset="0"/>
                        </a:rPr>
                        <a:t>Grade V</a:t>
                      </a:r>
                    </a:p>
                  </a:txBody>
                  <a:tcPr/>
                </a:tc>
                <a:tc>
                  <a:txBody>
                    <a:bodyPr/>
                    <a:lstStyle/>
                    <a:p>
                      <a:r>
                        <a:rPr lang="en-US" sz="1100">
                          <a:solidFill>
                            <a:srgbClr val="00314C"/>
                          </a:solidFill>
                          <a:latin typeface="Verdana" panose="020B0604030504040204" pitchFamily="34" charset="0"/>
                          <a:ea typeface="Verdana" panose="020B0604030504040204" pitchFamily="34" charset="0"/>
                        </a:rPr>
                        <a:t>Coma </a:t>
                      </a:r>
                    </a:p>
                  </a:txBody>
                  <a:tcPr/>
                </a:tc>
                <a:extLst>
                  <a:ext uri="{0D108BD9-81ED-4DB2-BD59-A6C34878D82A}">
                    <a16:rowId xmlns:a16="http://schemas.microsoft.com/office/drawing/2014/main" val="3426222356"/>
                  </a:ext>
                </a:extLst>
              </a:tr>
            </a:tbl>
          </a:graphicData>
        </a:graphic>
      </p:graphicFrame>
      <p:graphicFrame>
        <p:nvGraphicFramePr>
          <p:cNvPr id="5" name="Table 4">
            <a:extLst>
              <a:ext uri="{FF2B5EF4-FFF2-40B4-BE49-F238E27FC236}">
                <a16:creationId xmlns:a16="http://schemas.microsoft.com/office/drawing/2014/main" id="{B6C8DB2B-E5E1-8949-849F-C8D372EF3036}"/>
              </a:ext>
            </a:extLst>
          </p:cNvPr>
          <p:cNvGraphicFramePr>
            <a:graphicFrameLocks noGrp="1"/>
          </p:cNvGraphicFramePr>
          <p:nvPr>
            <p:extLst>
              <p:ext uri="{D42A27DB-BD31-4B8C-83A1-F6EECF244321}">
                <p14:modId xmlns:p14="http://schemas.microsoft.com/office/powerpoint/2010/main" val="4205597271"/>
              </p:ext>
            </p:extLst>
          </p:nvPr>
        </p:nvGraphicFramePr>
        <p:xfrm>
          <a:off x="4717075" y="1954331"/>
          <a:ext cx="3798276" cy="2481735"/>
        </p:xfrm>
        <a:graphic>
          <a:graphicData uri="http://schemas.openxmlformats.org/drawingml/2006/table">
            <a:tbl>
              <a:tblPr firstRow="1" bandRow="1">
                <a:tableStyleId>{5C22544A-7EE6-4342-B048-85BDC9FD1C3A}</a:tableStyleId>
              </a:tblPr>
              <a:tblGrid>
                <a:gridCol w="958312">
                  <a:extLst>
                    <a:ext uri="{9D8B030D-6E8A-4147-A177-3AD203B41FA5}">
                      <a16:colId xmlns:a16="http://schemas.microsoft.com/office/drawing/2014/main" val="4107008019"/>
                    </a:ext>
                  </a:extLst>
                </a:gridCol>
                <a:gridCol w="2839964">
                  <a:extLst>
                    <a:ext uri="{9D8B030D-6E8A-4147-A177-3AD203B41FA5}">
                      <a16:colId xmlns:a16="http://schemas.microsoft.com/office/drawing/2014/main" val="1209228543"/>
                    </a:ext>
                  </a:extLst>
                </a:gridCol>
              </a:tblGrid>
              <a:tr h="538480">
                <a:tc gridSpan="2">
                  <a:txBody>
                    <a:bodyPr/>
                    <a:lstStyle/>
                    <a:p>
                      <a:pPr algn="ctr"/>
                      <a:r>
                        <a:rPr lang="en-US" sz="1500">
                          <a:latin typeface="Verdana" panose="020B0604030504040204" pitchFamily="34" charset="0"/>
                          <a:ea typeface="Verdana" panose="020B0604030504040204" pitchFamily="34" charset="0"/>
                        </a:rPr>
                        <a:t>World Federation of Neurological Surgeons Scale (WFNSS)</a:t>
                      </a:r>
                    </a:p>
                  </a:txBody>
                  <a:tcPr/>
                </a:tc>
                <a:tc hMerge="1">
                  <a:txBody>
                    <a:bodyPr/>
                    <a:lstStyle/>
                    <a:p>
                      <a:endParaRPr lang="en-US"/>
                    </a:p>
                  </a:txBody>
                  <a:tcPr/>
                </a:tc>
                <a:extLst>
                  <a:ext uri="{0D108BD9-81ED-4DB2-BD59-A6C34878D82A}">
                    <a16:rowId xmlns:a16="http://schemas.microsoft.com/office/drawing/2014/main" val="2075565670"/>
                  </a:ext>
                </a:extLst>
              </a:tr>
              <a:tr h="386619">
                <a:tc>
                  <a:txBody>
                    <a:bodyPr/>
                    <a:lstStyle/>
                    <a:p>
                      <a:r>
                        <a:rPr lang="en-US" sz="1200" b="0">
                          <a:solidFill>
                            <a:srgbClr val="00314C"/>
                          </a:solidFill>
                          <a:latin typeface="Verdana" panose="020B0604030504040204" pitchFamily="34" charset="0"/>
                          <a:ea typeface="Verdana" panose="020B0604030504040204" pitchFamily="34" charset="0"/>
                        </a:rPr>
                        <a:t>Grade I</a:t>
                      </a:r>
                    </a:p>
                  </a:txBody>
                  <a:tcPr/>
                </a:tc>
                <a:tc>
                  <a:txBody>
                    <a:bodyPr/>
                    <a:lstStyle/>
                    <a:p>
                      <a:r>
                        <a:rPr lang="en-US" sz="1100">
                          <a:solidFill>
                            <a:srgbClr val="00314C"/>
                          </a:solidFill>
                          <a:latin typeface="Verdana" panose="020B0604030504040204" pitchFamily="34" charset="0"/>
                          <a:ea typeface="Verdana" panose="020B0604030504040204" pitchFamily="34" charset="0"/>
                        </a:rPr>
                        <a:t>GCS 15</a:t>
                      </a:r>
                    </a:p>
                  </a:txBody>
                  <a:tcPr/>
                </a:tc>
                <a:extLst>
                  <a:ext uri="{0D108BD9-81ED-4DB2-BD59-A6C34878D82A}">
                    <a16:rowId xmlns:a16="http://schemas.microsoft.com/office/drawing/2014/main" val="848784047"/>
                  </a:ext>
                </a:extLst>
              </a:tr>
              <a:tr h="386619">
                <a:tc>
                  <a:txBody>
                    <a:bodyPr/>
                    <a:lstStyle/>
                    <a:p>
                      <a:r>
                        <a:rPr lang="en-US" sz="1200" b="0">
                          <a:solidFill>
                            <a:srgbClr val="00314C"/>
                          </a:solidFill>
                          <a:latin typeface="Verdana" panose="020B0604030504040204" pitchFamily="34" charset="0"/>
                          <a:ea typeface="Verdana" panose="020B0604030504040204" pitchFamily="34" charset="0"/>
                        </a:rPr>
                        <a:t>Grade II</a:t>
                      </a:r>
                    </a:p>
                  </a:txBody>
                  <a:tcPr/>
                </a:tc>
                <a:tc>
                  <a:txBody>
                    <a:bodyPr/>
                    <a:lstStyle/>
                    <a:p>
                      <a:r>
                        <a:rPr lang="en-US" sz="1100">
                          <a:solidFill>
                            <a:srgbClr val="00314C"/>
                          </a:solidFill>
                          <a:latin typeface="Verdana" panose="020B0604030504040204" pitchFamily="34" charset="0"/>
                          <a:ea typeface="Verdana" panose="020B0604030504040204" pitchFamily="34" charset="0"/>
                        </a:rPr>
                        <a:t>GCS 13-14 w/out neurological deficit</a:t>
                      </a:r>
                    </a:p>
                  </a:txBody>
                  <a:tcPr/>
                </a:tc>
                <a:extLst>
                  <a:ext uri="{0D108BD9-81ED-4DB2-BD59-A6C34878D82A}">
                    <a16:rowId xmlns:a16="http://schemas.microsoft.com/office/drawing/2014/main" val="1071330570"/>
                  </a:ext>
                </a:extLst>
              </a:tr>
              <a:tr h="386619">
                <a:tc>
                  <a:txBody>
                    <a:bodyPr/>
                    <a:lstStyle/>
                    <a:p>
                      <a:r>
                        <a:rPr lang="en-US" sz="1200" b="0">
                          <a:solidFill>
                            <a:srgbClr val="00314C"/>
                          </a:solidFill>
                          <a:latin typeface="Verdana" panose="020B0604030504040204" pitchFamily="34" charset="0"/>
                          <a:ea typeface="Verdana" panose="020B0604030504040204" pitchFamily="34" charset="0"/>
                        </a:rPr>
                        <a:t>Grade III</a:t>
                      </a:r>
                    </a:p>
                  </a:txBody>
                  <a:tcPr/>
                </a:tc>
                <a:tc>
                  <a:txBody>
                    <a:bodyPr/>
                    <a:lstStyle/>
                    <a:p>
                      <a:r>
                        <a:rPr lang="en-US" sz="1100">
                          <a:solidFill>
                            <a:srgbClr val="00314C"/>
                          </a:solidFill>
                          <a:latin typeface="Verdana" panose="020B0604030504040204" pitchFamily="34" charset="0"/>
                          <a:ea typeface="Verdana" panose="020B0604030504040204" pitchFamily="34" charset="0"/>
                        </a:rPr>
                        <a:t>GCS 13-14 w/ neurological deficit</a:t>
                      </a:r>
                    </a:p>
                  </a:txBody>
                  <a:tcPr/>
                </a:tc>
                <a:extLst>
                  <a:ext uri="{0D108BD9-81ED-4DB2-BD59-A6C34878D82A}">
                    <a16:rowId xmlns:a16="http://schemas.microsoft.com/office/drawing/2014/main" val="2347549865"/>
                  </a:ext>
                </a:extLst>
              </a:tr>
              <a:tr h="386619">
                <a:tc>
                  <a:txBody>
                    <a:bodyPr/>
                    <a:lstStyle/>
                    <a:p>
                      <a:r>
                        <a:rPr lang="en-US" sz="1200" b="0">
                          <a:solidFill>
                            <a:srgbClr val="00314C"/>
                          </a:solidFill>
                          <a:latin typeface="Verdana" panose="020B0604030504040204" pitchFamily="34" charset="0"/>
                          <a:ea typeface="Verdana" panose="020B0604030504040204" pitchFamily="34" charset="0"/>
                        </a:rPr>
                        <a:t>Grade IV</a:t>
                      </a:r>
                    </a:p>
                  </a:txBody>
                  <a:tcPr/>
                </a:tc>
                <a:tc>
                  <a:txBody>
                    <a:bodyPr/>
                    <a:lstStyle/>
                    <a:p>
                      <a:r>
                        <a:rPr lang="en-US" sz="1100">
                          <a:solidFill>
                            <a:srgbClr val="00314C"/>
                          </a:solidFill>
                          <a:latin typeface="Verdana" panose="020B0604030504040204" pitchFamily="34" charset="0"/>
                          <a:ea typeface="Verdana" panose="020B0604030504040204" pitchFamily="34" charset="0"/>
                        </a:rPr>
                        <a:t>GCS 7-12</a:t>
                      </a:r>
                    </a:p>
                  </a:txBody>
                  <a:tcPr/>
                </a:tc>
                <a:extLst>
                  <a:ext uri="{0D108BD9-81ED-4DB2-BD59-A6C34878D82A}">
                    <a16:rowId xmlns:a16="http://schemas.microsoft.com/office/drawing/2014/main" val="2991994135"/>
                  </a:ext>
                </a:extLst>
              </a:tr>
              <a:tr h="386619">
                <a:tc>
                  <a:txBody>
                    <a:bodyPr/>
                    <a:lstStyle/>
                    <a:p>
                      <a:r>
                        <a:rPr lang="en-US" sz="1200" b="0">
                          <a:solidFill>
                            <a:srgbClr val="00314C"/>
                          </a:solidFill>
                          <a:latin typeface="Verdana" panose="020B0604030504040204" pitchFamily="34" charset="0"/>
                          <a:ea typeface="Verdana" panose="020B0604030504040204" pitchFamily="34" charset="0"/>
                        </a:rPr>
                        <a:t>Grade V</a:t>
                      </a:r>
                    </a:p>
                  </a:txBody>
                  <a:tcPr/>
                </a:tc>
                <a:tc>
                  <a:txBody>
                    <a:bodyPr/>
                    <a:lstStyle/>
                    <a:p>
                      <a:r>
                        <a:rPr lang="en-US" sz="1100">
                          <a:solidFill>
                            <a:srgbClr val="00314C"/>
                          </a:solidFill>
                          <a:latin typeface="Verdana" panose="020B0604030504040204" pitchFamily="34" charset="0"/>
                          <a:ea typeface="Verdana" panose="020B0604030504040204" pitchFamily="34" charset="0"/>
                        </a:rPr>
                        <a:t>GCS 3-6</a:t>
                      </a:r>
                    </a:p>
                  </a:txBody>
                  <a:tcPr/>
                </a:tc>
                <a:extLst>
                  <a:ext uri="{0D108BD9-81ED-4DB2-BD59-A6C34878D82A}">
                    <a16:rowId xmlns:a16="http://schemas.microsoft.com/office/drawing/2014/main" val="3426222356"/>
                  </a:ext>
                </a:extLst>
              </a:tr>
            </a:tbl>
          </a:graphicData>
        </a:graphic>
      </p:graphicFrame>
      <p:sp>
        <p:nvSpPr>
          <p:cNvPr id="6" name="TextBox 4">
            <a:extLst>
              <a:ext uri="{FF2B5EF4-FFF2-40B4-BE49-F238E27FC236}">
                <a16:creationId xmlns:a16="http://schemas.microsoft.com/office/drawing/2014/main" id="{B125016E-C5AD-ABBB-3979-470811D6A725}"/>
              </a:ext>
            </a:extLst>
          </p:cNvPr>
          <p:cNvSpPr txBox="1"/>
          <p:nvPr/>
        </p:nvSpPr>
        <p:spPr>
          <a:xfrm>
            <a:off x="1573425" y="3722992"/>
            <a:ext cx="1913721" cy="861774"/>
          </a:xfrm>
          <a:prstGeom prst="rect">
            <a:avLst/>
          </a:prstGeom>
          <a:noFill/>
          <a:ln w="3175">
            <a:solidFill>
              <a:srgbClr val="00314C"/>
            </a:solidFill>
          </a:ln>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00">
                <a:solidFill>
                  <a:srgbClr val="00314C"/>
                </a:solidFill>
                <a:latin typeface="Verdana"/>
                <a:ea typeface="Verdana"/>
              </a:rPr>
              <a:t>Grade I:    30% mortality</a:t>
            </a:r>
          </a:p>
          <a:p>
            <a:r>
              <a:rPr lang="en-US" sz="1000">
                <a:solidFill>
                  <a:srgbClr val="00314C"/>
                </a:solidFill>
                <a:latin typeface="Verdana"/>
                <a:ea typeface="Verdana"/>
              </a:rPr>
              <a:t>Grade II:   40% mortality</a:t>
            </a:r>
          </a:p>
          <a:p>
            <a:r>
              <a:rPr lang="en-US" sz="1000">
                <a:solidFill>
                  <a:srgbClr val="00314C"/>
                </a:solidFill>
                <a:latin typeface="Verdana"/>
                <a:ea typeface="Verdana"/>
              </a:rPr>
              <a:t>Grade III:  50% mortality</a:t>
            </a:r>
          </a:p>
          <a:p>
            <a:r>
              <a:rPr lang="en-US" sz="1000">
                <a:solidFill>
                  <a:srgbClr val="00314C"/>
                </a:solidFill>
                <a:latin typeface="Verdana"/>
                <a:ea typeface="Verdana"/>
              </a:rPr>
              <a:t>Grade IV:   80% mortality</a:t>
            </a:r>
          </a:p>
          <a:p>
            <a:r>
              <a:rPr lang="en-US" sz="1000">
                <a:solidFill>
                  <a:srgbClr val="00314C"/>
                </a:solidFill>
                <a:latin typeface="Verdana"/>
                <a:ea typeface="Verdana"/>
              </a:rPr>
              <a:t>Grade V:    90% mortality</a:t>
            </a:r>
          </a:p>
        </p:txBody>
      </p:sp>
      <p:sp>
        <p:nvSpPr>
          <p:cNvPr id="8" name="TextBox 7">
            <a:extLst>
              <a:ext uri="{FF2B5EF4-FFF2-40B4-BE49-F238E27FC236}">
                <a16:creationId xmlns:a16="http://schemas.microsoft.com/office/drawing/2014/main" id="{E48989F9-871A-82DF-D13E-428F4A6206D1}"/>
              </a:ext>
            </a:extLst>
          </p:cNvPr>
          <p:cNvSpPr txBox="1"/>
          <p:nvPr/>
        </p:nvSpPr>
        <p:spPr>
          <a:xfrm>
            <a:off x="70339" y="4763418"/>
            <a:ext cx="5377963" cy="553998"/>
          </a:xfrm>
          <a:prstGeom prst="rect">
            <a:avLst/>
          </a:prstGeom>
          <a:noFill/>
        </p:spPr>
        <p:txBody>
          <a:bodyPr wrap="square">
            <a:spAutoFit/>
          </a:bodyPr>
          <a:lstStyle/>
          <a:p>
            <a:pPr algn="l">
              <a:buNone/>
            </a:pPr>
            <a:r>
              <a:rPr lang="en-US" sz="500">
                <a:solidFill>
                  <a:srgbClr val="00314C"/>
                </a:solidFill>
                <a:latin typeface="Verdana" panose="020B0604030504040204" pitchFamily="34" charset="0"/>
                <a:ea typeface="Verdana" panose="020B0604030504040204" pitchFamily="34" charset="0"/>
              </a:rPr>
              <a:t>Hoh BL, Ko NU, Amin-</a:t>
            </a:r>
            <a:r>
              <a:rPr lang="en-US" sz="500" err="1">
                <a:solidFill>
                  <a:srgbClr val="00314C"/>
                </a:solidFill>
                <a:latin typeface="Verdana" panose="020B0604030504040204" pitchFamily="34" charset="0"/>
                <a:ea typeface="Verdana" panose="020B0604030504040204" pitchFamily="34" charset="0"/>
              </a:rPr>
              <a:t>Hanjani</a:t>
            </a:r>
            <a:r>
              <a:rPr lang="en-US" sz="500">
                <a:solidFill>
                  <a:srgbClr val="00314C"/>
                </a:solidFill>
                <a:latin typeface="Verdana" panose="020B0604030504040204" pitchFamily="34" charset="0"/>
                <a:ea typeface="Verdana" panose="020B0604030504040204" pitchFamily="34" charset="0"/>
              </a:rPr>
              <a:t> S, et al. 2023 Guideline for the Management of Patients With Aneurysmal Subarachnoid Hemorrhage: A Guideline From the American Heart Association/American Stroke Association. Stroke. 2023;54(7). </a:t>
            </a:r>
            <a:r>
              <a:rPr lang="en-US" sz="500" err="1">
                <a:solidFill>
                  <a:srgbClr val="00314C"/>
                </a:solidFill>
                <a:latin typeface="Verdana" panose="020B0604030504040204" pitchFamily="34" charset="0"/>
                <a:ea typeface="Verdana" panose="020B0604030504040204" pitchFamily="34" charset="0"/>
              </a:rPr>
              <a:t>doi:https</a:t>
            </a:r>
            <a:r>
              <a:rPr lang="en-US" sz="500">
                <a:solidFill>
                  <a:srgbClr val="00314C"/>
                </a:solidFill>
                <a:latin typeface="Verdana" panose="020B0604030504040204" pitchFamily="34" charset="0"/>
                <a:ea typeface="Verdana" panose="020B0604030504040204" pitchFamily="34" charset="0"/>
              </a:rPr>
              <a:t>://doi.org/10.1161/str.0000000000000436</a:t>
            </a:r>
          </a:p>
          <a:p>
            <a:pPr algn="l">
              <a:buNone/>
            </a:pPr>
            <a:endParaRPr lang="en-US" sz="500">
              <a:solidFill>
                <a:srgbClr val="00314C"/>
              </a:solidFill>
              <a:latin typeface="Verdana" panose="020B0604030504040204" pitchFamily="34" charset="0"/>
              <a:ea typeface="Verdana" panose="020B0604030504040204" pitchFamily="34" charset="0"/>
            </a:endParaRPr>
          </a:p>
          <a:p>
            <a:r>
              <a:rPr lang="en-US" sz="500" err="1">
                <a:solidFill>
                  <a:srgbClr val="00314C"/>
                </a:solidFill>
                <a:latin typeface="Verdana" panose="020B0604030504040204" pitchFamily="34" charset="0"/>
                <a:ea typeface="Verdana" panose="020B0604030504040204" pitchFamily="34" charset="0"/>
              </a:rPr>
              <a:t>Mucksavage</a:t>
            </a:r>
            <a:r>
              <a:rPr lang="en-US" sz="500">
                <a:solidFill>
                  <a:srgbClr val="00314C"/>
                </a:solidFill>
                <a:latin typeface="Verdana" panose="020B0604030504040204" pitchFamily="34" charset="0"/>
                <a:ea typeface="Verdana" panose="020B0604030504040204" pitchFamily="34" charset="0"/>
              </a:rPr>
              <a:t> J, Barra M. Aneurysmal Subarachnoid Hemorrhage. In: Flannery AH, Zimmerman LH, eds. Critical Care Self-Assessment Program, 2022 Book 1.</a:t>
            </a:r>
          </a:p>
          <a:p>
            <a:r>
              <a:rPr lang="en-US" sz="500">
                <a:solidFill>
                  <a:srgbClr val="00314C"/>
                </a:solidFill>
                <a:latin typeface="Verdana" panose="020B0604030504040204" pitchFamily="34" charset="0"/>
                <a:ea typeface="Verdana" panose="020B0604030504040204" pitchFamily="34" charset="0"/>
              </a:rPr>
              <a:t>Neurocritical Care. Lenexa, KS: American College of Clinical Pharmacy,2022:73-90</a:t>
            </a:r>
          </a:p>
          <a:p>
            <a:pPr algn="l">
              <a:buNone/>
            </a:pPr>
            <a:endParaRPr lang="en-US" sz="500">
              <a:solidFill>
                <a:srgbClr val="00314C"/>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263035523"/>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011EA-9187-AF6C-C576-CE5B59AB0D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EFE969-2B40-6C06-BC07-931786612F6D}"/>
              </a:ext>
            </a:extLst>
          </p:cNvPr>
          <p:cNvSpPr>
            <a:spLocks noGrp="1"/>
          </p:cNvSpPr>
          <p:nvPr>
            <p:ph type="title"/>
          </p:nvPr>
        </p:nvSpPr>
        <p:spPr>
          <a:xfrm>
            <a:off x="628651" y="275180"/>
            <a:ext cx="7886700" cy="618631"/>
          </a:xfrm>
        </p:spPr>
        <p:txBody>
          <a:bodyPr/>
          <a:lstStyle/>
          <a:p>
            <a:pPr algn="ctr"/>
            <a:r>
              <a:rPr lang="en-US" sz="3800" err="1">
                <a:latin typeface="Verdana" panose="020B0604030504040204" pitchFamily="34" charset="0"/>
                <a:ea typeface="Verdana" panose="020B0604030504040204" pitchFamily="34" charset="0"/>
              </a:rPr>
              <a:t>aSAH</a:t>
            </a:r>
            <a:r>
              <a:rPr lang="en-US" sz="3800">
                <a:latin typeface="Verdana" panose="020B0604030504040204" pitchFamily="34" charset="0"/>
                <a:ea typeface="Verdana" panose="020B0604030504040204" pitchFamily="34" charset="0"/>
              </a:rPr>
              <a:t> Complications</a:t>
            </a:r>
          </a:p>
        </p:txBody>
      </p:sp>
      <p:graphicFrame>
        <p:nvGraphicFramePr>
          <p:cNvPr id="3" name="Diagram 2">
            <a:extLst>
              <a:ext uri="{FF2B5EF4-FFF2-40B4-BE49-F238E27FC236}">
                <a16:creationId xmlns:a16="http://schemas.microsoft.com/office/drawing/2014/main" id="{3957BE40-2C2D-B14A-F119-516671893A12}"/>
              </a:ext>
            </a:extLst>
          </p:cNvPr>
          <p:cNvGraphicFramePr/>
          <p:nvPr>
            <p:extLst>
              <p:ext uri="{D42A27DB-BD31-4B8C-83A1-F6EECF244321}">
                <p14:modId xmlns:p14="http://schemas.microsoft.com/office/powerpoint/2010/main" val="1930509957"/>
              </p:ext>
            </p:extLst>
          </p:nvPr>
        </p:nvGraphicFramePr>
        <p:xfrm>
          <a:off x="1041859" y="1123493"/>
          <a:ext cx="7053396" cy="29004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5B2D80A1-B470-7642-6C07-529E5DF46114}"/>
              </a:ext>
            </a:extLst>
          </p:cNvPr>
          <p:cNvSpPr txBox="1"/>
          <p:nvPr/>
        </p:nvSpPr>
        <p:spPr>
          <a:xfrm>
            <a:off x="2161752" y="4090079"/>
            <a:ext cx="4813610" cy="630942"/>
          </a:xfrm>
          <a:prstGeom prst="rect">
            <a:avLst/>
          </a:prstGeom>
          <a:noFill/>
        </p:spPr>
        <p:txBody>
          <a:bodyPr wrap="square">
            <a:spAutoFit/>
          </a:bodyPr>
          <a:lstStyle/>
          <a:p>
            <a:pPr algn="l">
              <a:buNone/>
            </a:pPr>
            <a:r>
              <a:rPr lang="en-US" sz="500">
                <a:solidFill>
                  <a:srgbClr val="00314C"/>
                </a:solidFill>
                <a:latin typeface="Verdana" panose="020B0604030504040204" pitchFamily="34" charset="0"/>
                <a:ea typeface="Verdana" panose="020B0604030504040204" pitchFamily="34" charset="0"/>
              </a:rPr>
              <a:t>Hoh BL, Ko NU, Amin-</a:t>
            </a:r>
            <a:r>
              <a:rPr lang="en-US" sz="500" err="1">
                <a:solidFill>
                  <a:srgbClr val="00314C"/>
                </a:solidFill>
                <a:latin typeface="Verdana" panose="020B0604030504040204" pitchFamily="34" charset="0"/>
                <a:ea typeface="Verdana" panose="020B0604030504040204" pitchFamily="34" charset="0"/>
              </a:rPr>
              <a:t>Hanjani</a:t>
            </a:r>
            <a:r>
              <a:rPr lang="en-US" sz="500">
                <a:solidFill>
                  <a:srgbClr val="00314C"/>
                </a:solidFill>
                <a:latin typeface="Verdana" panose="020B0604030504040204" pitchFamily="34" charset="0"/>
                <a:ea typeface="Verdana" panose="020B0604030504040204" pitchFamily="34" charset="0"/>
              </a:rPr>
              <a:t> S, et al. 2023 Guideline for the Management of Patients With Aneurysmal Subarachnoid Hemorrhage: A Guideline From the American Heart Association/American Stroke Association. Stroke. 2023;54(7). </a:t>
            </a:r>
            <a:r>
              <a:rPr lang="en-US" sz="500" err="1">
                <a:solidFill>
                  <a:srgbClr val="00314C"/>
                </a:solidFill>
                <a:latin typeface="Verdana" panose="020B0604030504040204" pitchFamily="34" charset="0"/>
                <a:ea typeface="Verdana" panose="020B0604030504040204" pitchFamily="34" charset="0"/>
              </a:rPr>
              <a:t>doi:https</a:t>
            </a:r>
            <a:r>
              <a:rPr lang="en-US" sz="500">
                <a:solidFill>
                  <a:srgbClr val="00314C"/>
                </a:solidFill>
                <a:latin typeface="Verdana" panose="020B0604030504040204" pitchFamily="34" charset="0"/>
                <a:ea typeface="Verdana" panose="020B0604030504040204" pitchFamily="34" charset="0"/>
              </a:rPr>
              <a:t>://doi.org/10.1161/str.0000000000000436</a:t>
            </a:r>
          </a:p>
          <a:p>
            <a:pPr algn="l">
              <a:buNone/>
            </a:pPr>
            <a:endParaRPr lang="en-US" sz="500">
              <a:solidFill>
                <a:srgbClr val="00314C"/>
              </a:solidFill>
              <a:latin typeface="Verdana" panose="020B0604030504040204" pitchFamily="34" charset="0"/>
              <a:ea typeface="Verdana" panose="020B0604030504040204" pitchFamily="34" charset="0"/>
            </a:endParaRPr>
          </a:p>
          <a:p>
            <a:r>
              <a:rPr lang="en-US" sz="500" err="1">
                <a:solidFill>
                  <a:srgbClr val="00314C"/>
                </a:solidFill>
                <a:latin typeface="Verdana" panose="020B0604030504040204" pitchFamily="34" charset="0"/>
                <a:ea typeface="Verdana" panose="020B0604030504040204" pitchFamily="34" charset="0"/>
              </a:rPr>
              <a:t>Mucksavage</a:t>
            </a:r>
            <a:r>
              <a:rPr lang="en-US" sz="500">
                <a:solidFill>
                  <a:srgbClr val="00314C"/>
                </a:solidFill>
                <a:latin typeface="Verdana" panose="020B0604030504040204" pitchFamily="34" charset="0"/>
                <a:ea typeface="Verdana" panose="020B0604030504040204" pitchFamily="34" charset="0"/>
              </a:rPr>
              <a:t> J, Barra M. Aneurysmal Subarachnoid Hemorrhage. In: Flannery AH, Zimmerman LH, eds. Critical Care Self-Assessment Program, 2022 Book 1.</a:t>
            </a:r>
          </a:p>
          <a:p>
            <a:r>
              <a:rPr lang="en-US" sz="500">
                <a:solidFill>
                  <a:srgbClr val="00314C"/>
                </a:solidFill>
                <a:latin typeface="Verdana" panose="020B0604030504040204" pitchFamily="34" charset="0"/>
                <a:ea typeface="Verdana" panose="020B0604030504040204" pitchFamily="34" charset="0"/>
              </a:rPr>
              <a:t>Neurocritical Care. Lenexa, KS: American College of Clinical Pharmacy,2022:73-90</a:t>
            </a:r>
          </a:p>
          <a:p>
            <a:pPr algn="l">
              <a:buNone/>
            </a:pPr>
            <a:endParaRPr lang="en-US" sz="500">
              <a:solidFill>
                <a:srgbClr val="00314C"/>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0081410"/>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12157-9BF7-0D39-671B-0AED9CD85552}"/>
              </a:ext>
            </a:extLst>
          </p:cNvPr>
          <p:cNvSpPr>
            <a:spLocks noGrp="1"/>
          </p:cNvSpPr>
          <p:nvPr>
            <p:ph type="title"/>
          </p:nvPr>
        </p:nvSpPr>
        <p:spPr>
          <a:xfrm>
            <a:off x="628651" y="1844344"/>
            <a:ext cx="7886700" cy="646331"/>
          </a:xfrm>
        </p:spPr>
        <p:txBody>
          <a:bodyPr/>
          <a:lstStyle/>
          <a:p>
            <a:pPr algn="ctr"/>
            <a:r>
              <a:rPr lang="en-US">
                <a:latin typeface="Verdana" panose="020B0604030504040204" pitchFamily="34" charset="0"/>
                <a:ea typeface="Verdana" panose="020B0604030504040204" pitchFamily="34" charset="0"/>
              </a:rPr>
              <a:t>What is a Vasospasm?</a:t>
            </a:r>
          </a:p>
        </p:txBody>
      </p:sp>
    </p:spTree>
    <p:extLst>
      <p:ext uri="{BB962C8B-B14F-4D97-AF65-F5344CB8AC3E}">
        <p14:creationId xmlns:p14="http://schemas.microsoft.com/office/powerpoint/2010/main" val="1578412622"/>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mparison of normal vessels&#10;&#10;AI-generated content may be incorrect.">
            <a:extLst>
              <a:ext uri="{FF2B5EF4-FFF2-40B4-BE49-F238E27FC236}">
                <a16:creationId xmlns:a16="http://schemas.microsoft.com/office/drawing/2014/main" id="{1C1260C3-73F1-C224-6FAD-575996F89E2A}"/>
              </a:ext>
            </a:extLst>
          </p:cNvPr>
          <p:cNvPicPr>
            <a:picLocks noChangeAspect="1"/>
          </p:cNvPicPr>
          <p:nvPr/>
        </p:nvPicPr>
        <p:blipFill>
          <a:blip r:embed="rId2">
            <a:extLst>
              <a:ext uri="{837473B0-CC2E-450A-ABE3-18F120FF3D39}">
                <a1611:picAttrSrcUrl xmlns:a1611="http://schemas.microsoft.com/office/drawing/2016/11/main" r:id="rId3"/>
              </a:ext>
            </a:extLst>
          </a:blip>
          <a:srcRect t="6288" r="-135" b="6812"/>
          <a:stretch>
            <a:fillRect/>
          </a:stretch>
        </p:blipFill>
        <p:spPr>
          <a:xfrm>
            <a:off x="395014" y="1013663"/>
            <a:ext cx="4527609" cy="3123035"/>
          </a:xfrm>
          <a:prstGeom prst="rect">
            <a:avLst/>
          </a:prstGeom>
        </p:spPr>
      </p:pic>
      <p:graphicFrame>
        <p:nvGraphicFramePr>
          <p:cNvPr id="6" name="Diagram 5">
            <a:extLst>
              <a:ext uri="{FF2B5EF4-FFF2-40B4-BE49-F238E27FC236}">
                <a16:creationId xmlns:a16="http://schemas.microsoft.com/office/drawing/2014/main" id="{AEF1E305-56E9-A326-D208-84E91D1577DC}"/>
              </a:ext>
            </a:extLst>
          </p:cNvPr>
          <p:cNvGraphicFramePr/>
          <p:nvPr>
            <p:extLst>
              <p:ext uri="{D42A27DB-BD31-4B8C-83A1-F6EECF244321}">
                <p14:modId xmlns:p14="http://schemas.microsoft.com/office/powerpoint/2010/main" val="2239542058"/>
              </p:ext>
            </p:extLst>
          </p:nvPr>
        </p:nvGraphicFramePr>
        <p:xfrm>
          <a:off x="5166060" y="1013663"/>
          <a:ext cx="3782427" cy="36425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3EE14E75-9C0A-CABE-B772-153B171803A5}"/>
              </a:ext>
            </a:extLst>
          </p:cNvPr>
          <p:cNvSpPr txBox="1"/>
          <p:nvPr/>
        </p:nvSpPr>
        <p:spPr>
          <a:xfrm>
            <a:off x="-26234" y="4721507"/>
            <a:ext cx="8497657" cy="477054"/>
          </a:xfrm>
          <a:prstGeom prst="rect">
            <a:avLst/>
          </a:prstGeom>
          <a:noFill/>
        </p:spPr>
        <p:txBody>
          <a:bodyPr wrap="square">
            <a:spAutoFit/>
          </a:bodyPr>
          <a:lstStyle/>
          <a:p>
            <a:pPr algn="l">
              <a:buNone/>
            </a:pPr>
            <a:r>
              <a:rPr lang="en-US" sz="500">
                <a:solidFill>
                  <a:srgbClr val="2C3E50"/>
                </a:solidFill>
                <a:latin typeface="Verdana" panose="020B0604030504040204" pitchFamily="34" charset="0"/>
                <a:ea typeface="Verdana" panose="020B0604030504040204" pitchFamily="34" charset="0"/>
              </a:rPr>
              <a:t>Kiser T. Pharmacologic Options for Prevention and Management of Cerebral Vasospasm in Aneurysmal Subarachnoid Hemorrhage. </a:t>
            </a:r>
            <a:r>
              <a:rPr lang="en-US" sz="500" i="1">
                <a:solidFill>
                  <a:srgbClr val="2C3E50"/>
                </a:solidFill>
                <a:latin typeface="Verdana" panose="020B0604030504040204" pitchFamily="34" charset="0"/>
                <a:ea typeface="Verdana" panose="020B0604030504040204" pitchFamily="34" charset="0"/>
              </a:rPr>
              <a:t>Hospital Pharmacy</a:t>
            </a:r>
            <a:r>
              <a:rPr lang="en-US" sz="500">
                <a:solidFill>
                  <a:srgbClr val="2C3E50"/>
                </a:solidFill>
                <a:latin typeface="Verdana" panose="020B0604030504040204" pitchFamily="34" charset="0"/>
                <a:ea typeface="Verdana" panose="020B0604030504040204" pitchFamily="34" charset="0"/>
              </a:rPr>
              <a:t>. 2013;48(Supplement 5):S2-S9. </a:t>
            </a:r>
            <a:r>
              <a:rPr lang="en-US" sz="500" err="1">
                <a:solidFill>
                  <a:srgbClr val="2C3E50"/>
                </a:solidFill>
                <a:latin typeface="Verdana" panose="020B0604030504040204" pitchFamily="34" charset="0"/>
                <a:ea typeface="Verdana" panose="020B0604030504040204" pitchFamily="34" charset="0"/>
              </a:rPr>
              <a:t>doi:https</a:t>
            </a:r>
            <a:r>
              <a:rPr lang="en-US" sz="500">
                <a:solidFill>
                  <a:srgbClr val="2C3E50"/>
                </a:solidFill>
                <a:latin typeface="Verdana" panose="020B0604030504040204" pitchFamily="34" charset="0"/>
                <a:ea typeface="Verdana" panose="020B0604030504040204" pitchFamily="34" charset="0"/>
              </a:rPr>
              <a:t>://doi.org/10.1310/hpj48s5-s2</a:t>
            </a:r>
          </a:p>
          <a:p>
            <a:pPr algn="l">
              <a:buNone/>
            </a:pPr>
            <a:endParaRPr lang="en-US" sz="500">
              <a:solidFill>
                <a:srgbClr val="2C3E50"/>
              </a:solidFill>
              <a:highlight>
                <a:srgbClr val="FFFF00"/>
              </a:highlight>
              <a:latin typeface="Verdana" panose="020B0604030504040204" pitchFamily="34" charset="0"/>
              <a:ea typeface="Verdana" panose="020B0604030504040204" pitchFamily="34" charset="0"/>
            </a:endParaRPr>
          </a:p>
          <a:p>
            <a:r>
              <a:rPr lang="en-US" sz="500">
                <a:solidFill>
                  <a:srgbClr val="00314C"/>
                </a:solidFill>
                <a:latin typeface="Verdana" panose="020B0604030504040204" pitchFamily="34" charset="0"/>
                <a:ea typeface="Verdana" panose="020B0604030504040204" pitchFamily="34" charset="0"/>
              </a:rPr>
              <a:t>Sena PB, Gonçalves M, Maia B, Fernandes M, Bento L. Evidence-Based Approach to Cerebral Vasospasm and Delayed Cerebral Ischemia: Milrinone as a Therapeutic Option—A Narrative Literature Review and Algorithm Treatment Proposition. Neurology International. 2025;17(3):32-32. </a:t>
            </a:r>
            <a:r>
              <a:rPr lang="en-US" sz="500" err="1">
                <a:solidFill>
                  <a:srgbClr val="00314C"/>
                </a:solidFill>
                <a:latin typeface="Verdana" panose="020B0604030504040204" pitchFamily="34" charset="0"/>
                <a:ea typeface="Verdana" panose="020B0604030504040204" pitchFamily="34" charset="0"/>
              </a:rPr>
              <a:t>doi:https</a:t>
            </a:r>
            <a:r>
              <a:rPr lang="en-US" sz="500">
                <a:solidFill>
                  <a:srgbClr val="00314C"/>
                </a:solidFill>
                <a:latin typeface="Verdana" panose="020B0604030504040204" pitchFamily="34" charset="0"/>
                <a:ea typeface="Verdana" panose="020B0604030504040204" pitchFamily="34" charset="0"/>
              </a:rPr>
              <a:t>://doi.org/10.3390/neurolint17030032</a:t>
            </a:r>
          </a:p>
          <a:p>
            <a:pPr algn="l">
              <a:buNone/>
            </a:pPr>
            <a:endParaRPr lang="en-US" sz="500">
              <a:solidFill>
                <a:srgbClr val="00314C"/>
              </a:solidFill>
              <a:highlight>
                <a:srgbClr val="FFFF00"/>
              </a:highlight>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D74703A4-C38D-8AAE-610E-0081474314D4}"/>
              </a:ext>
            </a:extLst>
          </p:cNvPr>
          <p:cNvSpPr txBox="1"/>
          <p:nvPr/>
        </p:nvSpPr>
        <p:spPr>
          <a:xfrm>
            <a:off x="1398991" y="136093"/>
            <a:ext cx="5991922" cy="646331"/>
          </a:xfrm>
          <a:prstGeom prst="rect">
            <a:avLst/>
          </a:prstGeom>
          <a:noFill/>
        </p:spPr>
        <p:txBody>
          <a:bodyPr wrap="square" lIns="91440" tIns="45720" rIns="91440" bIns="45720" rtlCol="0" anchor="t">
            <a:spAutoFit/>
          </a:bodyPr>
          <a:lstStyle/>
          <a:p>
            <a:pPr algn="ctr"/>
            <a:r>
              <a:rPr lang="en-US" sz="3600" b="1">
                <a:solidFill>
                  <a:srgbClr val="00314C"/>
                </a:solidFill>
                <a:latin typeface="Verdana" panose="020B0604030504040204" pitchFamily="34" charset="0"/>
                <a:ea typeface="Verdana" panose="020B0604030504040204" pitchFamily="34" charset="0"/>
              </a:rPr>
              <a:t>Vasospasm</a:t>
            </a:r>
            <a:endParaRPr lang="en-US"/>
          </a:p>
        </p:txBody>
      </p:sp>
    </p:spTree>
    <p:extLst>
      <p:ext uri="{BB962C8B-B14F-4D97-AF65-F5344CB8AC3E}">
        <p14:creationId xmlns:p14="http://schemas.microsoft.com/office/powerpoint/2010/main" val="2979472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A1C7FC63-8197-AC93-BD15-01D6312BCC69}"/>
              </a:ext>
            </a:extLst>
          </p:cNvPr>
          <p:cNvSpPr/>
          <p:nvPr/>
        </p:nvSpPr>
        <p:spPr>
          <a:xfrm>
            <a:off x="2127455" y="0"/>
            <a:ext cx="4439264" cy="1581767"/>
          </a:xfrm>
          <a:prstGeom prst="ellipse">
            <a:avLst/>
          </a:prstGeom>
          <a:noFill/>
          <a:ln>
            <a:solidFill>
              <a:srgbClr val="0031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xplosion: 14 Points 3">
            <a:extLst>
              <a:ext uri="{FF2B5EF4-FFF2-40B4-BE49-F238E27FC236}">
                <a16:creationId xmlns:a16="http://schemas.microsoft.com/office/drawing/2014/main" id="{BE423BE4-882D-B502-44FD-52A1206B033F}"/>
              </a:ext>
            </a:extLst>
          </p:cNvPr>
          <p:cNvSpPr/>
          <p:nvPr/>
        </p:nvSpPr>
        <p:spPr>
          <a:xfrm rot="1030599">
            <a:off x="3425365" y="163520"/>
            <a:ext cx="2108448" cy="1254724"/>
          </a:xfrm>
          <a:prstGeom prst="irregularSeal2">
            <a:avLst/>
          </a:prstGeom>
          <a:solidFill>
            <a:srgbClr val="FF3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1661250-DA42-6301-C13B-A655ACF91656}"/>
              </a:ext>
            </a:extLst>
          </p:cNvPr>
          <p:cNvSpPr txBox="1"/>
          <p:nvPr/>
        </p:nvSpPr>
        <p:spPr>
          <a:xfrm>
            <a:off x="3961454" y="628475"/>
            <a:ext cx="2064775" cy="338554"/>
          </a:xfrm>
          <a:prstGeom prst="rect">
            <a:avLst/>
          </a:prstGeom>
          <a:noFill/>
        </p:spPr>
        <p:txBody>
          <a:bodyPr wrap="square" rtlCol="0">
            <a:spAutoFit/>
          </a:bodyPr>
          <a:lstStyle/>
          <a:p>
            <a:r>
              <a:rPr lang="en-US" sz="1600" b="1" err="1">
                <a:solidFill>
                  <a:srgbClr val="00314C"/>
                </a:solidFill>
                <a:latin typeface="Verdana" panose="020B0604030504040204" pitchFamily="34" charset="0"/>
                <a:ea typeface="Verdana" panose="020B0604030504040204" pitchFamily="34" charset="0"/>
              </a:rPr>
              <a:t>aSAH</a:t>
            </a:r>
            <a:endParaRPr lang="en-US" sz="1600" b="1">
              <a:solidFill>
                <a:srgbClr val="00314C"/>
              </a:solidFill>
              <a:latin typeface="Verdana" panose="020B0604030504040204" pitchFamily="34" charset="0"/>
              <a:ea typeface="Verdana" panose="020B0604030504040204" pitchFamily="34" charset="0"/>
            </a:endParaRPr>
          </a:p>
        </p:txBody>
      </p:sp>
      <p:sp>
        <p:nvSpPr>
          <p:cNvPr id="29" name="Rectangle: Rounded Corners 28">
            <a:extLst>
              <a:ext uri="{FF2B5EF4-FFF2-40B4-BE49-F238E27FC236}">
                <a16:creationId xmlns:a16="http://schemas.microsoft.com/office/drawing/2014/main" id="{B69C3F89-9C57-C95A-2B67-F1AD784CA44B}"/>
              </a:ext>
            </a:extLst>
          </p:cNvPr>
          <p:cNvSpPr/>
          <p:nvPr/>
        </p:nvSpPr>
        <p:spPr>
          <a:xfrm>
            <a:off x="3767747" y="2309163"/>
            <a:ext cx="1279655" cy="525177"/>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pic>
        <p:nvPicPr>
          <p:cNvPr id="34" name="Picture 33">
            <a:extLst>
              <a:ext uri="{FF2B5EF4-FFF2-40B4-BE49-F238E27FC236}">
                <a16:creationId xmlns:a16="http://schemas.microsoft.com/office/drawing/2014/main" id="{F655D456-9D53-0274-4832-CA188FA02AE3}"/>
              </a:ext>
            </a:extLst>
          </p:cNvPr>
          <p:cNvPicPr>
            <a:picLocks noChangeAspect="1"/>
          </p:cNvPicPr>
          <p:nvPr/>
        </p:nvPicPr>
        <p:blipFill>
          <a:blip r:embed="rId3"/>
          <a:stretch>
            <a:fillRect/>
          </a:stretch>
        </p:blipFill>
        <p:spPr>
          <a:xfrm>
            <a:off x="5274255" y="2297844"/>
            <a:ext cx="1292464" cy="536495"/>
          </a:xfrm>
          <a:prstGeom prst="rect">
            <a:avLst/>
          </a:prstGeom>
        </p:spPr>
      </p:pic>
      <p:pic>
        <p:nvPicPr>
          <p:cNvPr id="35" name="Picture 34">
            <a:extLst>
              <a:ext uri="{FF2B5EF4-FFF2-40B4-BE49-F238E27FC236}">
                <a16:creationId xmlns:a16="http://schemas.microsoft.com/office/drawing/2014/main" id="{8E9CEF5C-76C0-6E9A-0575-A42CBABF3341}"/>
              </a:ext>
            </a:extLst>
          </p:cNvPr>
          <p:cNvPicPr>
            <a:picLocks noChangeAspect="1"/>
          </p:cNvPicPr>
          <p:nvPr/>
        </p:nvPicPr>
        <p:blipFill>
          <a:blip r:embed="rId3"/>
          <a:stretch>
            <a:fillRect/>
          </a:stretch>
        </p:blipFill>
        <p:spPr>
          <a:xfrm>
            <a:off x="6793573" y="2297844"/>
            <a:ext cx="1292464" cy="536495"/>
          </a:xfrm>
          <a:prstGeom prst="rect">
            <a:avLst/>
          </a:prstGeom>
        </p:spPr>
      </p:pic>
      <p:pic>
        <p:nvPicPr>
          <p:cNvPr id="36" name="Picture 35">
            <a:extLst>
              <a:ext uri="{FF2B5EF4-FFF2-40B4-BE49-F238E27FC236}">
                <a16:creationId xmlns:a16="http://schemas.microsoft.com/office/drawing/2014/main" id="{026D25DE-A06F-8285-FF23-A0AFDE158C35}"/>
              </a:ext>
            </a:extLst>
          </p:cNvPr>
          <p:cNvPicPr>
            <a:picLocks noChangeAspect="1"/>
          </p:cNvPicPr>
          <p:nvPr/>
        </p:nvPicPr>
        <p:blipFill>
          <a:blip r:embed="rId3"/>
          <a:stretch>
            <a:fillRect/>
          </a:stretch>
        </p:blipFill>
        <p:spPr>
          <a:xfrm>
            <a:off x="2248428" y="2309161"/>
            <a:ext cx="1292464" cy="536495"/>
          </a:xfrm>
          <a:prstGeom prst="rect">
            <a:avLst/>
          </a:prstGeom>
        </p:spPr>
      </p:pic>
      <p:pic>
        <p:nvPicPr>
          <p:cNvPr id="37" name="Picture 36">
            <a:extLst>
              <a:ext uri="{FF2B5EF4-FFF2-40B4-BE49-F238E27FC236}">
                <a16:creationId xmlns:a16="http://schemas.microsoft.com/office/drawing/2014/main" id="{F30975D7-9E0C-C6B5-BC0C-B8D0B9734953}"/>
              </a:ext>
            </a:extLst>
          </p:cNvPr>
          <p:cNvPicPr>
            <a:picLocks noChangeAspect="1"/>
          </p:cNvPicPr>
          <p:nvPr/>
        </p:nvPicPr>
        <p:blipFill>
          <a:blip r:embed="rId3"/>
          <a:stretch>
            <a:fillRect/>
          </a:stretch>
        </p:blipFill>
        <p:spPr>
          <a:xfrm>
            <a:off x="729111" y="2309161"/>
            <a:ext cx="1292464" cy="536495"/>
          </a:xfrm>
          <a:prstGeom prst="rect">
            <a:avLst/>
          </a:prstGeom>
        </p:spPr>
      </p:pic>
      <p:cxnSp>
        <p:nvCxnSpPr>
          <p:cNvPr id="39" name="Straight Arrow Connector 38">
            <a:extLst>
              <a:ext uri="{FF2B5EF4-FFF2-40B4-BE49-F238E27FC236}">
                <a16:creationId xmlns:a16="http://schemas.microsoft.com/office/drawing/2014/main" id="{594E54F8-558E-3CC0-4963-4303EDC43987}"/>
              </a:ext>
            </a:extLst>
          </p:cNvPr>
          <p:cNvCxnSpPr>
            <a:stCxn id="3" idx="4"/>
          </p:cNvCxnSpPr>
          <p:nvPr/>
        </p:nvCxnSpPr>
        <p:spPr>
          <a:xfrm>
            <a:off x="4347087" y="1581768"/>
            <a:ext cx="0" cy="652615"/>
          </a:xfrm>
          <a:prstGeom prst="straightConnector1">
            <a:avLst/>
          </a:prstGeom>
          <a:ln w="12700">
            <a:solidFill>
              <a:srgbClr val="00314C"/>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236C3D90-FDF3-CD70-640C-E06168D65A66}"/>
              </a:ext>
            </a:extLst>
          </p:cNvPr>
          <p:cNvCxnSpPr/>
          <p:nvPr/>
        </p:nvCxnSpPr>
        <p:spPr>
          <a:xfrm>
            <a:off x="5198808" y="1511711"/>
            <a:ext cx="420329" cy="671051"/>
          </a:xfrm>
          <a:prstGeom prst="straightConnector1">
            <a:avLst/>
          </a:prstGeom>
          <a:ln w="12700">
            <a:solidFill>
              <a:srgbClr val="00314C"/>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3DA77942-3A22-274E-1766-DE9CAE7C1028}"/>
              </a:ext>
            </a:extLst>
          </p:cNvPr>
          <p:cNvCxnSpPr>
            <a:stCxn id="3" idx="5"/>
          </p:cNvCxnSpPr>
          <p:nvPr/>
        </p:nvCxnSpPr>
        <p:spPr>
          <a:xfrm>
            <a:off x="5916605" y="1350124"/>
            <a:ext cx="1258487" cy="832639"/>
          </a:xfrm>
          <a:prstGeom prst="straightConnector1">
            <a:avLst/>
          </a:prstGeom>
          <a:ln w="12700">
            <a:solidFill>
              <a:srgbClr val="00314C"/>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3332134E-EE18-45D9-FFB8-941EED321BD4}"/>
              </a:ext>
            </a:extLst>
          </p:cNvPr>
          <p:cNvCxnSpPr>
            <a:stCxn id="3" idx="3"/>
          </p:cNvCxnSpPr>
          <p:nvPr/>
        </p:nvCxnSpPr>
        <p:spPr>
          <a:xfrm flipH="1">
            <a:off x="1519085" y="1350124"/>
            <a:ext cx="1258487" cy="832639"/>
          </a:xfrm>
          <a:prstGeom prst="straightConnector1">
            <a:avLst/>
          </a:prstGeom>
          <a:ln w="12700">
            <a:solidFill>
              <a:srgbClr val="00314C"/>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DE9177C0-63DD-2CA7-08DD-74C555980BFA}"/>
              </a:ext>
            </a:extLst>
          </p:cNvPr>
          <p:cNvCxnSpPr>
            <a:cxnSpLocks/>
          </p:cNvCxnSpPr>
          <p:nvPr/>
        </p:nvCxnSpPr>
        <p:spPr>
          <a:xfrm flipH="1">
            <a:off x="3023420" y="1511712"/>
            <a:ext cx="405581" cy="722671"/>
          </a:xfrm>
          <a:prstGeom prst="straightConnector1">
            <a:avLst/>
          </a:prstGeom>
          <a:ln w="12700">
            <a:solidFill>
              <a:srgbClr val="00314C"/>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7A60FC70-D40A-5FA4-E610-A625FBFD0F27}"/>
              </a:ext>
            </a:extLst>
          </p:cNvPr>
          <p:cNvSpPr txBox="1"/>
          <p:nvPr/>
        </p:nvSpPr>
        <p:spPr>
          <a:xfrm>
            <a:off x="729111" y="2442981"/>
            <a:ext cx="1292464" cy="246221"/>
          </a:xfrm>
          <a:prstGeom prst="rect">
            <a:avLst/>
          </a:prstGeom>
          <a:noFill/>
        </p:spPr>
        <p:txBody>
          <a:bodyPr wrap="square" rtlCol="0">
            <a:spAutoFit/>
          </a:bodyPr>
          <a:lstStyle/>
          <a:p>
            <a:pPr algn="ctr"/>
            <a:r>
              <a:rPr lang="en-US" sz="1000">
                <a:solidFill>
                  <a:srgbClr val="00314C"/>
                </a:solidFill>
                <a:latin typeface="Verdana" panose="020B0604030504040204" pitchFamily="34" charset="0"/>
                <a:ea typeface="Verdana" panose="020B0604030504040204" pitchFamily="34" charset="0"/>
              </a:rPr>
              <a:t>Inflammation</a:t>
            </a:r>
          </a:p>
        </p:txBody>
      </p:sp>
      <p:sp>
        <p:nvSpPr>
          <p:cNvPr id="52" name="TextBox 51">
            <a:extLst>
              <a:ext uri="{FF2B5EF4-FFF2-40B4-BE49-F238E27FC236}">
                <a16:creationId xmlns:a16="http://schemas.microsoft.com/office/drawing/2014/main" id="{CB06F0D8-EF6C-67E8-DBC3-42742DD139AB}"/>
              </a:ext>
            </a:extLst>
          </p:cNvPr>
          <p:cNvSpPr txBox="1"/>
          <p:nvPr/>
        </p:nvSpPr>
        <p:spPr>
          <a:xfrm>
            <a:off x="2254833" y="2454298"/>
            <a:ext cx="1292464" cy="246221"/>
          </a:xfrm>
          <a:prstGeom prst="rect">
            <a:avLst/>
          </a:prstGeom>
          <a:noFill/>
        </p:spPr>
        <p:txBody>
          <a:bodyPr wrap="square" rtlCol="0">
            <a:spAutoFit/>
          </a:bodyPr>
          <a:lstStyle/>
          <a:p>
            <a:r>
              <a:rPr lang="en-US" sz="1000">
                <a:solidFill>
                  <a:srgbClr val="00314C"/>
                </a:solidFill>
                <a:latin typeface="Verdana" panose="020B0604030504040204" pitchFamily="34" charset="0"/>
                <a:ea typeface="Verdana" panose="020B0604030504040204" pitchFamily="34" charset="0"/>
              </a:rPr>
              <a:t>Oxidative Stress</a:t>
            </a:r>
          </a:p>
        </p:txBody>
      </p:sp>
      <p:sp>
        <p:nvSpPr>
          <p:cNvPr id="53" name="TextBox 52">
            <a:extLst>
              <a:ext uri="{FF2B5EF4-FFF2-40B4-BE49-F238E27FC236}">
                <a16:creationId xmlns:a16="http://schemas.microsoft.com/office/drawing/2014/main" id="{6C46E5A6-73FC-38E3-DA7C-6A7EACE3A317}"/>
              </a:ext>
            </a:extLst>
          </p:cNvPr>
          <p:cNvSpPr txBox="1"/>
          <p:nvPr/>
        </p:nvSpPr>
        <p:spPr>
          <a:xfrm>
            <a:off x="3919153" y="2390218"/>
            <a:ext cx="1279655" cy="400110"/>
          </a:xfrm>
          <a:prstGeom prst="rect">
            <a:avLst/>
          </a:prstGeom>
          <a:noFill/>
        </p:spPr>
        <p:txBody>
          <a:bodyPr wrap="square" rtlCol="0">
            <a:spAutoFit/>
          </a:bodyPr>
          <a:lstStyle/>
          <a:p>
            <a:r>
              <a:rPr lang="en-US" sz="1000">
                <a:solidFill>
                  <a:srgbClr val="00314C"/>
                </a:solidFill>
                <a:latin typeface="Verdana" panose="020B0604030504040204" pitchFamily="34" charset="0"/>
                <a:ea typeface="Verdana" panose="020B0604030504040204" pitchFamily="34" charset="0"/>
              </a:rPr>
              <a:t>Endothelial Dysfunction</a:t>
            </a:r>
          </a:p>
        </p:txBody>
      </p:sp>
      <p:sp>
        <p:nvSpPr>
          <p:cNvPr id="54" name="TextBox 53">
            <a:extLst>
              <a:ext uri="{FF2B5EF4-FFF2-40B4-BE49-F238E27FC236}">
                <a16:creationId xmlns:a16="http://schemas.microsoft.com/office/drawing/2014/main" id="{01F94371-C689-B9EC-E682-AB1DE60D2A9C}"/>
              </a:ext>
            </a:extLst>
          </p:cNvPr>
          <p:cNvSpPr txBox="1"/>
          <p:nvPr/>
        </p:nvSpPr>
        <p:spPr>
          <a:xfrm>
            <a:off x="5274257" y="2295726"/>
            <a:ext cx="1279655" cy="553998"/>
          </a:xfrm>
          <a:prstGeom prst="rect">
            <a:avLst/>
          </a:prstGeom>
          <a:noFill/>
        </p:spPr>
        <p:txBody>
          <a:bodyPr wrap="square" rtlCol="0">
            <a:spAutoFit/>
          </a:bodyPr>
          <a:lstStyle/>
          <a:p>
            <a:pPr algn="ctr"/>
            <a:r>
              <a:rPr lang="en-US" sz="1000">
                <a:solidFill>
                  <a:srgbClr val="00314C"/>
                </a:solidFill>
                <a:latin typeface="Verdana" panose="020B0604030504040204" pitchFamily="34" charset="0"/>
                <a:ea typeface="Verdana" panose="020B0604030504040204" pitchFamily="34" charset="0"/>
              </a:rPr>
              <a:t>Increased Smooth Muscle Contraction</a:t>
            </a:r>
          </a:p>
        </p:txBody>
      </p:sp>
      <p:sp>
        <p:nvSpPr>
          <p:cNvPr id="55" name="TextBox 54">
            <a:extLst>
              <a:ext uri="{FF2B5EF4-FFF2-40B4-BE49-F238E27FC236}">
                <a16:creationId xmlns:a16="http://schemas.microsoft.com/office/drawing/2014/main" id="{9DA60EE9-29FF-B949-C75F-8151B875D893}"/>
              </a:ext>
            </a:extLst>
          </p:cNvPr>
          <p:cNvSpPr txBox="1"/>
          <p:nvPr/>
        </p:nvSpPr>
        <p:spPr>
          <a:xfrm>
            <a:off x="6799979" y="2366035"/>
            <a:ext cx="1292464" cy="400110"/>
          </a:xfrm>
          <a:prstGeom prst="rect">
            <a:avLst/>
          </a:prstGeom>
          <a:noFill/>
        </p:spPr>
        <p:txBody>
          <a:bodyPr wrap="square" rtlCol="0">
            <a:spAutoFit/>
          </a:bodyPr>
          <a:lstStyle/>
          <a:p>
            <a:pPr algn="ctr"/>
            <a:r>
              <a:rPr lang="en-US" sz="1000">
                <a:solidFill>
                  <a:srgbClr val="00314C"/>
                </a:solidFill>
                <a:latin typeface="Verdana" panose="020B0604030504040204" pitchFamily="34" charset="0"/>
                <a:ea typeface="Verdana" panose="020B0604030504040204" pitchFamily="34" charset="0"/>
              </a:rPr>
              <a:t>Sympathetic Activation</a:t>
            </a:r>
          </a:p>
        </p:txBody>
      </p:sp>
      <p:pic>
        <p:nvPicPr>
          <p:cNvPr id="56" name="Picture 55">
            <a:extLst>
              <a:ext uri="{FF2B5EF4-FFF2-40B4-BE49-F238E27FC236}">
                <a16:creationId xmlns:a16="http://schemas.microsoft.com/office/drawing/2014/main" id="{B92DF60E-9E8F-04F0-54B1-4097AA4F1DF9}"/>
              </a:ext>
            </a:extLst>
          </p:cNvPr>
          <p:cNvPicPr>
            <a:picLocks noChangeAspect="1"/>
          </p:cNvPicPr>
          <p:nvPr/>
        </p:nvPicPr>
        <p:blipFill>
          <a:blip r:embed="rId4"/>
          <a:stretch>
            <a:fillRect/>
          </a:stretch>
        </p:blipFill>
        <p:spPr>
          <a:xfrm>
            <a:off x="729111" y="3145095"/>
            <a:ext cx="1292464" cy="536495"/>
          </a:xfrm>
          <a:prstGeom prst="rect">
            <a:avLst/>
          </a:prstGeom>
        </p:spPr>
      </p:pic>
      <p:pic>
        <p:nvPicPr>
          <p:cNvPr id="57" name="Picture 56">
            <a:extLst>
              <a:ext uri="{FF2B5EF4-FFF2-40B4-BE49-F238E27FC236}">
                <a16:creationId xmlns:a16="http://schemas.microsoft.com/office/drawing/2014/main" id="{299FDF1F-45A0-B636-C433-9785C7827963}"/>
              </a:ext>
            </a:extLst>
          </p:cNvPr>
          <p:cNvPicPr>
            <a:picLocks noChangeAspect="1"/>
          </p:cNvPicPr>
          <p:nvPr/>
        </p:nvPicPr>
        <p:blipFill>
          <a:blip r:embed="rId4"/>
          <a:stretch>
            <a:fillRect/>
          </a:stretch>
        </p:blipFill>
        <p:spPr>
          <a:xfrm>
            <a:off x="2254833" y="3145095"/>
            <a:ext cx="1292464" cy="536495"/>
          </a:xfrm>
          <a:prstGeom prst="rect">
            <a:avLst/>
          </a:prstGeom>
        </p:spPr>
      </p:pic>
      <p:pic>
        <p:nvPicPr>
          <p:cNvPr id="58" name="Picture 57">
            <a:extLst>
              <a:ext uri="{FF2B5EF4-FFF2-40B4-BE49-F238E27FC236}">
                <a16:creationId xmlns:a16="http://schemas.microsoft.com/office/drawing/2014/main" id="{D447A251-9993-9D1C-C05D-5027656B5E9D}"/>
              </a:ext>
            </a:extLst>
          </p:cNvPr>
          <p:cNvPicPr>
            <a:picLocks noChangeAspect="1"/>
          </p:cNvPicPr>
          <p:nvPr/>
        </p:nvPicPr>
        <p:blipFill>
          <a:blip r:embed="rId4"/>
          <a:stretch>
            <a:fillRect/>
          </a:stretch>
        </p:blipFill>
        <p:spPr>
          <a:xfrm>
            <a:off x="3764544" y="3137959"/>
            <a:ext cx="1292464" cy="536495"/>
          </a:xfrm>
          <a:prstGeom prst="rect">
            <a:avLst/>
          </a:prstGeom>
        </p:spPr>
      </p:pic>
      <p:pic>
        <p:nvPicPr>
          <p:cNvPr id="59" name="Picture 58">
            <a:extLst>
              <a:ext uri="{FF2B5EF4-FFF2-40B4-BE49-F238E27FC236}">
                <a16:creationId xmlns:a16="http://schemas.microsoft.com/office/drawing/2014/main" id="{41B35554-F44F-1C3E-5184-099931C3A119}"/>
              </a:ext>
            </a:extLst>
          </p:cNvPr>
          <p:cNvPicPr>
            <a:picLocks noChangeAspect="1"/>
          </p:cNvPicPr>
          <p:nvPr/>
        </p:nvPicPr>
        <p:blipFill>
          <a:blip r:embed="rId4"/>
          <a:stretch>
            <a:fillRect/>
          </a:stretch>
        </p:blipFill>
        <p:spPr>
          <a:xfrm>
            <a:off x="5274255" y="3145095"/>
            <a:ext cx="1292464" cy="536495"/>
          </a:xfrm>
          <a:prstGeom prst="rect">
            <a:avLst/>
          </a:prstGeom>
        </p:spPr>
      </p:pic>
      <p:pic>
        <p:nvPicPr>
          <p:cNvPr id="60" name="Picture 59">
            <a:extLst>
              <a:ext uri="{FF2B5EF4-FFF2-40B4-BE49-F238E27FC236}">
                <a16:creationId xmlns:a16="http://schemas.microsoft.com/office/drawing/2014/main" id="{6E16945C-6CDE-BC1B-EA53-883404AF180C}"/>
              </a:ext>
            </a:extLst>
          </p:cNvPr>
          <p:cNvPicPr>
            <a:picLocks noChangeAspect="1"/>
          </p:cNvPicPr>
          <p:nvPr/>
        </p:nvPicPr>
        <p:blipFill>
          <a:blip r:embed="rId4"/>
          <a:stretch>
            <a:fillRect/>
          </a:stretch>
        </p:blipFill>
        <p:spPr>
          <a:xfrm>
            <a:off x="6799979" y="3144965"/>
            <a:ext cx="1292464" cy="536495"/>
          </a:xfrm>
          <a:prstGeom prst="rect">
            <a:avLst/>
          </a:prstGeom>
        </p:spPr>
      </p:pic>
      <p:cxnSp>
        <p:nvCxnSpPr>
          <p:cNvPr id="63" name="Straight Arrow Connector 62">
            <a:extLst>
              <a:ext uri="{FF2B5EF4-FFF2-40B4-BE49-F238E27FC236}">
                <a16:creationId xmlns:a16="http://schemas.microsoft.com/office/drawing/2014/main" id="{D1F7263A-965C-E2DA-CDA9-C4FFC81743BA}"/>
              </a:ext>
            </a:extLst>
          </p:cNvPr>
          <p:cNvCxnSpPr>
            <a:stCxn id="37" idx="2"/>
          </p:cNvCxnSpPr>
          <p:nvPr/>
        </p:nvCxnSpPr>
        <p:spPr>
          <a:xfrm>
            <a:off x="1375343" y="2845655"/>
            <a:ext cx="3632" cy="222011"/>
          </a:xfrm>
          <a:prstGeom prst="straightConnector1">
            <a:avLst/>
          </a:prstGeom>
          <a:ln w="12700">
            <a:solidFill>
              <a:srgbClr val="00314C"/>
            </a:solidFill>
            <a:tailEnd type="triangle"/>
          </a:ln>
        </p:spPr>
        <p:style>
          <a:lnRef idx="1">
            <a:schemeClr val="accent1"/>
          </a:lnRef>
          <a:fillRef idx="0">
            <a:schemeClr val="accent1"/>
          </a:fillRef>
          <a:effectRef idx="0">
            <a:schemeClr val="accent1"/>
          </a:effectRef>
          <a:fontRef idx="minor">
            <a:schemeClr val="tx1"/>
          </a:fontRef>
        </p:style>
      </p:cxnSp>
      <p:pic>
        <p:nvPicPr>
          <p:cNvPr id="72" name="Picture 71">
            <a:extLst>
              <a:ext uri="{FF2B5EF4-FFF2-40B4-BE49-F238E27FC236}">
                <a16:creationId xmlns:a16="http://schemas.microsoft.com/office/drawing/2014/main" id="{66EF3077-42CE-35D5-DDAD-35C51E347038}"/>
              </a:ext>
            </a:extLst>
          </p:cNvPr>
          <p:cNvPicPr>
            <a:picLocks noChangeAspect="1"/>
          </p:cNvPicPr>
          <p:nvPr/>
        </p:nvPicPr>
        <p:blipFill>
          <a:blip r:embed="rId5"/>
          <a:stretch>
            <a:fillRect/>
          </a:stretch>
        </p:blipFill>
        <p:spPr>
          <a:xfrm>
            <a:off x="2821810" y="2833131"/>
            <a:ext cx="158511" cy="304827"/>
          </a:xfrm>
          <a:prstGeom prst="rect">
            <a:avLst/>
          </a:prstGeom>
        </p:spPr>
      </p:pic>
      <p:pic>
        <p:nvPicPr>
          <p:cNvPr id="73" name="Picture 72">
            <a:extLst>
              <a:ext uri="{FF2B5EF4-FFF2-40B4-BE49-F238E27FC236}">
                <a16:creationId xmlns:a16="http://schemas.microsoft.com/office/drawing/2014/main" id="{3B555E49-B7A0-25D4-4EE9-697A92D25DB1}"/>
              </a:ext>
            </a:extLst>
          </p:cNvPr>
          <p:cNvPicPr>
            <a:picLocks noChangeAspect="1"/>
          </p:cNvPicPr>
          <p:nvPr/>
        </p:nvPicPr>
        <p:blipFill>
          <a:blip r:embed="rId5"/>
          <a:stretch>
            <a:fillRect/>
          </a:stretch>
        </p:blipFill>
        <p:spPr>
          <a:xfrm>
            <a:off x="4343902" y="2833131"/>
            <a:ext cx="158511" cy="304827"/>
          </a:xfrm>
          <a:prstGeom prst="rect">
            <a:avLst/>
          </a:prstGeom>
        </p:spPr>
      </p:pic>
      <p:pic>
        <p:nvPicPr>
          <p:cNvPr id="74" name="Picture 73">
            <a:extLst>
              <a:ext uri="{FF2B5EF4-FFF2-40B4-BE49-F238E27FC236}">
                <a16:creationId xmlns:a16="http://schemas.microsoft.com/office/drawing/2014/main" id="{00941541-2FF1-9AD8-55B4-4537020B90EC}"/>
              </a:ext>
            </a:extLst>
          </p:cNvPr>
          <p:cNvPicPr>
            <a:picLocks noChangeAspect="1"/>
          </p:cNvPicPr>
          <p:nvPr/>
        </p:nvPicPr>
        <p:blipFill>
          <a:blip r:embed="rId5"/>
          <a:stretch>
            <a:fillRect/>
          </a:stretch>
        </p:blipFill>
        <p:spPr>
          <a:xfrm>
            <a:off x="5867718" y="2824882"/>
            <a:ext cx="158511" cy="304827"/>
          </a:xfrm>
          <a:prstGeom prst="rect">
            <a:avLst/>
          </a:prstGeom>
        </p:spPr>
      </p:pic>
      <p:pic>
        <p:nvPicPr>
          <p:cNvPr id="75" name="Picture 74">
            <a:extLst>
              <a:ext uri="{FF2B5EF4-FFF2-40B4-BE49-F238E27FC236}">
                <a16:creationId xmlns:a16="http://schemas.microsoft.com/office/drawing/2014/main" id="{918089EB-FDB4-41C4-7513-D9544CAA3F98}"/>
              </a:ext>
            </a:extLst>
          </p:cNvPr>
          <p:cNvPicPr>
            <a:picLocks noChangeAspect="1"/>
          </p:cNvPicPr>
          <p:nvPr/>
        </p:nvPicPr>
        <p:blipFill>
          <a:blip r:embed="rId5"/>
          <a:stretch>
            <a:fillRect/>
          </a:stretch>
        </p:blipFill>
        <p:spPr>
          <a:xfrm>
            <a:off x="7391535" y="2824882"/>
            <a:ext cx="158511" cy="304827"/>
          </a:xfrm>
          <a:prstGeom prst="rect">
            <a:avLst/>
          </a:prstGeom>
        </p:spPr>
      </p:pic>
      <p:sp>
        <p:nvSpPr>
          <p:cNvPr id="76" name="TextBox 75">
            <a:extLst>
              <a:ext uri="{FF2B5EF4-FFF2-40B4-BE49-F238E27FC236}">
                <a16:creationId xmlns:a16="http://schemas.microsoft.com/office/drawing/2014/main" id="{234D1B06-A513-5003-CC59-369F73ED78AD}"/>
              </a:ext>
            </a:extLst>
          </p:cNvPr>
          <p:cNvSpPr txBox="1"/>
          <p:nvPr/>
        </p:nvSpPr>
        <p:spPr>
          <a:xfrm>
            <a:off x="729111" y="3224119"/>
            <a:ext cx="1292463" cy="400110"/>
          </a:xfrm>
          <a:prstGeom prst="rect">
            <a:avLst/>
          </a:prstGeom>
          <a:noFill/>
        </p:spPr>
        <p:txBody>
          <a:bodyPr wrap="square" rtlCol="0">
            <a:spAutoFit/>
          </a:bodyPr>
          <a:lstStyle/>
          <a:p>
            <a:pPr algn="ctr"/>
            <a:r>
              <a:rPr lang="en-US" sz="1000">
                <a:solidFill>
                  <a:srgbClr val="00314C"/>
                </a:solidFill>
                <a:latin typeface="Verdana" panose="020B0604030504040204" pitchFamily="34" charset="0"/>
                <a:ea typeface="Verdana" panose="020B0604030504040204" pitchFamily="34" charset="0"/>
              </a:rPr>
              <a:t>Reactive Oxygen Species</a:t>
            </a:r>
          </a:p>
        </p:txBody>
      </p:sp>
      <p:sp>
        <p:nvSpPr>
          <p:cNvPr id="77" name="TextBox 76">
            <a:extLst>
              <a:ext uri="{FF2B5EF4-FFF2-40B4-BE49-F238E27FC236}">
                <a16:creationId xmlns:a16="http://schemas.microsoft.com/office/drawing/2014/main" id="{2C3A48FF-14C9-FA4F-E20E-005A2F1A0EFB}"/>
              </a:ext>
            </a:extLst>
          </p:cNvPr>
          <p:cNvSpPr txBox="1"/>
          <p:nvPr/>
        </p:nvSpPr>
        <p:spPr>
          <a:xfrm>
            <a:off x="2261239" y="3265746"/>
            <a:ext cx="1286059" cy="246221"/>
          </a:xfrm>
          <a:prstGeom prst="rect">
            <a:avLst/>
          </a:prstGeom>
          <a:noFill/>
        </p:spPr>
        <p:txBody>
          <a:bodyPr wrap="square" rtlCol="0">
            <a:spAutoFit/>
          </a:bodyPr>
          <a:lstStyle/>
          <a:p>
            <a:pPr algn="ctr"/>
            <a:r>
              <a:rPr lang="en-US" sz="1000">
                <a:solidFill>
                  <a:srgbClr val="00314C"/>
                </a:solidFill>
                <a:latin typeface="Verdana" panose="020B0604030504040204" pitchFamily="34" charset="0"/>
                <a:ea typeface="Verdana" panose="020B0604030504040204" pitchFamily="34" charset="0"/>
              </a:rPr>
              <a:t>Inflammation</a:t>
            </a:r>
          </a:p>
        </p:txBody>
      </p:sp>
      <p:sp>
        <p:nvSpPr>
          <p:cNvPr id="78" name="TextBox 77">
            <a:extLst>
              <a:ext uri="{FF2B5EF4-FFF2-40B4-BE49-F238E27FC236}">
                <a16:creationId xmlns:a16="http://schemas.microsoft.com/office/drawing/2014/main" id="{C9C536B0-AE11-5C15-CCD1-413BD51BA299}"/>
              </a:ext>
            </a:extLst>
          </p:cNvPr>
          <p:cNvSpPr txBox="1"/>
          <p:nvPr/>
        </p:nvSpPr>
        <p:spPr>
          <a:xfrm>
            <a:off x="3784931" y="3189099"/>
            <a:ext cx="1276452" cy="400110"/>
          </a:xfrm>
          <a:prstGeom prst="rect">
            <a:avLst/>
          </a:prstGeom>
          <a:noFill/>
        </p:spPr>
        <p:txBody>
          <a:bodyPr wrap="square" rtlCol="0">
            <a:spAutoFit/>
          </a:bodyPr>
          <a:lstStyle/>
          <a:p>
            <a:pPr algn="ctr"/>
            <a:r>
              <a:rPr lang="en-US" sz="1000">
                <a:solidFill>
                  <a:srgbClr val="00314C"/>
                </a:solidFill>
                <a:latin typeface="Verdana" panose="020B0604030504040204" pitchFamily="34" charset="0"/>
                <a:ea typeface="Verdana" panose="020B0604030504040204" pitchFamily="34" charset="0"/>
              </a:rPr>
              <a:t>Endothelian-1 &amp; Nitric Oxide</a:t>
            </a:r>
          </a:p>
        </p:txBody>
      </p:sp>
      <p:sp>
        <p:nvSpPr>
          <p:cNvPr id="79" name="TextBox 78">
            <a:extLst>
              <a:ext uri="{FF2B5EF4-FFF2-40B4-BE49-F238E27FC236}">
                <a16:creationId xmlns:a16="http://schemas.microsoft.com/office/drawing/2014/main" id="{E86285BC-4291-09AB-EA76-596BFF531EEC}"/>
              </a:ext>
            </a:extLst>
          </p:cNvPr>
          <p:cNvSpPr txBox="1"/>
          <p:nvPr/>
        </p:nvSpPr>
        <p:spPr>
          <a:xfrm>
            <a:off x="5282262" y="3265074"/>
            <a:ext cx="1276452" cy="246221"/>
          </a:xfrm>
          <a:prstGeom prst="rect">
            <a:avLst/>
          </a:prstGeom>
          <a:noFill/>
        </p:spPr>
        <p:txBody>
          <a:bodyPr wrap="square" rtlCol="0">
            <a:spAutoFit/>
          </a:bodyPr>
          <a:lstStyle/>
          <a:p>
            <a:pPr algn="ctr"/>
            <a:r>
              <a:rPr lang="en-US" sz="1000">
                <a:solidFill>
                  <a:srgbClr val="00314C"/>
                </a:solidFill>
                <a:latin typeface="Verdana" panose="020B0604030504040204" pitchFamily="34" charset="0"/>
                <a:ea typeface="Verdana" panose="020B0604030504040204" pitchFamily="34" charset="0"/>
              </a:rPr>
              <a:t>GPCR &amp; ROCK</a:t>
            </a:r>
          </a:p>
        </p:txBody>
      </p:sp>
      <p:sp>
        <p:nvSpPr>
          <p:cNvPr id="80" name="TextBox 79">
            <a:extLst>
              <a:ext uri="{FF2B5EF4-FFF2-40B4-BE49-F238E27FC236}">
                <a16:creationId xmlns:a16="http://schemas.microsoft.com/office/drawing/2014/main" id="{08784B7C-6104-E127-C613-C28776B0F2D8}"/>
              </a:ext>
            </a:extLst>
          </p:cNvPr>
          <p:cNvSpPr txBox="1"/>
          <p:nvPr/>
        </p:nvSpPr>
        <p:spPr>
          <a:xfrm>
            <a:off x="6642566" y="3175373"/>
            <a:ext cx="1594479" cy="461665"/>
          </a:xfrm>
          <a:prstGeom prst="rect">
            <a:avLst/>
          </a:prstGeom>
          <a:noFill/>
        </p:spPr>
        <p:txBody>
          <a:bodyPr wrap="square" rtlCol="0">
            <a:spAutoFit/>
          </a:bodyPr>
          <a:lstStyle/>
          <a:p>
            <a:pPr algn="ctr"/>
            <a:r>
              <a:rPr lang="en-US" sz="800">
                <a:latin typeface="Verdana" panose="020B0604030504040204" pitchFamily="34" charset="0"/>
                <a:ea typeface="Verdana" panose="020B0604030504040204" pitchFamily="34" charset="0"/>
              </a:rPr>
              <a:t>Vasoconstriction</a:t>
            </a:r>
          </a:p>
          <a:p>
            <a:pPr algn="ctr"/>
            <a:r>
              <a:rPr lang="en-US" sz="800">
                <a:latin typeface="Verdana" panose="020B0604030504040204" pitchFamily="34" charset="0"/>
                <a:ea typeface="Verdana" panose="020B0604030504040204" pitchFamily="34" charset="0"/>
              </a:rPr>
              <a:t>Inflammation &amp; </a:t>
            </a:r>
          </a:p>
          <a:p>
            <a:pPr algn="ctr"/>
            <a:r>
              <a:rPr lang="en-US" sz="800">
                <a:latin typeface="Verdana" panose="020B0604030504040204" pitchFamily="34" charset="0"/>
                <a:ea typeface="Verdana" panose="020B0604030504040204" pitchFamily="34" charset="0"/>
              </a:rPr>
              <a:t>Endothelial dysfunction</a:t>
            </a:r>
          </a:p>
        </p:txBody>
      </p:sp>
      <p:cxnSp>
        <p:nvCxnSpPr>
          <p:cNvPr id="82" name="Straight Connector 81">
            <a:extLst>
              <a:ext uri="{FF2B5EF4-FFF2-40B4-BE49-F238E27FC236}">
                <a16:creationId xmlns:a16="http://schemas.microsoft.com/office/drawing/2014/main" id="{DCC89391-2BCE-D34F-8E95-AE7B77F26A9C}"/>
              </a:ext>
            </a:extLst>
          </p:cNvPr>
          <p:cNvCxnSpPr/>
          <p:nvPr/>
        </p:nvCxnSpPr>
        <p:spPr>
          <a:xfrm>
            <a:off x="1422238" y="4159045"/>
            <a:ext cx="6001837" cy="0"/>
          </a:xfrm>
          <a:prstGeom prst="line">
            <a:avLst/>
          </a:prstGeom>
          <a:ln w="38100">
            <a:solidFill>
              <a:srgbClr val="00314C"/>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5D59C4A-2763-8C73-7194-4572B24A1226}"/>
              </a:ext>
            </a:extLst>
          </p:cNvPr>
          <p:cNvCxnSpPr/>
          <p:nvPr/>
        </p:nvCxnSpPr>
        <p:spPr>
          <a:xfrm flipH="1" flipV="1">
            <a:off x="1198727" y="3742447"/>
            <a:ext cx="243349" cy="427704"/>
          </a:xfrm>
          <a:prstGeom prst="line">
            <a:avLst/>
          </a:prstGeom>
          <a:ln w="38100">
            <a:solidFill>
              <a:srgbClr val="00314C"/>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6ACEB2E8-204C-C684-9632-91572CFA963C}"/>
              </a:ext>
            </a:extLst>
          </p:cNvPr>
          <p:cNvCxnSpPr/>
          <p:nvPr/>
        </p:nvCxnSpPr>
        <p:spPr>
          <a:xfrm flipV="1">
            <a:off x="7415671" y="3731213"/>
            <a:ext cx="110240" cy="427704"/>
          </a:xfrm>
          <a:prstGeom prst="line">
            <a:avLst/>
          </a:prstGeom>
          <a:ln w="38100">
            <a:solidFill>
              <a:srgbClr val="00314C"/>
            </a:solidFill>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A035F69F-6F4F-086D-FB53-8D3542E87F3C}"/>
              </a:ext>
            </a:extLst>
          </p:cNvPr>
          <p:cNvCxnSpPr/>
          <p:nvPr/>
        </p:nvCxnSpPr>
        <p:spPr>
          <a:xfrm>
            <a:off x="4479589" y="4170152"/>
            <a:ext cx="0" cy="353961"/>
          </a:xfrm>
          <a:prstGeom prst="straightConnector1">
            <a:avLst/>
          </a:prstGeom>
          <a:ln w="38100">
            <a:solidFill>
              <a:srgbClr val="00314C"/>
            </a:solidFill>
            <a:tailEnd type="triangle"/>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9402E23F-230C-2130-E00E-D84D2BB672E8}"/>
              </a:ext>
            </a:extLst>
          </p:cNvPr>
          <p:cNvSpPr txBox="1"/>
          <p:nvPr/>
        </p:nvSpPr>
        <p:spPr>
          <a:xfrm>
            <a:off x="2261237" y="4566071"/>
            <a:ext cx="4653843" cy="369332"/>
          </a:xfrm>
          <a:prstGeom prst="rect">
            <a:avLst/>
          </a:prstGeom>
          <a:noFill/>
          <a:ln>
            <a:noFill/>
          </a:ln>
        </p:spPr>
        <p:txBody>
          <a:bodyPr wrap="square" rtlCol="0">
            <a:spAutoFit/>
          </a:bodyPr>
          <a:lstStyle/>
          <a:p>
            <a:pPr algn="ctr"/>
            <a:r>
              <a:rPr lang="en-US" b="1">
                <a:ln/>
                <a:solidFill>
                  <a:srgbClr val="00314C"/>
                </a:solidFill>
                <a:effectLst>
                  <a:outerShdw blurRad="38100" dist="19050" dir="2700000" algn="tl" rotWithShape="0">
                    <a:schemeClr val="dk1">
                      <a:lumMod val="50000"/>
                      <a:alpha val="40000"/>
                    </a:schemeClr>
                  </a:outerShdw>
                </a:effectLst>
                <a:latin typeface="Verdana" panose="020B0604030504040204" pitchFamily="34" charset="0"/>
                <a:ea typeface="Verdana" panose="020B0604030504040204" pitchFamily="34" charset="0"/>
              </a:rPr>
              <a:t>Cerebral Vasospasm </a:t>
            </a:r>
          </a:p>
        </p:txBody>
      </p:sp>
      <p:sp>
        <p:nvSpPr>
          <p:cNvPr id="6" name="TextBox 5">
            <a:extLst>
              <a:ext uri="{FF2B5EF4-FFF2-40B4-BE49-F238E27FC236}">
                <a16:creationId xmlns:a16="http://schemas.microsoft.com/office/drawing/2014/main" id="{17D3CDD7-BF9D-D093-5C16-35758C8D129F}"/>
              </a:ext>
            </a:extLst>
          </p:cNvPr>
          <p:cNvSpPr txBox="1"/>
          <p:nvPr/>
        </p:nvSpPr>
        <p:spPr>
          <a:xfrm>
            <a:off x="0" y="4540230"/>
            <a:ext cx="3159290" cy="553998"/>
          </a:xfrm>
          <a:prstGeom prst="rect">
            <a:avLst/>
          </a:prstGeom>
          <a:noFill/>
        </p:spPr>
        <p:txBody>
          <a:bodyPr wrap="square">
            <a:spAutoFit/>
          </a:bodyPr>
          <a:lstStyle/>
          <a:p>
            <a:r>
              <a:rPr lang="en-US" sz="500">
                <a:solidFill>
                  <a:srgbClr val="00314C"/>
                </a:solidFill>
                <a:latin typeface="Verdana" panose="020B0604030504040204" pitchFamily="34" charset="0"/>
                <a:ea typeface="Verdana" panose="020B0604030504040204" pitchFamily="34" charset="0"/>
              </a:rPr>
              <a:t>R. Loch Macdonald, Weir BS. A review of hemoglobin and the pathogenesis of cerebral vasospasm. </a:t>
            </a:r>
            <a:r>
              <a:rPr lang="en-US" sz="500" i="1">
                <a:solidFill>
                  <a:srgbClr val="00314C"/>
                </a:solidFill>
                <a:latin typeface="Verdana" panose="020B0604030504040204" pitchFamily="34" charset="0"/>
                <a:ea typeface="Verdana" panose="020B0604030504040204" pitchFamily="34" charset="0"/>
              </a:rPr>
              <a:t>Stroke</a:t>
            </a:r>
            <a:r>
              <a:rPr lang="en-US" sz="500">
                <a:solidFill>
                  <a:srgbClr val="00314C"/>
                </a:solidFill>
                <a:latin typeface="Verdana" panose="020B0604030504040204" pitchFamily="34" charset="0"/>
                <a:ea typeface="Verdana" panose="020B0604030504040204" pitchFamily="34" charset="0"/>
              </a:rPr>
              <a:t>. 1991;22(8):971-982. </a:t>
            </a:r>
            <a:r>
              <a:rPr lang="en-US" sz="500" err="1">
                <a:solidFill>
                  <a:srgbClr val="00314C"/>
                </a:solidFill>
                <a:latin typeface="Verdana" panose="020B0604030504040204" pitchFamily="34" charset="0"/>
                <a:ea typeface="Verdana" panose="020B0604030504040204" pitchFamily="34" charset="0"/>
              </a:rPr>
              <a:t>doi:https</a:t>
            </a:r>
            <a:r>
              <a:rPr lang="en-US" sz="500">
                <a:solidFill>
                  <a:srgbClr val="00314C"/>
                </a:solidFill>
                <a:latin typeface="Verdana" panose="020B0604030504040204" pitchFamily="34" charset="0"/>
                <a:ea typeface="Verdana" panose="020B0604030504040204" pitchFamily="34" charset="0"/>
              </a:rPr>
              <a:t>://doi.org/10.1161/01.str.22.8.971</a:t>
            </a:r>
          </a:p>
          <a:p>
            <a:endParaRPr lang="en-US" sz="500">
              <a:solidFill>
                <a:srgbClr val="00314C"/>
              </a:solidFill>
              <a:latin typeface="Verdana" panose="020B0604030504040204" pitchFamily="34" charset="0"/>
              <a:ea typeface="Verdana" panose="020B0604030504040204" pitchFamily="34" charset="0"/>
            </a:endParaRPr>
          </a:p>
          <a:p>
            <a:r>
              <a:rPr lang="en-US" sz="500">
                <a:solidFill>
                  <a:srgbClr val="00314C"/>
                </a:solidFill>
                <a:latin typeface="Verdana" panose="020B0604030504040204" pitchFamily="34" charset="0"/>
                <a:ea typeface="Verdana" panose="020B0604030504040204" pitchFamily="34" charset="0"/>
              </a:rPr>
              <a:t>Pluta RM, Hansen-Schwartz J, Dreier J, et al. Cerebral vasospasm following subarachnoid hemorrhage: time for a new world of thought. Neurological research. 2009;31(2):151-158. </a:t>
            </a:r>
            <a:r>
              <a:rPr lang="en-US" sz="500" err="1">
                <a:solidFill>
                  <a:srgbClr val="00314C"/>
                </a:solidFill>
                <a:latin typeface="Verdana" panose="020B0604030504040204" pitchFamily="34" charset="0"/>
                <a:ea typeface="Verdana" panose="020B0604030504040204" pitchFamily="34" charset="0"/>
              </a:rPr>
              <a:t>doi:https</a:t>
            </a:r>
            <a:r>
              <a:rPr lang="en-US" sz="500">
                <a:solidFill>
                  <a:srgbClr val="00314C"/>
                </a:solidFill>
                <a:latin typeface="Verdana" panose="020B0604030504040204" pitchFamily="34" charset="0"/>
                <a:ea typeface="Verdana" panose="020B0604030504040204" pitchFamily="34" charset="0"/>
              </a:rPr>
              <a:t>://doi.org/10.1179/174313209X393564</a:t>
            </a:r>
          </a:p>
        </p:txBody>
      </p:sp>
    </p:spTree>
    <p:extLst>
      <p:ext uri="{BB962C8B-B14F-4D97-AF65-F5344CB8AC3E}">
        <p14:creationId xmlns:p14="http://schemas.microsoft.com/office/powerpoint/2010/main" val="4056125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23A9F-7BA2-971F-8A5E-267F4C6079CE}"/>
              </a:ext>
            </a:extLst>
          </p:cNvPr>
          <p:cNvSpPr>
            <a:spLocks noGrp="1"/>
          </p:cNvSpPr>
          <p:nvPr>
            <p:ph type="title"/>
          </p:nvPr>
        </p:nvSpPr>
        <p:spPr>
          <a:xfrm>
            <a:off x="628651" y="2022064"/>
            <a:ext cx="7886700" cy="646331"/>
          </a:xfrm>
        </p:spPr>
        <p:txBody>
          <a:bodyPr/>
          <a:lstStyle/>
          <a:p>
            <a:pPr algn="ctr"/>
            <a:r>
              <a:rPr lang="en-US">
                <a:latin typeface="Verdana" panose="020B0604030504040204" pitchFamily="34" charset="0"/>
                <a:ea typeface="Verdana" panose="020B0604030504040204" pitchFamily="34" charset="0"/>
              </a:rPr>
              <a:t>Cerebral Vasospasm</a:t>
            </a:r>
          </a:p>
        </p:txBody>
      </p:sp>
    </p:spTree>
    <p:extLst>
      <p:ext uri="{BB962C8B-B14F-4D97-AF65-F5344CB8AC3E}">
        <p14:creationId xmlns:p14="http://schemas.microsoft.com/office/powerpoint/2010/main" val="1401571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98E05-948F-7999-E613-186605494FF4}"/>
              </a:ext>
            </a:extLst>
          </p:cNvPr>
          <p:cNvSpPr>
            <a:spLocks noGrp="1"/>
          </p:cNvSpPr>
          <p:nvPr>
            <p:ph type="title"/>
          </p:nvPr>
        </p:nvSpPr>
        <p:spPr/>
        <p:txBody>
          <a:bodyPr/>
          <a:lstStyle/>
          <a:p>
            <a:pPr algn="ctr"/>
            <a:r>
              <a:rPr lang="en-US" sz="2800">
                <a:latin typeface="Verdana" panose="020B0604030504040204" pitchFamily="34" charset="0"/>
                <a:ea typeface="Verdana" panose="020B0604030504040204" pitchFamily="34" charset="0"/>
              </a:rPr>
              <a:t>Cerebral Vasospasm (CVS)</a:t>
            </a:r>
          </a:p>
        </p:txBody>
      </p:sp>
      <p:graphicFrame>
        <p:nvGraphicFramePr>
          <p:cNvPr id="7" name="Diagram 6">
            <a:extLst>
              <a:ext uri="{FF2B5EF4-FFF2-40B4-BE49-F238E27FC236}">
                <a16:creationId xmlns:a16="http://schemas.microsoft.com/office/drawing/2014/main" id="{1DED814B-3B8D-8FB4-22A2-BE4FFB7AA709}"/>
              </a:ext>
            </a:extLst>
          </p:cNvPr>
          <p:cNvGraphicFramePr/>
          <p:nvPr>
            <p:extLst>
              <p:ext uri="{D42A27DB-BD31-4B8C-83A1-F6EECF244321}">
                <p14:modId xmlns:p14="http://schemas.microsoft.com/office/powerpoint/2010/main" val="2487114432"/>
              </p:ext>
            </p:extLst>
          </p:nvPr>
        </p:nvGraphicFramePr>
        <p:xfrm>
          <a:off x="1698745" y="938944"/>
          <a:ext cx="5863713" cy="35381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CB6DE771-019A-0656-9893-BB706033826B}"/>
              </a:ext>
            </a:extLst>
          </p:cNvPr>
          <p:cNvPicPr>
            <a:picLocks noChangeAspect="1"/>
          </p:cNvPicPr>
          <p:nvPr/>
        </p:nvPicPr>
        <p:blipFill>
          <a:blip r:embed="rId9"/>
          <a:stretch>
            <a:fillRect/>
          </a:stretch>
        </p:blipFill>
        <p:spPr>
          <a:xfrm>
            <a:off x="4209143" y="4285157"/>
            <a:ext cx="1249788" cy="182896"/>
          </a:xfrm>
          <a:prstGeom prst="rect">
            <a:avLst/>
          </a:prstGeom>
        </p:spPr>
      </p:pic>
      <p:sp>
        <p:nvSpPr>
          <p:cNvPr id="4" name="TextBox 3">
            <a:extLst>
              <a:ext uri="{FF2B5EF4-FFF2-40B4-BE49-F238E27FC236}">
                <a16:creationId xmlns:a16="http://schemas.microsoft.com/office/drawing/2014/main" id="{BE7C2D90-4F8F-3A88-250E-60B5A553FA2D}"/>
              </a:ext>
            </a:extLst>
          </p:cNvPr>
          <p:cNvSpPr txBox="1"/>
          <p:nvPr/>
        </p:nvSpPr>
        <p:spPr>
          <a:xfrm>
            <a:off x="0" y="4897279"/>
            <a:ext cx="5603631" cy="246221"/>
          </a:xfrm>
          <a:prstGeom prst="rect">
            <a:avLst/>
          </a:prstGeom>
          <a:noFill/>
        </p:spPr>
        <p:txBody>
          <a:bodyPr wrap="square" rtlCol="0">
            <a:spAutoFit/>
          </a:bodyPr>
          <a:lstStyle/>
          <a:p>
            <a:r>
              <a:rPr lang="en-US" sz="500">
                <a:solidFill>
                  <a:srgbClr val="00314C"/>
                </a:solidFill>
                <a:latin typeface="Verdana" panose="020B0604030504040204" pitchFamily="34" charset="0"/>
                <a:ea typeface="Verdana" panose="020B0604030504040204" pitchFamily="34" charset="0"/>
              </a:rPr>
              <a:t>Mathru M. Defining Vasospasm After Subarachnoid Hemorrhage: What Is the Most Clinically Relevant Definition? </a:t>
            </a:r>
            <a:r>
              <a:rPr lang="en-US" sz="500" i="1">
                <a:solidFill>
                  <a:srgbClr val="00314C"/>
                </a:solidFill>
                <a:latin typeface="Verdana" panose="020B0604030504040204" pitchFamily="34" charset="0"/>
                <a:ea typeface="Verdana" panose="020B0604030504040204" pitchFamily="34" charset="0"/>
              </a:rPr>
              <a:t>Yearbook of Anesthesiology and Pain Management</a:t>
            </a:r>
            <a:r>
              <a:rPr lang="en-US" sz="500">
                <a:solidFill>
                  <a:srgbClr val="00314C"/>
                </a:solidFill>
                <a:latin typeface="Verdana" panose="020B0604030504040204" pitchFamily="34" charset="0"/>
                <a:ea typeface="Verdana" panose="020B0604030504040204" pitchFamily="34" charset="0"/>
              </a:rPr>
              <a:t>. 2010;2010:186-187. </a:t>
            </a:r>
            <a:r>
              <a:rPr lang="en-US" sz="500" err="1">
                <a:solidFill>
                  <a:srgbClr val="00314C"/>
                </a:solidFill>
                <a:latin typeface="Verdana" panose="020B0604030504040204" pitchFamily="34" charset="0"/>
                <a:ea typeface="Verdana" panose="020B0604030504040204" pitchFamily="34" charset="0"/>
              </a:rPr>
              <a:t>doi:https</a:t>
            </a:r>
            <a:r>
              <a:rPr lang="en-US" sz="500">
                <a:solidFill>
                  <a:srgbClr val="00314C"/>
                </a:solidFill>
                <a:latin typeface="Verdana" panose="020B0604030504040204" pitchFamily="34" charset="0"/>
                <a:ea typeface="Verdana" panose="020B0604030504040204" pitchFamily="34" charset="0"/>
              </a:rPr>
              <a:t>://doi.org/10.1016/s1073-5437(09)79413-6</a:t>
            </a:r>
          </a:p>
        </p:txBody>
      </p:sp>
      <p:sp>
        <p:nvSpPr>
          <p:cNvPr id="9" name="TextBox 8">
            <a:extLst>
              <a:ext uri="{FF2B5EF4-FFF2-40B4-BE49-F238E27FC236}">
                <a16:creationId xmlns:a16="http://schemas.microsoft.com/office/drawing/2014/main" id="{B9D4CD26-3EFB-8019-0917-3E0FF8171FE2}"/>
              </a:ext>
            </a:extLst>
          </p:cNvPr>
          <p:cNvSpPr txBox="1"/>
          <p:nvPr/>
        </p:nvSpPr>
        <p:spPr>
          <a:xfrm>
            <a:off x="0" y="4677277"/>
            <a:ext cx="6415667" cy="402674"/>
          </a:xfrm>
          <a:prstGeom prst="rect">
            <a:avLst/>
          </a:prstGeom>
          <a:noFill/>
        </p:spPr>
        <p:txBody>
          <a:bodyPr wrap="square">
            <a:spAutoFit/>
          </a:bodyPr>
          <a:lstStyle/>
          <a:p>
            <a:pPr defTabSz="685783">
              <a:lnSpc>
                <a:spcPct val="90000"/>
              </a:lnSpc>
              <a:spcBef>
                <a:spcPts val="751"/>
              </a:spcBef>
              <a:defRPr/>
            </a:pPr>
            <a:r>
              <a:rPr lang="en-US" sz="500">
                <a:solidFill>
                  <a:srgbClr val="00314C"/>
                </a:solidFill>
                <a:latin typeface="Verdana" panose="020B0604030504040204" pitchFamily="34" charset="0"/>
                <a:ea typeface="Verdana" panose="020B0604030504040204" pitchFamily="34" charset="0"/>
                <a:cs typeface="Arial" panose="020B0604020202020204" pitchFamily="34" charset="0"/>
              </a:rPr>
              <a:t>Hoh BL, Ko NU, Amin-</a:t>
            </a:r>
            <a:r>
              <a:rPr lang="en-US" sz="500" err="1">
                <a:solidFill>
                  <a:srgbClr val="00314C"/>
                </a:solidFill>
                <a:latin typeface="Verdana" panose="020B0604030504040204" pitchFamily="34" charset="0"/>
                <a:ea typeface="Verdana" panose="020B0604030504040204" pitchFamily="34" charset="0"/>
                <a:cs typeface="Arial" panose="020B0604020202020204" pitchFamily="34" charset="0"/>
              </a:rPr>
              <a:t>Hanjani</a:t>
            </a:r>
            <a:r>
              <a:rPr lang="en-US" sz="500">
                <a:solidFill>
                  <a:srgbClr val="00314C"/>
                </a:solidFill>
                <a:latin typeface="Verdana" panose="020B0604030504040204" pitchFamily="34" charset="0"/>
                <a:ea typeface="Verdana" panose="020B0604030504040204" pitchFamily="34" charset="0"/>
                <a:cs typeface="Arial" panose="020B0604020202020204" pitchFamily="34" charset="0"/>
              </a:rPr>
              <a:t> S, et al. 2023 Guideline for the Management of Patients With Aneurysmal Subarachnoid Hemorrhage: A Guideline From the American Heart Association/American Stroke Association. Stroke. 2023;54(7). </a:t>
            </a:r>
            <a:r>
              <a:rPr lang="en-US" sz="500" err="1">
                <a:solidFill>
                  <a:srgbClr val="00314C"/>
                </a:solidFill>
                <a:latin typeface="Verdana" panose="020B0604030504040204" pitchFamily="34" charset="0"/>
                <a:ea typeface="Verdana" panose="020B0604030504040204" pitchFamily="34" charset="0"/>
                <a:cs typeface="Arial" panose="020B0604020202020204" pitchFamily="34" charset="0"/>
              </a:rPr>
              <a:t>doi:https</a:t>
            </a:r>
            <a:r>
              <a:rPr lang="en-US" sz="500">
                <a:solidFill>
                  <a:srgbClr val="00314C"/>
                </a:solidFill>
                <a:latin typeface="Verdana" panose="020B0604030504040204" pitchFamily="34" charset="0"/>
                <a:ea typeface="Verdana" panose="020B0604030504040204" pitchFamily="34" charset="0"/>
                <a:cs typeface="Arial" panose="020B0604020202020204" pitchFamily="34" charset="0"/>
              </a:rPr>
              <a:t>://doi.org/10.1161/str.0000000000000436</a:t>
            </a:r>
          </a:p>
          <a:p>
            <a:pPr defTabSz="685783">
              <a:lnSpc>
                <a:spcPct val="90000"/>
              </a:lnSpc>
              <a:spcBef>
                <a:spcPts val="751"/>
              </a:spcBef>
              <a:defRPr/>
            </a:pPr>
            <a:endParaRPr lang="en-US" sz="500">
              <a:solidFill>
                <a:srgbClr val="00314C"/>
              </a:solidFill>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44365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28A89-FDCE-39CD-D75D-32346224F4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FFE26D-B4DA-9C68-C78A-84BE681F7487}"/>
              </a:ext>
            </a:extLst>
          </p:cNvPr>
          <p:cNvSpPr>
            <a:spLocks noGrp="1"/>
          </p:cNvSpPr>
          <p:nvPr>
            <p:ph type="title"/>
          </p:nvPr>
        </p:nvSpPr>
        <p:spPr>
          <a:xfrm>
            <a:off x="628651" y="393233"/>
            <a:ext cx="7886700" cy="646331"/>
          </a:xfrm>
        </p:spPr>
        <p:txBody>
          <a:bodyPr wrap="square" anchor="ctr">
            <a:normAutofit/>
          </a:bodyPr>
          <a:lstStyle/>
          <a:p>
            <a:r>
              <a:rPr lang="en-US" sz="3700"/>
              <a:t>Delayed Cerebral Ischemia (DCI)</a:t>
            </a:r>
          </a:p>
        </p:txBody>
      </p:sp>
      <p:graphicFrame>
        <p:nvGraphicFramePr>
          <p:cNvPr id="5" name="Diagram 4">
            <a:extLst>
              <a:ext uri="{FF2B5EF4-FFF2-40B4-BE49-F238E27FC236}">
                <a16:creationId xmlns:a16="http://schemas.microsoft.com/office/drawing/2014/main" id="{B22A4FF7-3076-5D3E-836F-5DDD44A145FD}"/>
              </a:ext>
            </a:extLst>
          </p:cNvPr>
          <p:cNvGraphicFramePr/>
          <p:nvPr>
            <p:extLst>
              <p:ext uri="{D42A27DB-BD31-4B8C-83A1-F6EECF244321}">
                <p14:modId xmlns:p14="http://schemas.microsoft.com/office/powerpoint/2010/main" val="603221984"/>
              </p:ext>
            </p:extLst>
          </p:nvPr>
        </p:nvGraphicFramePr>
        <p:xfrm>
          <a:off x="628651" y="136921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81C1D939-FAB7-ABCD-0F9A-727BF5CC5E86}"/>
              </a:ext>
            </a:extLst>
          </p:cNvPr>
          <p:cNvSpPr txBox="1"/>
          <p:nvPr/>
        </p:nvSpPr>
        <p:spPr>
          <a:xfrm>
            <a:off x="66431" y="4839269"/>
            <a:ext cx="4981353" cy="276999"/>
          </a:xfrm>
          <a:prstGeom prst="rect">
            <a:avLst/>
          </a:prstGeom>
          <a:noFill/>
        </p:spPr>
        <p:txBody>
          <a:bodyPr wrap="square">
            <a:spAutoFit/>
          </a:bodyPr>
          <a:lstStyle/>
          <a:p>
            <a:r>
              <a:rPr lang="en-US" sz="600">
                <a:solidFill>
                  <a:schemeClr val="bg1"/>
                </a:solidFill>
                <a:latin typeface="Verdana" panose="020B0604030504040204" pitchFamily="34" charset="0"/>
                <a:ea typeface="Verdana" panose="020B0604030504040204" pitchFamily="34" charset="0"/>
              </a:rPr>
              <a:t>Dodd WS, Laurent D, Dumont AS, et al. Pathophysiology of Delayed Cerebral Ischemia After Subarachnoid Hemorrhage: A Review. </a:t>
            </a:r>
            <a:r>
              <a:rPr lang="en-US" sz="600" i="1">
                <a:solidFill>
                  <a:schemeClr val="bg1"/>
                </a:solidFill>
                <a:latin typeface="Verdana" panose="020B0604030504040204" pitchFamily="34" charset="0"/>
                <a:ea typeface="Verdana" panose="020B0604030504040204" pitchFamily="34" charset="0"/>
              </a:rPr>
              <a:t>Journal of the American Heart Association</a:t>
            </a:r>
            <a:r>
              <a:rPr lang="en-US" sz="600">
                <a:solidFill>
                  <a:schemeClr val="bg1"/>
                </a:solidFill>
                <a:latin typeface="Verdana" panose="020B0604030504040204" pitchFamily="34" charset="0"/>
                <a:ea typeface="Verdana" panose="020B0604030504040204" pitchFamily="34" charset="0"/>
              </a:rPr>
              <a:t>. 2021;10(15). </a:t>
            </a:r>
            <a:r>
              <a:rPr lang="en-US" sz="600" err="1">
                <a:solidFill>
                  <a:schemeClr val="bg1"/>
                </a:solidFill>
                <a:latin typeface="Verdana" panose="020B0604030504040204" pitchFamily="34" charset="0"/>
                <a:ea typeface="Verdana" panose="020B0604030504040204" pitchFamily="34" charset="0"/>
              </a:rPr>
              <a:t>doi:https</a:t>
            </a:r>
            <a:r>
              <a:rPr lang="en-US" sz="600">
                <a:solidFill>
                  <a:schemeClr val="bg1"/>
                </a:solidFill>
                <a:latin typeface="Verdana" panose="020B0604030504040204" pitchFamily="34" charset="0"/>
                <a:ea typeface="Verdana" panose="020B0604030504040204" pitchFamily="34" charset="0"/>
              </a:rPr>
              <a:t>://doi.org/10.1161/jaha.121.021845</a:t>
            </a:r>
          </a:p>
        </p:txBody>
      </p:sp>
    </p:spTree>
    <p:extLst>
      <p:ext uri="{BB962C8B-B14F-4D97-AF65-F5344CB8AC3E}">
        <p14:creationId xmlns:p14="http://schemas.microsoft.com/office/powerpoint/2010/main" val="1569065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737BE-C7C1-A129-B025-8901359FCA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ED0895-82DD-8502-4DC7-530A4A4E6950}"/>
              </a:ext>
            </a:extLst>
          </p:cNvPr>
          <p:cNvSpPr>
            <a:spLocks noGrp="1"/>
          </p:cNvSpPr>
          <p:nvPr>
            <p:ph type="title"/>
          </p:nvPr>
        </p:nvSpPr>
        <p:spPr/>
        <p:txBody>
          <a:bodyPr wrap="square" anchor="ctr">
            <a:normAutofit/>
          </a:bodyPr>
          <a:lstStyle/>
          <a:p>
            <a:r>
              <a:rPr lang="en-US" sz="3700"/>
              <a:t>Delayed Cerebral Ischemia (DCI)</a:t>
            </a:r>
          </a:p>
        </p:txBody>
      </p:sp>
      <p:graphicFrame>
        <p:nvGraphicFramePr>
          <p:cNvPr id="10" name="Diagram 9">
            <a:extLst>
              <a:ext uri="{FF2B5EF4-FFF2-40B4-BE49-F238E27FC236}">
                <a16:creationId xmlns:a16="http://schemas.microsoft.com/office/drawing/2014/main" id="{956C75FE-2BB1-5948-CBC5-D73FF09D63BA}"/>
              </a:ext>
            </a:extLst>
          </p:cNvPr>
          <p:cNvGraphicFramePr/>
          <p:nvPr>
            <p:extLst>
              <p:ext uri="{D42A27DB-BD31-4B8C-83A1-F6EECF244321}">
                <p14:modId xmlns:p14="http://schemas.microsoft.com/office/powerpoint/2010/main" val="411791189"/>
              </p:ext>
            </p:extLst>
          </p:nvPr>
        </p:nvGraphicFramePr>
        <p:xfrm>
          <a:off x="983168" y="907525"/>
          <a:ext cx="7177664" cy="38453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C7364188-E66B-65EA-737E-D32EC3028058}"/>
              </a:ext>
            </a:extLst>
          </p:cNvPr>
          <p:cNvSpPr txBox="1"/>
          <p:nvPr/>
        </p:nvSpPr>
        <p:spPr>
          <a:xfrm>
            <a:off x="1567720" y="4544691"/>
            <a:ext cx="4973532" cy="707886"/>
          </a:xfrm>
          <a:prstGeom prst="rect">
            <a:avLst/>
          </a:prstGeom>
          <a:noFill/>
        </p:spPr>
        <p:txBody>
          <a:bodyPr wrap="square">
            <a:spAutoFit/>
          </a:bodyPr>
          <a:lstStyle/>
          <a:p>
            <a:r>
              <a:rPr lang="en-US" sz="600">
                <a:solidFill>
                  <a:srgbClr val="00314C"/>
                </a:solidFill>
                <a:latin typeface="Verdana" panose="020B0604030504040204" pitchFamily="34" charset="0"/>
                <a:ea typeface="Verdana" panose="020B0604030504040204" pitchFamily="34" charset="0"/>
              </a:rPr>
              <a:t>Koenig MA. Management of Delayed Cerebral Ischemia after Subarachnoid Hemorrhage. </a:t>
            </a:r>
            <a:r>
              <a:rPr lang="en-US" sz="600" i="1">
                <a:solidFill>
                  <a:srgbClr val="00314C"/>
                </a:solidFill>
                <a:latin typeface="Verdana" panose="020B0604030504040204" pitchFamily="34" charset="0"/>
                <a:ea typeface="Verdana" panose="020B0604030504040204" pitchFamily="34" charset="0"/>
              </a:rPr>
              <a:t>CONTINUUM: Lifelong Learning in Neurology</a:t>
            </a:r>
            <a:r>
              <a:rPr lang="en-US" sz="600">
                <a:solidFill>
                  <a:srgbClr val="00314C"/>
                </a:solidFill>
                <a:latin typeface="Verdana" panose="020B0604030504040204" pitchFamily="34" charset="0"/>
                <a:ea typeface="Verdana" panose="020B0604030504040204" pitchFamily="34" charset="0"/>
              </a:rPr>
              <a:t>. 2012;18:579-597. </a:t>
            </a:r>
            <a:r>
              <a:rPr lang="en-US" sz="600" err="1">
                <a:solidFill>
                  <a:srgbClr val="00314C"/>
                </a:solidFill>
                <a:latin typeface="Verdana" panose="020B0604030504040204" pitchFamily="34" charset="0"/>
                <a:ea typeface="Verdana" panose="020B0604030504040204" pitchFamily="34" charset="0"/>
              </a:rPr>
              <a:t>doi:https</a:t>
            </a:r>
            <a:r>
              <a:rPr lang="en-US" sz="600">
                <a:solidFill>
                  <a:srgbClr val="00314C"/>
                </a:solidFill>
                <a:latin typeface="Verdana" panose="020B0604030504040204" pitchFamily="34" charset="0"/>
                <a:ea typeface="Verdana" panose="020B0604030504040204" pitchFamily="34" charset="0"/>
              </a:rPr>
              <a:t>://doi.org/10.1212/01.con.0000415429.99394.e8</a:t>
            </a:r>
          </a:p>
          <a:p>
            <a:endParaRPr lang="en-US" sz="600">
              <a:solidFill>
                <a:srgbClr val="00314C"/>
              </a:solidFill>
              <a:latin typeface="Verdana" panose="020B0604030504040204" pitchFamily="34" charset="0"/>
              <a:ea typeface="Verdana" panose="020B0604030504040204" pitchFamily="34" charset="0"/>
            </a:endParaRPr>
          </a:p>
          <a:p>
            <a:r>
              <a:rPr lang="en-US" sz="600">
                <a:solidFill>
                  <a:srgbClr val="00314C"/>
                </a:solidFill>
                <a:latin typeface="Verdana" panose="020B0604030504040204" pitchFamily="34" charset="0"/>
                <a:ea typeface="Verdana" panose="020B0604030504040204" pitchFamily="34" charset="0"/>
              </a:rPr>
              <a:t>Hoh BL, Ko NU, Amin-</a:t>
            </a:r>
            <a:r>
              <a:rPr lang="en-US" sz="600" err="1">
                <a:solidFill>
                  <a:srgbClr val="00314C"/>
                </a:solidFill>
                <a:latin typeface="Verdana" panose="020B0604030504040204" pitchFamily="34" charset="0"/>
                <a:ea typeface="Verdana" panose="020B0604030504040204" pitchFamily="34" charset="0"/>
              </a:rPr>
              <a:t>Hanjani</a:t>
            </a:r>
            <a:r>
              <a:rPr lang="en-US" sz="600">
                <a:solidFill>
                  <a:srgbClr val="00314C"/>
                </a:solidFill>
                <a:latin typeface="Verdana" panose="020B0604030504040204" pitchFamily="34" charset="0"/>
                <a:ea typeface="Verdana" panose="020B0604030504040204" pitchFamily="34" charset="0"/>
              </a:rPr>
              <a:t> S, et al. 2023 Guideline for the Management of Patients With Aneurysmal Subarachnoid Hemorrhage: A Guideline From the American Heart Association/American Stroke Association. Stroke. 2023;54(7). </a:t>
            </a:r>
            <a:r>
              <a:rPr lang="en-US" sz="600" err="1">
                <a:solidFill>
                  <a:srgbClr val="00314C"/>
                </a:solidFill>
                <a:latin typeface="Verdana" panose="020B0604030504040204" pitchFamily="34" charset="0"/>
                <a:ea typeface="Verdana" panose="020B0604030504040204" pitchFamily="34" charset="0"/>
              </a:rPr>
              <a:t>doi:https</a:t>
            </a:r>
            <a:r>
              <a:rPr lang="en-US" sz="600">
                <a:solidFill>
                  <a:srgbClr val="00314C"/>
                </a:solidFill>
                <a:latin typeface="Verdana" panose="020B0604030504040204" pitchFamily="34" charset="0"/>
                <a:ea typeface="Verdana" panose="020B0604030504040204" pitchFamily="34" charset="0"/>
              </a:rPr>
              <a:t>://doi.org/10.1161/str.0000000000000436</a:t>
            </a:r>
          </a:p>
          <a:p>
            <a:endParaRPr lang="en-US" sz="400">
              <a:solidFill>
                <a:srgbClr val="00314C"/>
              </a:solidFill>
              <a:latin typeface="Verdana" panose="020B0604030504040204" pitchFamily="34" charset="0"/>
              <a:ea typeface="Verdana" panose="020B0604030504040204" pitchFamily="34" charset="0"/>
            </a:endParaRPr>
          </a:p>
        </p:txBody>
      </p:sp>
      <p:pic>
        <p:nvPicPr>
          <p:cNvPr id="21" name="Graphic 20" descr="Brain in head with solid fill">
            <a:extLst>
              <a:ext uri="{FF2B5EF4-FFF2-40B4-BE49-F238E27FC236}">
                <a16:creationId xmlns:a16="http://schemas.microsoft.com/office/drawing/2014/main" id="{72E03A11-F6CA-1BE1-7EB8-71DA68F5816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84943" y="1161647"/>
            <a:ext cx="914400" cy="914400"/>
          </a:xfrm>
          <a:prstGeom prst="rect">
            <a:avLst/>
          </a:prstGeom>
        </p:spPr>
      </p:pic>
      <p:pic>
        <p:nvPicPr>
          <p:cNvPr id="22" name="Graphic 21" descr="Clipboard with solid fill">
            <a:extLst>
              <a:ext uri="{FF2B5EF4-FFF2-40B4-BE49-F238E27FC236}">
                <a16:creationId xmlns:a16="http://schemas.microsoft.com/office/drawing/2014/main" id="{0D65FF19-8091-D09F-B096-BCC01EA4682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382663" y="2404772"/>
            <a:ext cx="914400" cy="850901"/>
          </a:xfrm>
          <a:prstGeom prst="rect">
            <a:avLst/>
          </a:prstGeom>
        </p:spPr>
      </p:pic>
      <p:pic>
        <p:nvPicPr>
          <p:cNvPr id="23" name="Graphic 22" descr="Medicine with solid fill">
            <a:extLst>
              <a:ext uri="{FF2B5EF4-FFF2-40B4-BE49-F238E27FC236}">
                <a16:creationId xmlns:a16="http://schemas.microsoft.com/office/drawing/2014/main" id="{9F2D15FA-E9CF-CC14-2245-E39254DA168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10520" y="3547097"/>
            <a:ext cx="914400" cy="914400"/>
          </a:xfrm>
          <a:prstGeom prst="rect">
            <a:avLst/>
          </a:prstGeom>
        </p:spPr>
      </p:pic>
    </p:spTree>
    <p:extLst>
      <p:ext uri="{BB962C8B-B14F-4D97-AF65-F5344CB8AC3E}">
        <p14:creationId xmlns:p14="http://schemas.microsoft.com/office/powerpoint/2010/main" val="1326339211"/>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E1E1E-BC0B-B4C7-4709-D730265A27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DC99A5-8CF5-9BB7-4975-992FE440D6D1}"/>
              </a:ext>
            </a:extLst>
          </p:cNvPr>
          <p:cNvSpPr>
            <a:spLocks noGrp="1"/>
          </p:cNvSpPr>
          <p:nvPr>
            <p:ph type="title"/>
          </p:nvPr>
        </p:nvSpPr>
        <p:spPr>
          <a:xfrm>
            <a:off x="628651" y="1110910"/>
            <a:ext cx="7886700" cy="1231107"/>
          </a:xfrm>
        </p:spPr>
        <p:txBody>
          <a:bodyPr/>
          <a:lstStyle/>
          <a:p>
            <a:pPr algn="ctr"/>
            <a:r>
              <a:rPr lang="en-US">
                <a:latin typeface="Verdana" panose="020B0604030504040204" pitchFamily="34" charset="0"/>
                <a:ea typeface="Verdana" panose="020B0604030504040204" pitchFamily="34" charset="0"/>
              </a:rPr>
              <a:t>Cerebral Vasospasm Management</a:t>
            </a:r>
          </a:p>
        </p:txBody>
      </p:sp>
      <p:pic>
        <p:nvPicPr>
          <p:cNvPr id="4" name="Picture 3" descr="A close up of a text&#10;&#10;AI-generated content may be incorrect.">
            <a:extLst>
              <a:ext uri="{FF2B5EF4-FFF2-40B4-BE49-F238E27FC236}">
                <a16:creationId xmlns:a16="http://schemas.microsoft.com/office/drawing/2014/main" id="{B4908DE1-62D9-EC27-F1FD-AE79442AA296}"/>
              </a:ext>
            </a:extLst>
          </p:cNvPr>
          <p:cNvPicPr>
            <a:picLocks noChangeAspect="1"/>
          </p:cNvPicPr>
          <p:nvPr/>
        </p:nvPicPr>
        <p:blipFill>
          <a:blip r:embed="rId3"/>
          <a:stretch>
            <a:fillRect/>
          </a:stretch>
        </p:blipFill>
        <p:spPr>
          <a:xfrm>
            <a:off x="1246639" y="2571750"/>
            <a:ext cx="7049484" cy="1552792"/>
          </a:xfrm>
          <a:prstGeom prst="rect">
            <a:avLst/>
          </a:prstGeom>
        </p:spPr>
      </p:pic>
      <p:sp>
        <p:nvSpPr>
          <p:cNvPr id="5" name="TextBox 4">
            <a:extLst>
              <a:ext uri="{FF2B5EF4-FFF2-40B4-BE49-F238E27FC236}">
                <a16:creationId xmlns:a16="http://schemas.microsoft.com/office/drawing/2014/main" id="{2EFD074F-EC97-59D9-7567-3ECC7E422CCA}"/>
              </a:ext>
            </a:extLst>
          </p:cNvPr>
          <p:cNvSpPr txBox="1"/>
          <p:nvPr/>
        </p:nvSpPr>
        <p:spPr>
          <a:xfrm>
            <a:off x="0" y="4866501"/>
            <a:ext cx="6041292" cy="276999"/>
          </a:xfrm>
          <a:prstGeom prst="rect">
            <a:avLst/>
          </a:prstGeom>
          <a:noFill/>
        </p:spPr>
        <p:txBody>
          <a:bodyPr wrap="square" lIns="91440" tIns="45720" rIns="91440" bIns="45720" anchor="t">
            <a:spAutoFit/>
          </a:bodyPr>
          <a:lstStyle/>
          <a:p>
            <a:pPr algn="l">
              <a:buNone/>
            </a:pPr>
            <a:r>
              <a:rPr lang="en-US" sz="600">
                <a:solidFill>
                  <a:schemeClr val="bg1"/>
                </a:solidFill>
                <a:latin typeface="Verdana"/>
                <a:ea typeface="Verdana"/>
              </a:rPr>
              <a:t>Hoh BL, Ko NU, Amin-</a:t>
            </a:r>
            <a:r>
              <a:rPr lang="en-US" sz="600" err="1">
                <a:solidFill>
                  <a:schemeClr val="bg1"/>
                </a:solidFill>
                <a:latin typeface="Verdana"/>
                <a:ea typeface="Verdana"/>
              </a:rPr>
              <a:t>Hanjani</a:t>
            </a:r>
            <a:r>
              <a:rPr lang="en-US" sz="600">
                <a:solidFill>
                  <a:schemeClr val="bg1"/>
                </a:solidFill>
                <a:latin typeface="Verdana"/>
                <a:ea typeface="Verdana"/>
              </a:rPr>
              <a:t> S, et al. 2023 Guideline for the Management of Patients With Aneurysmal Subarachnoid Hemorrhage: A Guideline From the American Heart Association/American Stroke Association. Stroke. 2023;54(7). </a:t>
            </a:r>
            <a:r>
              <a:rPr lang="en-US" sz="600" err="1">
                <a:solidFill>
                  <a:schemeClr val="bg1"/>
                </a:solidFill>
                <a:latin typeface="Verdana"/>
                <a:ea typeface="Verdana"/>
              </a:rPr>
              <a:t>doi:https</a:t>
            </a:r>
            <a:r>
              <a:rPr lang="en-US" sz="600">
                <a:solidFill>
                  <a:schemeClr val="bg1"/>
                </a:solidFill>
                <a:latin typeface="Verdana"/>
                <a:ea typeface="Verdana"/>
              </a:rPr>
              <a:t>://doi.org/10.1161/str.0000000000000436</a:t>
            </a:r>
          </a:p>
        </p:txBody>
      </p:sp>
    </p:spTree>
    <p:extLst>
      <p:ext uri="{BB962C8B-B14F-4D97-AF65-F5344CB8AC3E}">
        <p14:creationId xmlns:p14="http://schemas.microsoft.com/office/powerpoint/2010/main" val="3369009810"/>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D62714-E4AF-479C-D4A0-96EFB7BFF094}"/>
              </a:ext>
            </a:extLst>
          </p:cNvPr>
          <p:cNvSpPr>
            <a:spLocks noGrp="1"/>
          </p:cNvSpPr>
          <p:nvPr>
            <p:ph idx="1"/>
          </p:nvPr>
        </p:nvSpPr>
        <p:spPr>
          <a:xfrm>
            <a:off x="628651" y="1670149"/>
            <a:ext cx="7886700" cy="1997167"/>
          </a:xfrm>
        </p:spPr>
        <p:txBody>
          <a:bodyPr>
            <a:normAutofit/>
          </a:bodyPr>
          <a:lstStyle/>
          <a:p>
            <a:pPr algn="ctr"/>
            <a:r>
              <a:rPr lang="en-US" sz="2800" b="1">
                <a:solidFill>
                  <a:srgbClr val="FFFFFF"/>
                </a:solidFill>
                <a:latin typeface="Verdana"/>
                <a:ea typeface="Verdana"/>
              </a:rPr>
              <a:t>The planner(s) and speaker(s) have indicated that there are no relevant financial relationships with any ineligible companies to disclose.</a:t>
            </a:r>
            <a:endParaRPr lang="en-US" sz="2800"/>
          </a:p>
        </p:txBody>
      </p:sp>
    </p:spTree>
    <p:extLst>
      <p:ext uri="{BB962C8B-B14F-4D97-AF65-F5344CB8AC3E}">
        <p14:creationId xmlns:p14="http://schemas.microsoft.com/office/powerpoint/2010/main" val="3690546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D65D5-3270-E1F0-0774-604B792B62E1}"/>
              </a:ext>
            </a:extLst>
          </p:cNvPr>
          <p:cNvSpPr>
            <a:spLocks noGrp="1"/>
          </p:cNvSpPr>
          <p:nvPr>
            <p:ph type="title"/>
          </p:nvPr>
        </p:nvSpPr>
        <p:spPr>
          <a:xfrm>
            <a:off x="-55002" y="285659"/>
            <a:ext cx="9199002" cy="604781"/>
          </a:xfrm>
        </p:spPr>
        <p:txBody>
          <a:bodyPr/>
          <a:lstStyle/>
          <a:p>
            <a:pPr algn="ctr"/>
            <a:r>
              <a:rPr lang="en-US" sz="3700">
                <a:latin typeface="Verdana"/>
                <a:ea typeface="Verdana"/>
                <a:cs typeface="Arial"/>
              </a:rPr>
              <a:t>Vasospasm Treatment</a:t>
            </a:r>
            <a:endParaRPr lang="en-US" sz="3700">
              <a:latin typeface="Verdana" panose="020B0604030504040204" pitchFamily="34" charset="0"/>
              <a:ea typeface="Verdana" panose="020B0604030504040204" pitchFamily="34" charset="0"/>
            </a:endParaRPr>
          </a:p>
        </p:txBody>
      </p:sp>
      <p:graphicFrame>
        <p:nvGraphicFramePr>
          <p:cNvPr id="3" name="Diagram 2">
            <a:extLst>
              <a:ext uri="{FF2B5EF4-FFF2-40B4-BE49-F238E27FC236}">
                <a16:creationId xmlns:a16="http://schemas.microsoft.com/office/drawing/2014/main" id="{58B50228-80ED-559F-7604-A616F74BACBD}"/>
              </a:ext>
            </a:extLst>
          </p:cNvPr>
          <p:cNvGraphicFramePr/>
          <p:nvPr>
            <p:extLst>
              <p:ext uri="{D42A27DB-BD31-4B8C-83A1-F6EECF244321}">
                <p14:modId xmlns:p14="http://schemas.microsoft.com/office/powerpoint/2010/main" val="3771456909"/>
              </p:ext>
            </p:extLst>
          </p:nvPr>
        </p:nvGraphicFramePr>
        <p:xfrm>
          <a:off x="1485040" y="1299411"/>
          <a:ext cx="6118917" cy="3128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a:extLst>
              <a:ext uri="{FF2B5EF4-FFF2-40B4-BE49-F238E27FC236}">
                <a16:creationId xmlns:a16="http://schemas.microsoft.com/office/drawing/2014/main" id="{1BBCF11E-8CE3-EB46-A3ED-6C0687BA8088}"/>
              </a:ext>
            </a:extLst>
          </p:cNvPr>
          <p:cNvGrpSpPr/>
          <p:nvPr/>
        </p:nvGrpSpPr>
        <p:grpSpPr>
          <a:xfrm>
            <a:off x="2016723" y="1299411"/>
            <a:ext cx="2405140" cy="1443084"/>
            <a:chOff x="534060" y="764"/>
            <a:chExt cx="2405140" cy="1443084"/>
          </a:xfrm>
        </p:grpSpPr>
        <p:sp>
          <p:nvSpPr>
            <p:cNvPr id="5" name="Rectangle 4">
              <a:extLst>
                <a:ext uri="{FF2B5EF4-FFF2-40B4-BE49-F238E27FC236}">
                  <a16:creationId xmlns:a16="http://schemas.microsoft.com/office/drawing/2014/main" id="{F0BCF25F-2F85-AE7E-8FBB-C4DEC95A52BE}"/>
                </a:ext>
              </a:extLst>
            </p:cNvPr>
            <p:cNvSpPr/>
            <p:nvPr/>
          </p:nvSpPr>
          <p:spPr>
            <a:xfrm>
              <a:off x="534060" y="764"/>
              <a:ext cx="2405140" cy="1443084"/>
            </a:xfrm>
            <a:prstGeom prst="rect">
              <a:avLst/>
            </a:prstGeom>
            <a:solidFill>
              <a:schemeClr val="tx2">
                <a:lumMod val="60000"/>
                <a:lumOff val="40000"/>
              </a:schemeClr>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a:lstStyle/>
            <a:p>
              <a:endParaRPr lang="en-US"/>
            </a:p>
          </p:txBody>
        </p:sp>
        <p:sp>
          <p:nvSpPr>
            <p:cNvPr id="6" name="TextBox 5">
              <a:extLst>
                <a:ext uri="{FF2B5EF4-FFF2-40B4-BE49-F238E27FC236}">
                  <a16:creationId xmlns:a16="http://schemas.microsoft.com/office/drawing/2014/main" id="{DF45B4C7-75C0-7C66-7D9C-12DACF9AF61E}"/>
                </a:ext>
              </a:extLst>
            </p:cNvPr>
            <p:cNvSpPr txBox="1"/>
            <p:nvPr/>
          </p:nvSpPr>
          <p:spPr>
            <a:xfrm>
              <a:off x="534060" y="764"/>
              <a:ext cx="2405140" cy="14430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1" tIns="49531" rIns="49531" bIns="49531" numCol="1" spcCol="1270" anchor="ctr" anchorCtr="0">
              <a:noAutofit/>
            </a:bodyPr>
            <a:lstStyle/>
            <a:p>
              <a:pPr algn="ctr" defTabSz="577836">
                <a:lnSpc>
                  <a:spcPct val="90000"/>
                </a:lnSpc>
                <a:spcBef>
                  <a:spcPct val="0"/>
                </a:spcBef>
                <a:spcAft>
                  <a:spcPct val="35000"/>
                </a:spcAft>
              </a:pPr>
              <a:r>
                <a:rPr lang="en-US" sz="1300">
                  <a:latin typeface="Verdana" panose="020B0604030504040204" pitchFamily="34" charset="0"/>
                  <a:ea typeface="Verdana" panose="020B0604030504040204" pitchFamily="34" charset="0"/>
                </a:rPr>
                <a:t>Nimodipine</a:t>
              </a:r>
            </a:p>
          </p:txBody>
        </p:sp>
      </p:grpSp>
      <p:sp>
        <p:nvSpPr>
          <p:cNvPr id="7" name="TextBox 6">
            <a:extLst>
              <a:ext uri="{FF2B5EF4-FFF2-40B4-BE49-F238E27FC236}">
                <a16:creationId xmlns:a16="http://schemas.microsoft.com/office/drawing/2014/main" id="{93C818E6-51CE-8B7F-B300-DC5F470AC8AB}"/>
              </a:ext>
            </a:extLst>
          </p:cNvPr>
          <p:cNvSpPr txBox="1"/>
          <p:nvPr/>
        </p:nvSpPr>
        <p:spPr>
          <a:xfrm>
            <a:off x="0" y="4882306"/>
            <a:ext cx="6208834" cy="276999"/>
          </a:xfrm>
          <a:prstGeom prst="rect">
            <a:avLst/>
          </a:prstGeom>
          <a:noFill/>
        </p:spPr>
        <p:txBody>
          <a:bodyPr wrap="square">
            <a:spAutoFit/>
          </a:bodyPr>
          <a:lstStyle/>
          <a:p>
            <a:r>
              <a:rPr lang="en-US" sz="600">
                <a:solidFill>
                  <a:srgbClr val="00314C"/>
                </a:solidFill>
                <a:latin typeface="Verdana" panose="020B0604030504040204" pitchFamily="34" charset="0"/>
                <a:ea typeface="Verdana" panose="020B0604030504040204" pitchFamily="34" charset="0"/>
              </a:rPr>
              <a:t>Hoh BL, Ko NU, Amin-</a:t>
            </a:r>
            <a:r>
              <a:rPr lang="en-US" sz="600" err="1">
                <a:solidFill>
                  <a:srgbClr val="00314C"/>
                </a:solidFill>
                <a:latin typeface="Verdana" panose="020B0604030504040204" pitchFamily="34" charset="0"/>
                <a:ea typeface="Verdana" panose="020B0604030504040204" pitchFamily="34" charset="0"/>
              </a:rPr>
              <a:t>Hanjani</a:t>
            </a:r>
            <a:r>
              <a:rPr lang="en-US" sz="600">
                <a:solidFill>
                  <a:srgbClr val="00314C"/>
                </a:solidFill>
                <a:latin typeface="Verdana" panose="020B0604030504040204" pitchFamily="34" charset="0"/>
                <a:ea typeface="Verdana" panose="020B0604030504040204" pitchFamily="34" charset="0"/>
              </a:rPr>
              <a:t> S, et al. 2023 Guideline for the Management of Patients With Aneurysmal Subarachnoid Hemorrhage: A Guideline From the American Heart Association/American Stroke Association. Stroke. 2023;54(7). </a:t>
            </a:r>
            <a:r>
              <a:rPr lang="en-US" sz="600" err="1">
                <a:solidFill>
                  <a:srgbClr val="00314C"/>
                </a:solidFill>
                <a:latin typeface="Verdana" panose="020B0604030504040204" pitchFamily="34" charset="0"/>
                <a:ea typeface="Verdana" panose="020B0604030504040204" pitchFamily="34" charset="0"/>
              </a:rPr>
              <a:t>doi:https</a:t>
            </a:r>
            <a:r>
              <a:rPr lang="en-US" sz="600">
                <a:solidFill>
                  <a:srgbClr val="00314C"/>
                </a:solidFill>
                <a:latin typeface="Verdana" panose="020B0604030504040204" pitchFamily="34" charset="0"/>
                <a:ea typeface="Verdana" panose="020B0604030504040204" pitchFamily="34" charset="0"/>
              </a:rPr>
              <a:t>://doi.org/10.1161/str.0000000000000436</a:t>
            </a:r>
          </a:p>
        </p:txBody>
      </p:sp>
    </p:spTree>
    <p:extLst>
      <p:ext uri="{BB962C8B-B14F-4D97-AF65-F5344CB8AC3E}">
        <p14:creationId xmlns:p14="http://schemas.microsoft.com/office/powerpoint/2010/main" val="211263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AAC38-4532-7511-7D20-740D9E4EAD1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B9E9D58-8B01-BE45-10CF-CFA9351B062F}"/>
              </a:ext>
            </a:extLst>
          </p:cNvPr>
          <p:cNvSpPr>
            <a:spLocks noGrp="1"/>
          </p:cNvSpPr>
          <p:nvPr>
            <p:ph type="title"/>
          </p:nvPr>
        </p:nvSpPr>
        <p:spPr>
          <a:xfrm>
            <a:off x="207759" y="363179"/>
            <a:ext cx="8907236" cy="618631"/>
          </a:xfrm>
        </p:spPr>
        <p:txBody>
          <a:bodyPr/>
          <a:lstStyle/>
          <a:p>
            <a:r>
              <a:rPr lang="en-US" sz="3800">
                <a:latin typeface="Verdana" panose="020B0604030504040204" pitchFamily="34" charset="0"/>
                <a:ea typeface="Verdana" panose="020B0604030504040204" pitchFamily="34" charset="0"/>
              </a:rPr>
              <a:t>Nimodipine</a:t>
            </a:r>
          </a:p>
        </p:txBody>
      </p:sp>
      <p:sp>
        <p:nvSpPr>
          <p:cNvPr id="2" name="Rectangle: Rounded Corners 1">
            <a:extLst>
              <a:ext uri="{FF2B5EF4-FFF2-40B4-BE49-F238E27FC236}">
                <a16:creationId xmlns:a16="http://schemas.microsoft.com/office/drawing/2014/main" id="{40C0D7F4-EE30-2EF6-085A-21921EC82286}"/>
              </a:ext>
            </a:extLst>
          </p:cNvPr>
          <p:cNvSpPr/>
          <p:nvPr/>
        </p:nvSpPr>
        <p:spPr>
          <a:xfrm>
            <a:off x="646267" y="1450666"/>
            <a:ext cx="8030220" cy="2701949"/>
          </a:xfrm>
          <a:prstGeom prst="roundRect">
            <a:avLst/>
          </a:prstGeom>
          <a:solidFill>
            <a:srgbClr val="00314C"/>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D149683-D674-93CF-6146-E8AA6A8CB56F}"/>
              </a:ext>
            </a:extLst>
          </p:cNvPr>
          <p:cNvSpPr txBox="1"/>
          <p:nvPr/>
        </p:nvSpPr>
        <p:spPr>
          <a:xfrm>
            <a:off x="1131065" y="2139919"/>
            <a:ext cx="7225991" cy="1323439"/>
          </a:xfrm>
          <a:prstGeom prst="rect">
            <a:avLst/>
          </a:prstGeom>
          <a:noFill/>
        </p:spPr>
        <p:txBody>
          <a:bodyPr wrap="square" lIns="91440" tIns="45720" rIns="91440" bIns="45720" rtlCol="0" anchor="t">
            <a:spAutoFit/>
          </a:bodyPr>
          <a:lstStyle/>
          <a:p>
            <a:r>
              <a:rPr lang="en-US" sz="1600">
                <a:solidFill>
                  <a:schemeClr val="bg1"/>
                </a:solidFill>
                <a:latin typeface="Verdana"/>
                <a:ea typeface="Verdana"/>
              </a:rPr>
              <a:t>Oral nimodipine should be administered to all patients with </a:t>
            </a:r>
            <a:r>
              <a:rPr lang="en-US" sz="1600" err="1">
                <a:solidFill>
                  <a:schemeClr val="bg1"/>
                </a:solidFill>
                <a:latin typeface="Verdana"/>
                <a:ea typeface="Verdana"/>
              </a:rPr>
              <a:t>aSAH</a:t>
            </a:r>
            <a:r>
              <a:rPr lang="en-US" sz="1600">
                <a:solidFill>
                  <a:schemeClr val="bg1"/>
                </a:solidFill>
                <a:latin typeface="Verdana"/>
                <a:ea typeface="Verdana"/>
              </a:rPr>
              <a:t> (</a:t>
            </a:r>
            <a:r>
              <a:rPr lang="en-US" sz="1600" b="1">
                <a:solidFill>
                  <a:schemeClr val="bg1"/>
                </a:solidFill>
                <a:latin typeface="Verdana"/>
                <a:ea typeface="Verdana"/>
              </a:rPr>
              <a:t>Class I; level of Evidence A</a:t>
            </a:r>
            <a:r>
              <a:rPr lang="en-US" sz="1600">
                <a:solidFill>
                  <a:schemeClr val="bg1"/>
                </a:solidFill>
                <a:latin typeface="Verdana"/>
                <a:ea typeface="Verdana"/>
              </a:rPr>
              <a:t>). (It should be noted that this agent has been shown to improve neurological outcomes but not cerebral vasospasm). "The value of other calcium antagonists, whether administered orally or intravenously, remains uncertain.”</a:t>
            </a:r>
          </a:p>
        </p:txBody>
      </p:sp>
      <p:sp>
        <p:nvSpPr>
          <p:cNvPr id="7" name="TextBox 6">
            <a:extLst>
              <a:ext uri="{FF2B5EF4-FFF2-40B4-BE49-F238E27FC236}">
                <a16:creationId xmlns:a16="http://schemas.microsoft.com/office/drawing/2014/main" id="{456AD328-F04D-A215-8411-0828A7A9F1B1}"/>
              </a:ext>
            </a:extLst>
          </p:cNvPr>
          <p:cNvSpPr txBox="1"/>
          <p:nvPr/>
        </p:nvSpPr>
        <p:spPr>
          <a:xfrm>
            <a:off x="1" y="4889739"/>
            <a:ext cx="6041292" cy="276999"/>
          </a:xfrm>
          <a:prstGeom prst="rect">
            <a:avLst/>
          </a:prstGeom>
          <a:noFill/>
        </p:spPr>
        <p:txBody>
          <a:bodyPr wrap="square">
            <a:spAutoFit/>
          </a:bodyPr>
          <a:lstStyle/>
          <a:p>
            <a:pPr algn="l">
              <a:buNone/>
            </a:pPr>
            <a:r>
              <a:rPr lang="en-US" sz="600">
                <a:solidFill>
                  <a:srgbClr val="00314C"/>
                </a:solidFill>
                <a:latin typeface="Verdana" panose="020B0604030504040204" pitchFamily="34" charset="0"/>
                <a:ea typeface="Verdana" panose="020B0604030504040204" pitchFamily="34" charset="0"/>
              </a:rPr>
              <a:t>Hoh BL, Ko NU, Amin-</a:t>
            </a:r>
            <a:r>
              <a:rPr lang="en-US" sz="600" err="1">
                <a:solidFill>
                  <a:srgbClr val="00314C"/>
                </a:solidFill>
                <a:latin typeface="Verdana" panose="020B0604030504040204" pitchFamily="34" charset="0"/>
                <a:ea typeface="Verdana" panose="020B0604030504040204" pitchFamily="34" charset="0"/>
              </a:rPr>
              <a:t>Hanjani</a:t>
            </a:r>
            <a:r>
              <a:rPr lang="en-US" sz="600">
                <a:solidFill>
                  <a:srgbClr val="00314C"/>
                </a:solidFill>
                <a:latin typeface="Verdana" panose="020B0604030504040204" pitchFamily="34" charset="0"/>
                <a:ea typeface="Verdana" panose="020B0604030504040204" pitchFamily="34" charset="0"/>
              </a:rPr>
              <a:t> S, et al. 2023 Guideline for the Management of Patients With Aneurysmal Subarachnoid Hemorrhage: A Guideline From the American Heart Association/American Stroke Association. Stroke. 2023;54(7). </a:t>
            </a:r>
            <a:r>
              <a:rPr lang="en-US" sz="600" err="1">
                <a:solidFill>
                  <a:srgbClr val="00314C"/>
                </a:solidFill>
                <a:latin typeface="Verdana" panose="020B0604030504040204" pitchFamily="34" charset="0"/>
                <a:ea typeface="Verdana" panose="020B0604030504040204" pitchFamily="34" charset="0"/>
              </a:rPr>
              <a:t>doi:https</a:t>
            </a:r>
            <a:r>
              <a:rPr lang="en-US" sz="600">
                <a:solidFill>
                  <a:srgbClr val="00314C"/>
                </a:solidFill>
                <a:latin typeface="Verdana" panose="020B0604030504040204" pitchFamily="34" charset="0"/>
                <a:ea typeface="Verdana" panose="020B0604030504040204" pitchFamily="34" charset="0"/>
              </a:rPr>
              <a:t>://doi.org/10.1161/str.0000000000000436</a:t>
            </a:r>
          </a:p>
        </p:txBody>
      </p:sp>
    </p:spTree>
    <p:extLst>
      <p:ext uri="{BB962C8B-B14F-4D97-AF65-F5344CB8AC3E}">
        <p14:creationId xmlns:p14="http://schemas.microsoft.com/office/powerpoint/2010/main" val="4099242331"/>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C552062-43B7-AEC8-07F1-62D0A4578050}"/>
              </a:ext>
            </a:extLst>
          </p:cNvPr>
          <p:cNvSpPr>
            <a:spLocks noGrp="1"/>
          </p:cNvSpPr>
          <p:nvPr>
            <p:ph type="title"/>
          </p:nvPr>
        </p:nvSpPr>
        <p:spPr>
          <a:xfrm>
            <a:off x="207759" y="363179"/>
            <a:ext cx="8907236" cy="618631"/>
          </a:xfrm>
        </p:spPr>
        <p:txBody>
          <a:bodyPr/>
          <a:lstStyle/>
          <a:p>
            <a:r>
              <a:rPr lang="en-US" sz="3800">
                <a:latin typeface="Verdana" panose="020B0604030504040204" pitchFamily="34" charset="0"/>
                <a:ea typeface="Verdana" panose="020B0604030504040204" pitchFamily="34" charset="0"/>
              </a:rPr>
              <a:t>Nimodipine</a:t>
            </a:r>
          </a:p>
        </p:txBody>
      </p:sp>
      <p:graphicFrame>
        <p:nvGraphicFramePr>
          <p:cNvPr id="9" name="Diagram 8">
            <a:extLst>
              <a:ext uri="{FF2B5EF4-FFF2-40B4-BE49-F238E27FC236}">
                <a16:creationId xmlns:a16="http://schemas.microsoft.com/office/drawing/2014/main" id="{08E8D54D-5B73-CB14-10C2-360CB9B16C0F}"/>
              </a:ext>
            </a:extLst>
          </p:cNvPr>
          <p:cNvGraphicFramePr/>
          <p:nvPr>
            <p:extLst>
              <p:ext uri="{D42A27DB-BD31-4B8C-83A1-F6EECF244321}">
                <p14:modId xmlns:p14="http://schemas.microsoft.com/office/powerpoint/2010/main" val="3222793166"/>
              </p:ext>
            </p:extLst>
          </p:nvPr>
        </p:nvGraphicFramePr>
        <p:xfrm>
          <a:off x="501888" y="1033373"/>
          <a:ext cx="8140223" cy="3521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FB00B79A-F530-B3AE-ACD4-CC3C3B90D968}"/>
              </a:ext>
            </a:extLst>
          </p:cNvPr>
          <p:cNvSpPr txBox="1"/>
          <p:nvPr/>
        </p:nvSpPr>
        <p:spPr>
          <a:xfrm>
            <a:off x="438613" y="4554813"/>
            <a:ext cx="6017846" cy="800219"/>
          </a:xfrm>
          <a:prstGeom prst="rect">
            <a:avLst/>
          </a:prstGeom>
          <a:noFill/>
        </p:spPr>
        <p:txBody>
          <a:bodyPr wrap="square">
            <a:spAutoFit/>
          </a:bodyPr>
          <a:lstStyle/>
          <a:p>
            <a:pPr algn="l">
              <a:buNone/>
            </a:pPr>
            <a:r>
              <a:rPr lang="en-US" sz="600">
                <a:solidFill>
                  <a:srgbClr val="00314C"/>
                </a:solidFill>
                <a:latin typeface="Verdana" panose="020B0604030504040204" pitchFamily="34" charset="0"/>
                <a:ea typeface="Verdana" panose="020B0604030504040204" pitchFamily="34" charset="0"/>
              </a:rPr>
              <a:t>Hoh BL, Ko NU, Amin-</a:t>
            </a:r>
            <a:r>
              <a:rPr lang="en-US" sz="600" err="1">
                <a:solidFill>
                  <a:srgbClr val="00314C"/>
                </a:solidFill>
                <a:latin typeface="Verdana" panose="020B0604030504040204" pitchFamily="34" charset="0"/>
                <a:ea typeface="Verdana" panose="020B0604030504040204" pitchFamily="34" charset="0"/>
              </a:rPr>
              <a:t>Hanjani</a:t>
            </a:r>
            <a:r>
              <a:rPr lang="en-US" sz="600">
                <a:solidFill>
                  <a:srgbClr val="00314C"/>
                </a:solidFill>
                <a:latin typeface="Verdana" panose="020B0604030504040204" pitchFamily="34" charset="0"/>
                <a:ea typeface="Verdana" panose="020B0604030504040204" pitchFamily="34" charset="0"/>
              </a:rPr>
              <a:t> S, et al. 2023 Guideline for the Management of Patients With Aneurysmal Subarachnoid Hemorrhage: A Guideline From the American Heart Association/American Stroke Association. Stroke. 2023;54(7). </a:t>
            </a:r>
            <a:r>
              <a:rPr lang="en-US" sz="600" err="1">
                <a:solidFill>
                  <a:srgbClr val="00314C"/>
                </a:solidFill>
                <a:latin typeface="Verdana" panose="020B0604030504040204" pitchFamily="34" charset="0"/>
                <a:ea typeface="Verdana" panose="020B0604030504040204" pitchFamily="34" charset="0"/>
              </a:rPr>
              <a:t>doi:https</a:t>
            </a:r>
            <a:r>
              <a:rPr lang="en-US" sz="600">
                <a:solidFill>
                  <a:srgbClr val="00314C"/>
                </a:solidFill>
                <a:latin typeface="Verdana" panose="020B0604030504040204" pitchFamily="34" charset="0"/>
                <a:ea typeface="Verdana" panose="020B0604030504040204" pitchFamily="34" charset="0"/>
              </a:rPr>
              <a:t>://doi.org/10.1161/str.0000000000000436</a:t>
            </a:r>
          </a:p>
          <a:p>
            <a:pPr algn="l">
              <a:buNone/>
            </a:pPr>
            <a:endParaRPr lang="en-US" sz="600">
              <a:solidFill>
                <a:srgbClr val="00314C"/>
              </a:solidFill>
              <a:latin typeface="Verdana" panose="020B0604030504040204" pitchFamily="34" charset="0"/>
              <a:ea typeface="Verdana" panose="020B0604030504040204" pitchFamily="34" charset="0"/>
            </a:endParaRPr>
          </a:p>
          <a:p>
            <a:pPr algn="l">
              <a:buNone/>
            </a:pPr>
            <a:r>
              <a:rPr lang="en-US" sz="600">
                <a:solidFill>
                  <a:srgbClr val="00314C"/>
                </a:solidFill>
                <a:latin typeface="Verdana" panose="020B0604030504040204" pitchFamily="34" charset="0"/>
                <a:ea typeface="Verdana" panose="020B0604030504040204" pitchFamily="34" charset="0"/>
              </a:rPr>
              <a:t>Sena PB, Gonçalves M, Maia B, Fernandes M, Bento L. Evidence-Based Approach to Cerebral Vasospasm and Delayed Cerebral Ischemia: Milrinone as a Therapeutic Option—A Narrative Literature Review and Algorithm Treatment Proposition. Neurology International. 2025;17(3):32-32. </a:t>
            </a:r>
            <a:r>
              <a:rPr lang="en-US" sz="600" err="1">
                <a:solidFill>
                  <a:srgbClr val="00314C"/>
                </a:solidFill>
                <a:latin typeface="Verdana" panose="020B0604030504040204" pitchFamily="34" charset="0"/>
                <a:ea typeface="Verdana" panose="020B0604030504040204" pitchFamily="34" charset="0"/>
              </a:rPr>
              <a:t>doi:https</a:t>
            </a:r>
            <a:r>
              <a:rPr lang="en-US" sz="600">
                <a:solidFill>
                  <a:srgbClr val="00314C"/>
                </a:solidFill>
                <a:latin typeface="Verdana" panose="020B0604030504040204" pitchFamily="34" charset="0"/>
                <a:ea typeface="Verdana" panose="020B0604030504040204" pitchFamily="34" charset="0"/>
              </a:rPr>
              <a:t>://doi.org/10.3390/neurolint17030032</a:t>
            </a:r>
          </a:p>
          <a:p>
            <a:pPr algn="l">
              <a:buNone/>
            </a:pPr>
            <a:endParaRPr lang="en-US" sz="500">
              <a:solidFill>
                <a:srgbClr val="00314C"/>
              </a:solidFill>
              <a:latin typeface="Verdana" panose="020B0604030504040204" pitchFamily="34" charset="0"/>
              <a:ea typeface="Verdana" panose="020B0604030504040204" pitchFamily="34" charset="0"/>
            </a:endParaRPr>
          </a:p>
          <a:p>
            <a:pPr algn="l">
              <a:buNone/>
            </a:pPr>
            <a:endParaRPr lang="en-US" sz="500">
              <a:solidFill>
                <a:srgbClr val="00314C"/>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64027294"/>
      </p:ext>
    </p:extLst>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53F94-FD20-1310-DC7D-727D44E5FDE9}"/>
              </a:ext>
            </a:extLst>
          </p:cNvPr>
          <p:cNvSpPr>
            <a:spLocks noGrp="1"/>
          </p:cNvSpPr>
          <p:nvPr>
            <p:ph type="title"/>
          </p:nvPr>
        </p:nvSpPr>
        <p:spPr>
          <a:xfrm>
            <a:off x="628651" y="285047"/>
            <a:ext cx="7886700" cy="618631"/>
          </a:xfrm>
        </p:spPr>
        <p:txBody>
          <a:bodyPr/>
          <a:lstStyle/>
          <a:p>
            <a:r>
              <a:rPr lang="en-US" sz="3800">
                <a:latin typeface="Verdana" panose="020B0604030504040204" pitchFamily="34" charset="0"/>
                <a:ea typeface="Verdana" panose="020B0604030504040204" pitchFamily="34" charset="0"/>
              </a:rPr>
              <a:t>Question #1</a:t>
            </a:r>
          </a:p>
        </p:txBody>
      </p:sp>
      <p:sp>
        <p:nvSpPr>
          <p:cNvPr id="3" name="Content Placeholder 2">
            <a:extLst>
              <a:ext uri="{FF2B5EF4-FFF2-40B4-BE49-F238E27FC236}">
                <a16:creationId xmlns:a16="http://schemas.microsoft.com/office/drawing/2014/main" id="{BDA3C955-FD17-8774-A1F1-895705BEF6D6}"/>
              </a:ext>
            </a:extLst>
          </p:cNvPr>
          <p:cNvSpPr>
            <a:spLocks noGrp="1"/>
          </p:cNvSpPr>
          <p:nvPr>
            <p:ph idx="1"/>
          </p:nvPr>
        </p:nvSpPr>
        <p:spPr>
          <a:xfrm>
            <a:off x="628650" y="1062035"/>
            <a:ext cx="7886700" cy="3444003"/>
          </a:xfrm>
        </p:spPr>
        <p:txBody>
          <a:bodyPr vert="horz" lIns="91440" tIns="45720" rIns="91440" bIns="45720" rtlCol="0" anchor="t">
            <a:normAutofit/>
          </a:bodyPr>
          <a:lstStyle/>
          <a:p>
            <a:r>
              <a:rPr lang="en-US" sz="1800">
                <a:solidFill>
                  <a:srgbClr val="00314C"/>
                </a:solidFill>
                <a:latin typeface="Verdana"/>
                <a:ea typeface="Verdana"/>
                <a:cs typeface="Arial"/>
              </a:rPr>
              <a:t>A 48-year-old patient is admitted to the neuro ICU after being diagnosed with an </a:t>
            </a:r>
            <a:r>
              <a:rPr lang="en-US" sz="1800" err="1">
                <a:solidFill>
                  <a:srgbClr val="00314C"/>
                </a:solidFill>
                <a:latin typeface="Verdana"/>
                <a:ea typeface="Verdana"/>
                <a:cs typeface="Arial"/>
              </a:rPr>
              <a:t>aSAH</a:t>
            </a:r>
            <a:r>
              <a:rPr lang="en-US" sz="1800">
                <a:solidFill>
                  <a:srgbClr val="00314C"/>
                </a:solidFill>
                <a:latin typeface="Verdana"/>
                <a:ea typeface="Verdana"/>
                <a:cs typeface="Arial"/>
              </a:rPr>
              <a:t>. The team wants to start nimodipine to prevent cerebral vasospasm. </a:t>
            </a:r>
            <a:endParaRPr lang="en-US"/>
          </a:p>
          <a:p>
            <a:r>
              <a:rPr lang="en-US" sz="1800" b="1">
                <a:solidFill>
                  <a:srgbClr val="00314C"/>
                </a:solidFill>
                <a:latin typeface="Verdana"/>
                <a:ea typeface="Verdana"/>
                <a:cs typeface="Arial"/>
              </a:rPr>
              <a:t>Which of the following is the initial correct dosing and route for nimodipine in this patient?</a:t>
            </a:r>
            <a:endParaRPr lang="en-US"/>
          </a:p>
          <a:p>
            <a:endParaRPr lang="en-US" sz="1800" b="1">
              <a:solidFill>
                <a:srgbClr val="00314C"/>
              </a:solidFill>
              <a:latin typeface="Verdana" panose="020B0604030504040204" pitchFamily="34" charset="0"/>
              <a:ea typeface="Verdana" panose="020B0604030504040204" pitchFamily="34" charset="0"/>
            </a:endParaRPr>
          </a:p>
          <a:p>
            <a:r>
              <a:rPr lang="en-US" sz="1600">
                <a:solidFill>
                  <a:srgbClr val="00314C"/>
                </a:solidFill>
                <a:latin typeface="Verdana"/>
                <a:ea typeface="Verdana"/>
                <a:cs typeface="Arial"/>
              </a:rPr>
              <a:t>A. 60 mg IV every 4 hours for 21 days</a:t>
            </a:r>
            <a:br>
              <a:rPr lang="en-US" sz="1600">
                <a:latin typeface="Verdana" panose="020B0604030504040204" pitchFamily="34" charset="0"/>
                <a:ea typeface="Verdana" panose="020B0604030504040204" pitchFamily="34" charset="0"/>
              </a:rPr>
            </a:br>
            <a:r>
              <a:rPr lang="en-US" sz="1600">
                <a:solidFill>
                  <a:srgbClr val="00314C"/>
                </a:solidFill>
                <a:latin typeface="Verdana"/>
                <a:ea typeface="Verdana"/>
                <a:cs typeface="Arial"/>
              </a:rPr>
              <a:t>B. 30 mg PO every 2 hours for 21 days</a:t>
            </a:r>
            <a:br>
              <a:rPr lang="en-US" sz="1600">
                <a:latin typeface="Verdana" panose="020B0604030504040204" pitchFamily="34" charset="0"/>
                <a:ea typeface="Verdana" panose="020B0604030504040204" pitchFamily="34" charset="0"/>
              </a:rPr>
            </a:br>
            <a:r>
              <a:rPr lang="en-US" sz="1600">
                <a:solidFill>
                  <a:srgbClr val="00314C"/>
                </a:solidFill>
                <a:latin typeface="Verdana"/>
                <a:ea typeface="Verdana"/>
                <a:cs typeface="Arial"/>
              </a:rPr>
              <a:t>C. 60 mg PO every 4 hours for 21 days</a:t>
            </a:r>
            <a:br>
              <a:rPr lang="en-US" sz="1600">
                <a:latin typeface="Verdana" panose="020B0604030504040204" pitchFamily="34" charset="0"/>
                <a:ea typeface="Verdana" panose="020B0604030504040204" pitchFamily="34" charset="0"/>
              </a:rPr>
            </a:br>
            <a:r>
              <a:rPr lang="en-US" sz="1600">
                <a:solidFill>
                  <a:srgbClr val="00314C"/>
                </a:solidFill>
                <a:latin typeface="Verdana"/>
                <a:ea typeface="Verdana"/>
                <a:cs typeface="Arial"/>
              </a:rPr>
              <a:t>D. 90 mg PO every 6 hours for 14 days</a:t>
            </a:r>
          </a:p>
        </p:txBody>
      </p:sp>
      <p:graphicFrame>
        <p:nvGraphicFramePr>
          <p:cNvPr id="4" name="Table 3">
            <a:extLst>
              <a:ext uri="{FF2B5EF4-FFF2-40B4-BE49-F238E27FC236}">
                <a16:creationId xmlns:a16="http://schemas.microsoft.com/office/drawing/2014/main" id="{F51F4E48-0D54-3F22-FCCA-8455F82DB077}"/>
              </a:ext>
            </a:extLst>
          </p:cNvPr>
          <p:cNvGraphicFramePr>
            <a:graphicFrameLocks noGrp="1"/>
          </p:cNvGraphicFramePr>
          <p:nvPr>
            <p:extLst>
              <p:ext uri="{D42A27DB-BD31-4B8C-83A1-F6EECF244321}">
                <p14:modId xmlns:p14="http://schemas.microsoft.com/office/powerpoint/2010/main" val="868558230"/>
              </p:ext>
            </p:extLst>
          </p:nvPr>
        </p:nvGraphicFramePr>
        <p:xfrm>
          <a:off x="6025951" y="2884436"/>
          <a:ext cx="2120162" cy="1466305"/>
        </p:xfrm>
        <a:graphic>
          <a:graphicData uri="http://schemas.openxmlformats.org/drawingml/2006/table">
            <a:tbl>
              <a:tblPr firstRow="1" bandRow="1">
                <a:tableStyleId>{5C22544A-7EE6-4342-B048-85BDC9FD1C3A}</a:tableStyleId>
              </a:tblPr>
              <a:tblGrid>
                <a:gridCol w="678275">
                  <a:extLst>
                    <a:ext uri="{9D8B030D-6E8A-4147-A177-3AD203B41FA5}">
                      <a16:colId xmlns:a16="http://schemas.microsoft.com/office/drawing/2014/main" val="57355942"/>
                    </a:ext>
                  </a:extLst>
                </a:gridCol>
                <a:gridCol w="1441887">
                  <a:extLst>
                    <a:ext uri="{9D8B030D-6E8A-4147-A177-3AD203B41FA5}">
                      <a16:colId xmlns:a16="http://schemas.microsoft.com/office/drawing/2014/main" val="3114494389"/>
                    </a:ext>
                  </a:extLst>
                </a:gridCol>
              </a:tblGrid>
              <a:tr h="293261">
                <a:tc gridSpan="2">
                  <a:txBody>
                    <a:bodyPr/>
                    <a:lstStyle/>
                    <a:p>
                      <a:pPr lvl="0" algn="ctr"/>
                      <a:r>
                        <a:rPr lang="en-US" sz="1200">
                          <a:latin typeface="Verdana"/>
                        </a:rPr>
                        <a:t>Vitals</a:t>
                      </a:r>
                    </a:p>
                  </a:txBody>
                  <a:tcPr/>
                </a:tc>
                <a:tc hMerge="1">
                  <a:txBody>
                    <a:bodyPr/>
                    <a:lstStyle/>
                    <a:p>
                      <a:endParaRPr lang="en-US"/>
                    </a:p>
                  </a:txBody>
                  <a:tcPr/>
                </a:tc>
                <a:extLst>
                  <a:ext uri="{0D108BD9-81ED-4DB2-BD59-A6C34878D82A}">
                    <a16:rowId xmlns:a16="http://schemas.microsoft.com/office/drawing/2014/main" val="731583489"/>
                  </a:ext>
                </a:extLst>
              </a:tr>
              <a:tr h="293261">
                <a:tc>
                  <a:txBody>
                    <a:bodyPr/>
                    <a:lstStyle/>
                    <a:p>
                      <a:r>
                        <a:rPr lang="en-US" sz="1100" b="1">
                          <a:solidFill>
                            <a:srgbClr val="002060"/>
                          </a:solidFill>
                          <a:latin typeface="Verdana"/>
                        </a:rPr>
                        <a:t>BP</a:t>
                      </a:r>
                    </a:p>
                  </a:txBody>
                  <a:tcPr/>
                </a:tc>
                <a:tc>
                  <a:txBody>
                    <a:bodyPr/>
                    <a:lstStyle/>
                    <a:p>
                      <a:r>
                        <a:rPr lang="en-US" sz="1100">
                          <a:solidFill>
                            <a:srgbClr val="002060"/>
                          </a:solidFill>
                          <a:latin typeface="Verdana"/>
                        </a:rPr>
                        <a:t>130/82</a:t>
                      </a:r>
                    </a:p>
                  </a:txBody>
                  <a:tcPr/>
                </a:tc>
                <a:extLst>
                  <a:ext uri="{0D108BD9-81ED-4DB2-BD59-A6C34878D82A}">
                    <a16:rowId xmlns:a16="http://schemas.microsoft.com/office/drawing/2014/main" val="3870315390"/>
                  </a:ext>
                </a:extLst>
              </a:tr>
              <a:tr h="293261">
                <a:tc>
                  <a:txBody>
                    <a:bodyPr/>
                    <a:lstStyle/>
                    <a:p>
                      <a:r>
                        <a:rPr lang="en-US" sz="1100" b="1">
                          <a:solidFill>
                            <a:srgbClr val="002060"/>
                          </a:solidFill>
                          <a:latin typeface="Verdana"/>
                        </a:rPr>
                        <a:t>HR</a:t>
                      </a:r>
                    </a:p>
                  </a:txBody>
                  <a:tcPr/>
                </a:tc>
                <a:tc>
                  <a:txBody>
                    <a:bodyPr/>
                    <a:lstStyle/>
                    <a:p>
                      <a:r>
                        <a:rPr lang="en-US" sz="1100">
                          <a:solidFill>
                            <a:srgbClr val="002060"/>
                          </a:solidFill>
                          <a:latin typeface="Verdana"/>
                        </a:rPr>
                        <a:t>75</a:t>
                      </a:r>
                    </a:p>
                  </a:txBody>
                  <a:tcPr/>
                </a:tc>
                <a:extLst>
                  <a:ext uri="{0D108BD9-81ED-4DB2-BD59-A6C34878D82A}">
                    <a16:rowId xmlns:a16="http://schemas.microsoft.com/office/drawing/2014/main" val="3251309077"/>
                  </a:ext>
                </a:extLst>
              </a:tr>
              <a:tr h="293261">
                <a:tc>
                  <a:txBody>
                    <a:bodyPr/>
                    <a:lstStyle/>
                    <a:p>
                      <a:r>
                        <a:rPr lang="en-US" sz="1100" b="1">
                          <a:solidFill>
                            <a:srgbClr val="002060"/>
                          </a:solidFill>
                          <a:latin typeface="Verdana"/>
                        </a:rPr>
                        <a:t>Temp</a:t>
                      </a:r>
                    </a:p>
                  </a:txBody>
                  <a:tcPr/>
                </a:tc>
                <a:tc>
                  <a:txBody>
                    <a:bodyPr/>
                    <a:lstStyle/>
                    <a:p>
                      <a:r>
                        <a:rPr lang="en-US" sz="1100">
                          <a:solidFill>
                            <a:srgbClr val="002060"/>
                          </a:solidFill>
                          <a:latin typeface="Verdana"/>
                        </a:rPr>
                        <a:t>98.1° F (36.7° C)</a:t>
                      </a:r>
                    </a:p>
                  </a:txBody>
                  <a:tcPr/>
                </a:tc>
                <a:extLst>
                  <a:ext uri="{0D108BD9-81ED-4DB2-BD59-A6C34878D82A}">
                    <a16:rowId xmlns:a16="http://schemas.microsoft.com/office/drawing/2014/main" val="1477990832"/>
                  </a:ext>
                </a:extLst>
              </a:tr>
              <a:tr h="293261">
                <a:tc>
                  <a:txBody>
                    <a:bodyPr/>
                    <a:lstStyle/>
                    <a:p>
                      <a:r>
                        <a:rPr lang="en-US" sz="1100" b="1">
                          <a:solidFill>
                            <a:srgbClr val="002060"/>
                          </a:solidFill>
                          <a:latin typeface="Verdana"/>
                        </a:rPr>
                        <a:t>RR</a:t>
                      </a:r>
                    </a:p>
                  </a:txBody>
                  <a:tcPr/>
                </a:tc>
                <a:tc>
                  <a:txBody>
                    <a:bodyPr/>
                    <a:lstStyle/>
                    <a:p>
                      <a:r>
                        <a:rPr lang="en-US" sz="1100">
                          <a:solidFill>
                            <a:srgbClr val="002060"/>
                          </a:solidFill>
                          <a:latin typeface="Verdana"/>
                        </a:rPr>
                        <a:t>16</a:t>
                      </a:r>
                      <a:endParaRPr lang="en-US" sz="1100"/>
                    </a:p>
                  </a:txBody>
                  <a:tcPr/>
                </a:tc>
                <a:extLst>
                  <a:ext uri="{0D108BD9-81ED-4DB2-BD59-A6C34878D82A}">
                    <a16:rowId xmlns:a16="http://schemas.microsoft.com/office/drawing/2014/main" val="1611176936"/>
                  </a:ext>
                </a:extLst>
              </a:tr>
            </a:tbl>
          </a:graphicData>
        </a:graphic>
      </p:graphicFrame>
    </p:spTree>
    <p:extLst>
      <p:ext uri="{BB962C8B-B14F-4D97-AF65-F5344CB8AC3E}">
        <p14:creationId xmlns:p14="http://schemas.microsoft.com/office/powerpoint/2010/main" val="3642953824"/>
      </p:ext>
    </p:extLst>
  </p:cSld>
  <p:clrMapOvr>
    <a:masterClrMapping/>
  </p:clrMapOvr>
  <p:extLst>
    <p:ext uri="{6950BFC3-D8DA-4A85-94F7-54DA5524770B}">
      <p188:commentRel xmlns:p188="http://schemas.microsoft.com/office/powerpoint/2018/8/main" r:id="rId2"/>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968F8-64F6-56EC-3CD0-8F0D6AD90C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014858-EA99-7070-5E7E-13BFC6DFE03A}"/>
              </a:ext>
            </a:extLst>
          </p:cNvPr>
          <p:cNvSpPr>
            <a:spLocks noGrp="1"/>
          </p:cNvSpPr>
          <p:nvPr>
            <p:ph type="title"/>
          </p:nvPr>
        </p:nvSpPr>
        <p:spPr>
          <a:xfrm>
            <a:off x="-55002" y="285659"/>
            <a:ext cx="9199002" cy="604781"/>
          </a:xfrm>
        </p:spPr>
        <p:txBody>
          <a:bodyPr/>
          <a:lstStyle/>
          <a:p>
            <a:pPr algn="ctr"/>
            <a:r>
              <a:rPr lang="en-US" sz="3700">
                <a:latin typeface="Verdana"/>
                <a:ea typeface="Verdana"/>
                <a:cs typeface="Arial"/>
              </a:rPr>
              <a:t>Vasospasm Treatment</a:t>
            </a:r>
            <a:endParaRPr lang="en-US" sz="3700">
              <a:latin typeface="Verdana" panose="020B0604030504040204" pitchFamily="34" charset="0"/>
              <a:ea typeface="Verdana" panose="020B0604030504040204" pitchFamily="34" charset="0"/>
            </a:endParaRPr>
          </a:p>
        </p:txBody>
      </p:sp>
      <p:graphicFrame>
        <p:nvGraphicFramePr>
          <p:cNvPr id="3" name="Diagram 2">
            <a:extLst>
              <a:ext uri="{FF2B5EF4-FFF2-40B4-BE49-F238E27FC236}">
                <a16:creationId xmlns:a16="http://schemas.microsoft.com/office/drawing/2014/main" id="{49EA084B-2C6B-28DA-96D0-CFEDFD37E8D4}"/>
              </a:ext>
            </a:extLst>
          </p:cNvPr>
          <p:cNvGraphicFramePr/>
          <p:nvPr/>
        </p:nvGraphicFramePr>
        <p:xfrm>
          <a:off x="1485040" y="1299411"/>
          <a:ext cx="6118917" cy="3128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99ADA5AD-B469-D298-4223-51DB92D98717}"/>
              </a:ext>
            </a:extLst>
          </p:cNvPr>
          <p:cNvPicPr>
            <a:picLocks noChangeAspect="1"/>
          </p:cNvPicPr>
          <p:nvPr/>
        </p:nvPicPr>
        <p:blipFill>
          <a:blip r:embed="rId8"/>
          <a:stretch>
            <a:fillRect/>
          </a:stretch>
        </p:blipFill>
        <p:spPr>
          <a:xfrm>
            <a:off x="4655489" y="1299410"/>
            <a:ext cx="2408129" cy="1444877"/>
          </a:xfrm>
          <a:prstGeom prst="rect">
            <a:avLst/>
          </a:prstGeom>
        </p:spPr>
      </p:pic>
      <p:sp>
        <p:nvSpPr>
          <p:cNvPr id="5" name="TextBox 4">
            <a:extLst>
              <a:ext uri="{FF2B5EF4-FFF2-40B4-BE49-F238E27FC236}">
                <a16:creationId xmlns:a16="http://schemas.microsoft.com/office/drawing/2014/main" id="{1BD7B31A-66FF-3FEA-641A-70BDC03180C4}"/>
              </a:ext>
            </a:extLst>
          </p:cNvPr>
          <p:cNvSpPr txBox="1"/>
          <p:nvPr/>
        </p:nvSpPr>
        <p:spPr>
          <a:xfrm>
            <a:off x="0" y="4882306"/>
            <a:ext cx="6208834" cy="276999"/>
          </a:xfrm>
          <a:prstGeom prst="rect">
            <a:avLst/>
          </a:prstGeom>
          <a:noFill/>
        </p:spPr>
        <p:txBody>
          <a:bodyPr wrap="square">
            <a:spAutoFit/>
          </a:bodyPr>
          <a:lstStyle/>
          <a:p>
            <a:r>
              <a:rPr lang="en-US" sz="600">
                <a:solidFill>
                  <a:srgbClr val="00314C"/>
                </a:solidFill>
                <a:latin typeface="Verdana" panose="020B0604030504040204" pitchFamily="34" charset="0"/>
                <a:ea typeface="Verdana" panose="020B0604030504040204" pitchFamily="34" charset="0"/>
              </a:rPr>
              <a:t>Hoh BL, Ko NU, Amin-</a:t>
            </a:r>
            <a:r>
              <a:rPr lang="en-US" sz="600" err="1">
                <a:solidFill>
                  <a:srgbClr val="00314C"/>
                </a:solidFill>
                <a:latin typeface="Verdana" panose="020B0604030504040204" pitchFamily="34" charset="0"/>
                <a:ea typeface="Verdana" panose="020B0604030504040204" pitchFamily="34" charset="0"/>
              </a:rPr>
              <a:t>Hanjani</a:t>
            </a:r>
            <a:r>
              <a:rPr lang="en-US" sz="600">
                <a:solidFill>
                  <a:srgbClr val="00314C"/>
                </a:solidFill>
                <a:latin typeface="Verdana" panose="020B0604030504040204" pitchFamily="34" charset="0"/>
                <a:ea typeface="Verdana" panose="020B0604030504040204" pitchFamily="34" charset="0"/>
              </a:rPr>
              <a:t> S, et al. 2023 Guideline for the Management of Patients With Aneurysmal Subarachnoid Hemorrhage: A Guideline From the American Heart Association/American Stroke Association. Stroke. 2023;54(7). </a:t>
            </a:r>
            <a:r>
              <a:rPr lang="en-US" sz="600" err="1">
                <a:solidFill>
                  <a:srgbClr val="00314C"/>
                </a:solidFill>
                <a:latin typeface="Verdana" panose="020B0604030504040204" pitchFamily="34" charset="0"/>
                <a:ea typeface="Verdana" panose="020B0604030504040204" pitchFamily="34" charset="0"/>
              </a:rPr>
              <a:t>doi:https</a:t>
            </a:r>
            <a:r>
              <a:rPr lang="en-US" sz="600">
                <a:solidFill>
                  <a:srgbClr val="00314C"/>
                </a:solidFill>
                <a:latin typeface="Verdana" panose="020B0604030504040204" pitchFamily="34" charset="0"/>
                <a:ea typeface="Verdana" panose="020B0604030504040204" pitchFamily="34" charset="0"/>
              </a:rPr>
              <a:t>://doi.org/10.1161/str.0000000000000436</a:t>
            </a:r>
          </a:p>
        </p:txBody>
      </p:sp>
    </p:spTree>
    <p:extLst>
      <p:ext uri="{BB962C8B-B14F-4D97-AF65-F5344CB8AC3E}">
        <p14:creationId xmlns:p14="http://schemas.microsoft.com/office/powerpoint/2010/main" val="215260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5F9E7-2D8F-D48A-5C0A-E6746DAD0A4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A2B41E3-2D6A-DCEC-88A6-01B1FBE8A9B4}"/>
              </a:ext>
            </a:extLst>
          </p:cNvPr>
          <p:cNvSpPr>
            <a:spLocks noGrp="1"/>
          </p:cNvSpPr>
          <p:nvPr>
            <p:ph type="title"/>
          </p:nvPr>
        </p:nvSpPr>
        <p:spPr>
          <a:xfrm>
            <a:off x="207759" y="363179"/>
            <a:ext cx="8907236" cy="618631"/>
          </a:xfrm>
        </p:spPr>
        <p:txBody>
          <a:bodyPr/>
          <a:lstStyle/>
          <a:p>
            <a:r>
              <a:rPr lang="en-US" sz="3800">
                <a:latin typeface="Verdana" panose="020B0604030504040204" pitchFamily="34" charset="0"/>
                <a:ea typeface="Verdana" panose="020B0604030504040204" pitchFamily="34" charset="0"/>
              </a:rPr>
              <a:t>Maintaining Euvolemia</a:t>
            </a:r>
          </a:p>
        </p:txBody>
      </p:sp>
      <p:sp>
        <p:nvSpPr>
          <p:cNvPr id="2" name="Rectangle: Rounded Corners 1">
            <a:extLst>
              <a:ext uri="{FF2B5EF4-FFF2-40B4-BE49-F238E27FC236}">
                <a16:creationId xmlns:a16="http://schemas.microsoft.com/office/drawing/2014/main" id="{78215A0A-9C91-63D3-24B7-A53CC304374F}"/>
              </a:ext>
            </a:extLst>
          </p:cNvPr>
          <p:cNvSpPr/>
          <p:nvPr/>
        </p:nvSpPr>
        <p:spPr>
          <a:xfrm>
            <a:off x="1499345" y="1822125"/>
            <a:ext cx="6648307" cy="1821924"/>
          </a:xfrm>
          <a:prstGeom prst="roundRect">
            <a:avLst/>
          </a:prstGeom>
          <a:solidFill>
            <a:srgbClr val="00314C"/>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42524EC-6ABC-B435-7671-FBB9159665BA}"/>
              </a:ext>
            </a:extLst>
          </p:cNvPr>
          <p:cNvSpPr txBox="1"/>
          <p:nvPr/>
        </p:nvSpPr>
        <p:spPr>
          <a:xfrm>
            <a:off x="1767878" y="2194479"/>
            <a:ext cx="6513591" cy="1077218"/>
          </a:xfrm>
          <a:prstGeom prst="rect">
            <a:avLst/>
          </a:prstGeom>
          <a:noFill/>
        </p:spPr>
        <p:txBody>
          <a:bodyPr wrap="square" rtlCol="0">
            <a:spAutoFit/>
          </a:bodyPr>
          <a:lstStyle/>
          <a:p>
            <a:r>
              <a:rPr lang="en-US" sz="1600">
                <a:solidFill>
                  <a:schemeClr val="bg1"/>
                </a:solidFill>
                <a:latin typeface="Verdana" panose="020B0604030504040204" pitchFamily="34" charset="0"/>
                <a:ea typeface="Verdana" panose="020B0604030504040204" pitchFamily="34" charset="0"/>
              </a:rPr>
              <a:t>Maintenance of euvolemia and normal circulating blood volume is recommended to prevent DCI (</a:t>
            </a:r>
            <a:r>
              <a:rPr lang="en-US" sz="1600" b="1">
                <a:solidFill>
                  <a:schemeClr val="bg1"/>
                </a:solidFill>
                <a:latin typeface="Verdana" panose="020B0604030504040204" pitchFamily="34" charset="0"/>
                <a:ea typeface="Verdana" panose="020B0604030504040204" pitchFamily="34" charset="0"/>
              </a:rPr>
              <a:t>Class I; level of Evidence B</a:t>
            </a:r>
            <a:r>
              <a:rPr lang="en-US" sz="1600">
                <a:solidFill>
                  <a:schemeClr val="bg1"/>
                </a:solidFill>
                <a:latin typeface="Verdana" panose="020B0604030504040204" pitchFamily="34" charset="0"/>
                <a:ea typeface="Verdana" panose="020B0604030504040204" pitchFamily="34" charset="0"/>
              </a:rPr>
              <a:t>). (Revised recommendation from previous guidelines)</a:t>
            </a:r>
          </a:p>
        </p:txBody>
      </p:sp>
      <p:sp>
        <p:nvSpPr>
          <p:cNvPr id="5" name="TextBox 4">
            <a:extLst>
              <a:ext uri="{FF2B5EF4-FFF2-40B4-BE49-F238E27FC236}">
                <a16:creationId xmlns:a16="http://schemas.microsoft.com/office/drawing/2014/main" id="{D1810490-38DB-F39C-7F4B-6766FBFFE08A}"/>
              </a:ext>
            </a:extLst>
          </p:cNvPr>
          <p:cNvSpPr txBox="1"/>
          <p:nvPr/>
        </p:nvSpPr>
        <p:spPr>
          <a:xfrm>
            <a:off x="0" y="4897279"/>
            <a:ext cx="6208834" cy="276999"/>
          </a:xfrm>
          <a:prstGeom prst="rect">
            <a:avLst/>
          </a:prstGeom>
          <a:noFill/>
        </p:spPr>
        <p:txBody>
          <a:bodyPr wrap="square">
            <a:spAutoFit/>
          </a:bodyPr>
          <a:lstStyle/>
          <a:p>
            <a:r>
              <a:rPr lang="en-US" sz="600">
                <a:solidFill>
                  <a:srgbClr val="00314C"/>
                </a:solidFill>
                <a:latin typeface="Verdana" panose="020B0604030504040204" pitchFamily="34" charset="0"/>
                <a:ea typeface="Verdana" panose="020B0604030504040204" pitchFamily="34" charset="0"/>
              </a:rPr>
              <a:t>Hoh BL, Ko NU, Amin-</a:t>
            </a:r>
            <a:r>
              <a:rPr lang="en-US" sz="600" err="1">
                <a:solidFill>
                  <a:srgbClr val="00314C"/>
                </a:solidFill>
                <a:latin typeface="Verdana" panose="020B0604030504040204" pitchFamily="34" charset="0"/>
                <a:ea typeface="Verdana" panose="020B0604030504040204" pitchFamily="34" charset="0"/>
              </a:rPr>
              <a:t>Hanjani</a:t>
            </a:r>
            <a:r>
              <a:rPr lang="en-US" sz="600">
                <a:solidFill>
                  <a:srgbClr val="00314C"/>
                </a:solidFill>
                <a:latin typeface="Verdana" panose="020B0604030504040204" pitchFamily="34" charset="0"/>
                <a:ea typeface="Verdana" panose="020B0604030504040204" pitchFamily="34" charset="0"/>
              </a:rPr>
              <a:t> S, et al. 2023 Guideline for the Management of Patients With Aneurysmal Subarachnoid Hemorrhage: A Guideline From the American Heart Association/American Stroke Association. Stroke. 2023;54(7). </a:t>
            </a:r>
            <a:r>
              <a:rPr lang="en-US" sz="600" err="1">
                <a:solidFill>
                  <a:srgbClr val="00314C"/>
                </a:solidFill>
                <a:latin typeface="Verdana" panose="020B0604030504040204" pitchFamily="34" charset="0"/>
                <a:ea typeface="Verdana" panose="020B0604030504040204" pitchFamily="34" charset="0"/>
              </a:rPr>
              <a:t>doi:https</a:t>
            </a:r>
            <a:r>
              <a:rPr lang="en-US" sz="600">
                <a:solidFill>
                  <a:srgbClr val="00314C"/>
                </a:solidFill>
                <a:latin typeface="Verdana" panose="020B0604030504040204" pitchFamily="34" charset="0"/>
                <a:ea typeface="Verdana" panose="020B0604030504040204" pitchFamily="34" charset="0"/>
              </a:rPr>
              <a:t>://doi.org/10.1161/str.0000000000000436</a:t>
            </a:r>
          </a:p>
        </p:txBody>
      </p:sp>
    </p:spTree>
    <p:extLst>
      <p:ext uri="{BB962C8B-B14F-4D97-AF65-F5344CB8AC3E}">
        <p14:creationId xmlns:p14="http://schemas.microsoft.com/office/powerpoint/2010/main" val="2238816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BC495-1DEB-3B46-208E-70D6796546B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51397F4-E49D-540A-1B14-DF511D0730F4}"/>
              </a:ext>
            </a:extLst>
          </p:cNvPr>
          <p:cNvSpPr>
            <a:spLocks noGrp="1"/>
          </p:cNvSpPr>
          <p:nvPr>
            <p:ph type="title"/>
          </p:nvPr>
        </p:nvSpPr>
        <p:spPr>
          <a:xfrm>
            <a:off x="0" y="397261"/>
            <a:ext cx="9144000" cy="618631"/>
          </a:xfrm>
        </p:spPr>
        <p:txBody>
          <a:bodyPr/>
          <a:lstStyle/>
          <a:p>
            <a:r>
              <a:rPr lang="en-US" sz="3800">
                <a:latin typeface="Verdana" panose="020B0604030504040204" pitchFamily="34" charset="0"/>
                <a:ea typeface="Verdana" panose="020B0604030504040204" pitchFamily="34" charset="0"/>
              </a:rPr>
              <a:t>Maintaining Euvolemia</a:t>
            </a:r>
          </a:p>
        </p:txBody>
      </p:sp>
      <p:graphicFrame>
        <p:nvGraphicFramePr>
          <p:cNvPr id="10" name="Diagram 9">
            <a:extLst>
              <a:ext uri="{FF2B5EF4-FFF2-40B4-BE49-F238E27FC236}">
                <a16:creationId xmlns:a16="http://schemas.microsoft.com/office/drawing/2014/main" id="{6D4F396E-3E63-066B-6D99-E405D35B4AE7}"/>
              </a:ext>
            </a:extLst>
          </p:cNvPr>
          <p:cNvGraphicFramePr/>
          <p:nvPr>
            <p:extLst>
              <p:ext uri="{D42A27DB-BD31-4B8C-83A1-F6EECF244321}">
                <p14:modId xmlns:p14="http://schemas.microsoft.com/office/powerpoint/2010/main" val="1898179453"/>
              </p:ext>
            </p:extLst>
          </p:nvPr>
        </p:nvGraphicFramePr>
        <p:xfrm>
          <a:off x="712285" y="877660"/>
          <a:ext cx="6684691" cy="3738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EBFC438B-A1CA-EB93-6268-F8770B2A45DD}"/>
              </a:ext>
            </a:extLst>
          </p:cNvPr>
          <p:cNvSpPr txBox="1"/>
          <p:nvPr/>
        </p:nvSpPr>
        <p:spPr>
          <a:xfrm>
            <a:off x="1073537" y="4616606"/>
            <a:ext cx="5962186" cy="553998"/>
          </a:xfrm>
          <a:prstGeom prst="rect">
            <a:avLst/>
          </a:prstGeom>
          <a:noFill/>
        </p:spPr>
        <p:txBody>
          <a:bodyPr wrap="square">
            <a:spAutoFit/>
          </a:bodyPr>
          <a:lstStyle/>
          <a:p>
            <a:pPr algn="l">
              <a:buNone/>
            </a:pPr>
            <a:r>
              <a:rPr lang="en-US" sz="500">
                <a:solidFill>
                  <a:srgbClr val="00314C"/>
                </a:solidFill>
                <a:latin typeface="Verdana" panose="020B0604030504040204" pitchFamily="34" charset="0"/>
                <a:ea typeface="Verdana" panose="020B0604030504040204" pitchFamily="34" charset="0"/>
              </a:rPr>
              <a:t>Hoh BL, Ko NU, Amin-</a:t>
            </a:r>
            <a:r>
              <a:rPr lang="en-US" sz="500" err="1">
                <a:solidFill>
                  <a:srgbClr val="00314C"/>
                </a:solidFill>
                <a:latin typeface="Verdana" panose="020B0604030504040204" pitchFamily="34" charset="0"/>
                <a:ea typeface="Verdana" panose="020B0604030504040204" pitchFamily="34" charset="0"/>
              </a:rPr>
              <a:t>Hanjani</a:t>
            </a:r>
            <a:r>
              <a:rPr lang="en-US" sz="500">
                <a:solidFill>
                  <a:srgbClr val="00314C"/>
                </a:solidFill>
                <a:latin typeface="Verdana" panose="020B0604030504040204" pitchFamily="34" charset="0"/>
                <a:ea typeface="Verdana" panose="020B0604030504040204" pitchFamily="34" charset="0"/>
              </a:rPr>
              <a:t> S, et al. 2023 Guideline for the Management of Patients With Aneurysmal Subarachnoid Hemorrhage: A Guideline From the American Heart Association/American Stroke Association. Stroke. 2023;54(7). </a:t>
            </a:r>
            <a:r>
              <a:rPr lang="en-US" sz="500" err="1">
                <a:solidFill>
                  <a:srgbClr val="00314C"/>
                </a:solidFill>
                <a:latin typeface="Verdana" panose="020B0604030504040204" pitchFamily="34" charset="0"/>
                <a:ea typeface="Verdana" panose="020B0604030504040204" pitchFamily="34" charset="0"/>
              </a:rPr>
              <a:t>doi:https</a:t>
            </a:r>
            <a:r>
              <a:rPr lang="en-US" sz="500">
                <a:solidFill>
                  <a:srgbClr val="00314C"/>
                </a:solidFill>
                <a:latin typeface="Verdana" panose="020B0604030504040204" pitchFamily="34" charset="0"/>
                <a:ea typeface="Verdana" panose="020B0604030504040204" pitchFamily="34" charset="0"/>
              </a:rPr>
              <a:t>://doi.org/10.1161/str.0000000000000436</a:t>
            </a:r>
          </a:p>
          <a:p>
            <a:pPr algn="l">
              <a:buNone/>
            </a:pPr>
            <a:endParaRPr lang="en-US" sz="500">
              <a:solidFill>
                <a:srgbClr val="00314C"/>
              </a:solidFill>
              <a:latin typeface="Verdana" panose="020B0604030504040204" pitchFamily="34" charset="0"/>
              <a:ea typeface="Verdana" panose="020B0604030504040204" pitchFamily="34" charset="0"/>
            </a:endParaRPr>
          </a:p>
          <a:p>
            <a:pPr algn="l">
              <a:buNone/>
            </a:pPr>
            <a:endParaRPr lang="en-US" sz="500">
              <a:solidFill>
                <a:srgbClr val="00314C"/>
              </a:solidFill>
              <a:latin typeface="Verdana" panose="020B0604030504040204" pitchFamily="34" charset="0"/>
              <a:ea typeface="Verdana" panose="020B0604030504040204" pitchFamily="34" charset="0"/>
            </a:endParaRPr>
          </a:p>
          <a:p>
            <a:pPr algn="l">
              <a:buNone/>
            </a:pPr>
            <a:r>
              <a:rPr lang="en-US" sz="500">
                <a:solidFill>
                  <a:srgbClr val="00314C"/>
                </a:solidFill>
                <a:latin typeface="Verdana" panose="020B0604030504040204" pitchFamily="34" charset="0"/>
                <a:ea typeface="Verdana" panose="020B0604030504040204" pitchFamily="34" charset="0"/>
              </a:rPr>
              <a:t>Ader J. Guidelines in Action: Volume and Blood Pressure Management After Aneurysmal Subarachnoid Hemorrhage. Stroke. 2024;55(2). </a:t>
            </a:r>
            <a:r>
              <a:rPr lang="en-US" sz="500" err="1">
                <a:solidFill>
                  <a:srgbClr val="00314C"/>
                </a:solidFill>
                <a:latin typeface="Verdana" panose="020B0604030504040204" pitchFamily="34" charset="0"/>
                <a:ea typeface="Verdana" panose="020B0604030504040204" pitchFamily="34" charset="0"/>
              </a:rPr>
              <a:t>doi:https</a:t>
            </a:r>
            <a:r>
              <a:rPr lang="en-US" sz="500">
                <a:solidFill>
                  <a:srgbClr val="00314C"/>
                </a:solidFill>
                <a:latin typeface="Verdana" panose="020B0604030504040204" pitchFamily="34" charset="0"/>
                <a:ea typeface="Verdana" panose="020B0604030504040204" pitchFamily="34" charset="0"/>
              </a:rPr>
              <a:t>://doi.org/10.1161/strokeaha.123.044957</a:t>
            </a:r>
          </a:p>
        </p:txBody>
      </p:sp>
      <p:pic>
        <p:nvPicPr>
          <p:cNvPr id="7" name="Graphic 6" descr="Scales of justice outline">
            <a:extLst>
              <a:ext uri="{FF2B5EF4-FFF2-40B4-BE49-F238E27FC236}">
                <a16:creationId xmlns:a16="http://schemas.microsoft.com/office/drawing/2014/main" id="{F9C8BF4B-9B66-AA12-EC92-6F26356A376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7328" y="1430610"/>
            <a:ext cx="457200" cy="457200"/>
          </a:xfrm>
          <a:prstGeom prst="rect">
            <a:avLst/>
          </a:prstGeom>
        </p:spPr>
      </p:pic>
      <p:pic>
        <p:nvPicPr>
          <p:cNvPr id="9" name="Graphic 8" descr="Checklist outline">
            <a:extLst>
              <a:ext uri="{FF2B5EF4-FFF2-40B4-BE49-F238E27FC236}">
                <a16:creationId xmlns:a16="http://schemas.microsoft.com/office/drawing/2014/main" id="{1FCCC67E-B2D9-73BA-A6BA-46C41F1C903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24939" y="2492027"/>
            <a:ext cx="590003" cy="590003"/>
          </a:xfrm>
          <a:prstGeom prst="rect">
            <a:avLst/>
          </a:prstGeom>
        </p:spPr>
      </p:pic>
      <p:pic>
        <p:nvPicPr>
          <p:cNvPr id="12" name="Graphic 11" descr="IV outline">
            <a:extLst>
              <a:ext uri="{FF2B5EF4-FFF2-40B4-BE49-F238E27FC236}">
                <a16:creationId xmlns:a16="http://schemas.microsoft.com/office/drawing/2014/main" id="{D4BBD4AC-840C-DC18-2DAA-12D5E2B8E16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25685" y="3644923"/>
            <a:ext cx="620485" cy="620485"/>
          </a:xfrm>
          <a:prstGeom prst="rect">
            <a:avLst/>
          </a:prstGeom>
        </p:spPr>
      </p:pic>
    </p:spTree>
    <p:extLst>
      <p:ext uri="{BB962C8B-B14F-4D97-AF65-F5344CB8AC3E}">
        <p14:creationId xmlns:p14="http://schemas.microsoft.com/office/powerpoint/2010/main" val="4208561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46473-A93E-DAFC-3FAC-F84DE7F101C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82FE8A0-3434-F1E6-5314-E5D8AF2BF248}"/>
              </a:ext>
            </a:extLst>
          </p:cNvPr>
          <p:cNvSpPr>
            <a:spLocks noGrp="1"/>
          </p:cNvSpPr>
          <p:nvPr>
            <p:ph type="title"/>
          </p:nvPr>
        </p:nvSpPr>
        <p:spPr>
          <a:xfrm>
            <a:off x="48127" y="144380"/>
            <a:ext cx="9144000" cy="618631"/>
          </a:xfrm>
        </p:spPr>
        <p:txBody>
          <a:bodyPr/>
          <a:lstStyle/>
          <a:p>
            <a:r>
              <a:rPr lang="en-US" sz="3800">
                <a:latin typeface="Verdana" panose="020B0604030504040204" pitchFamily="34" charset="0"/>
                <a:ea typeface="Verdana" panose="020B0604030504040204" pitchFamily="34" charset="0"/>
              </a:rPr>
              <a:t>“Triple H Therapy”</a:t>
            </a:r>
          </a:p>
        </p:txBody>
      </p:sp>
      <p:graphicFrame>
        <p:nvGraphicFramePr>
          <p:cNvPr id="4" name="Diagram 3">
            <a:extLst>
              <a:ext uri="{FF2B5EF4-FFF2-40B4-BE49-F238E27FC236}">
                <a16:creationId xmlns:a16="http://schemas.microsoft.com/office/drawing/2014/main" id="{590C7A55-17BB-2C90-897C-C31D20E3D731}"/>
              </a:ext>
            </a:extLst>
          </p:cNvPr>
          <p:cNvGraphicFramePr/>
          <p:nvPr>
            <p:extLst>
              <p:ext uri="{D42A27DB-BD31-4B8C-83A1-F6EECF244321}">
                <p14:modId xmlns:p14="http://schemas.microsoft.com/office/powerpoint/2010/main" val="3662963146"/>
              </p:ext>
            </p:extLst>
          </p:nvPr>
        </p:nvGraphicFramePr>
        <p:xfrm>
          <a:off x="430286" y="1075028"/>
          <a:ext cx="7681877" cy="32966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a:extLst>
              <a:ext uri="{FF2B5EF4-FFF2-40B4-BE49-F238E27FC236}">
                <a16:creationId xmlns:a16="http://schemas.microsoft.com/office/drawing/2014/main" id="{EF93993E-E463-3019-A267-5852BEF092DA}"/>
              </a:ext>
            </a:extLst>
          </p:cNvPr>
          <p:cNvSpPr txBox="1"/>
          <p:nvPr/>
        </p:nvSpPr>
        <p:spPr>
          <a:xfrm>
            <a:off x="430286" y="4512558"/>
            <a:ext cx="6017846" cy="630942"/>
          </a:xfrm>
          <a:prstGeom prst="rect">
            <a:avLst/>
          </a:prstGeom>
          <a:noFill/>
        </p:spPr>
        <p:txBody>
          <a:bodyPr wrap="square">
            <a:spAutoFit/>
          </a:bodyPr>
          <a:lstStyle/>
          <a:p>
            <a:pPr algn="l">
              <a:buNone/>
            </a:pPr>
            <a:r>
              <a:rPr lang="en-US" sz="600">
                <a:solidFill>
                  <a:srgbClr val="00314C"/>
                </a:solidFill>
                <a:latin typeface="Verdana" panose="020B0604030504040204" pitchFamily="34" charset="0"/>
                <a:ea typeface="Verdana" panose="020B0604030504040204" pitchFamily="34" charset="0"/>
              </a:rPr>
              <a:t>Hoh BL, Ko NU, Amin-</a:t>
            </a:r>
            <a:r>
              <a:rPr lang="en-US" sz="600" err="1">
                <a:solidFill>
                  <a:srgbClr val="00314C"/>
                </a:solidFill>
                <a:latin typeface="Verdana" panose="020B0604030504040204" pitchFamily="34" charset="0"/>
                <a:ea typeface="Verdana" panose="020B0604030504040204" pitchFamily="34" charset="0"/>
              </a:rPr>
              <a:t>Hanjani</a:t>
            </a:r>
            <a:r>
              <a:rPr lang="en-US" sz="600">
                <a:solidFill>
                  <a:srgbClr val="00314C"/>
                </a:solidFill>
                <a:latin typeface="Verdana" panose="020B0604030504040204" pitchFamily="34" charset="0"/>
                <a:ea typeface="Verdana" panose="020B0604030504040204" pitchFamily="34" charset="0"/>
              </a:rPr>
              <a:t> S, et al. 2023 Guideline for the Management of Patients With Aneurysmal Subarachnoid Hemorrhage: A Guideline From the American Heart Association/American Stroke Association. Stroke. 2023;54(7). </a:t>
            </a:r>
            <a:r>
              <a:rPr lang="en-US" sz="600" err="1">
                <a:solidFill>
                  <a:srgbClr val="00314C"/>
                </a:solidFill>
                <a:latin typeface="Verdana" panose="020B0604030504040204" pitchFamily="34" charset="0"/>
                <a:ea typeface="Verdana" panose="020B0604030504040204" pitchFamily="34" charset="0"/>
              </a:rPr>
              <a:t>doi:https</a:t>
            </a:r>
            <a:r>
              <a:rPr lang="en-US" sz="600">
                <a:solidFill>
                  <a:srgbClr val="00314C"/>
                </a:solidFill>
                <a:latin typeface="Verdana" panose="020B0604030504040204" pitchFamily="34" charset="0"/>
                <a:ea typeface="Verdana" panose="020B0604030504040204" pitchFamily="34" charset="0"/>
              </a:rPr>
              <a:t>://doi.org/10.1161/str.0000000000000436</a:t>
            </a:r>
          </a:p>
          <a:p>
            <a:pPr algn="l">
              <a:buNone/>
            </a:pPr>
            <a:endParaRPr lang="en-US" sz="600">
              <a:solidFill>
                <a:srgbClr val="00314C"/>
              </a:solidFill>
              <a:latin typeface="Verdana" panose="020B0604030504040204" pitchFamily="34" charset="0"/>
              <a:ea typeface="Verdana" panose="020B0604030504040204" pitchFamily="34" charset="0"/>
            </a:endParaRPr>
          </a:p>
          <a:p>
            <a:pPr algn="l">
              <a:buNone/>
            </a:pPr>
            <a:r>
              <a:rPr lang="en-US" sz="600">
                <a:solidFill>
                  <a:srgbClr val="00314C"/>
                </a:solidFill>
                <a:latin typeface="Verdana" panose="020B0604030504040204" pitchFamily="34" charset="0"/>
                <a:ea typeface="Verdana" panose="020B0604030504040204" pitchFamily="34" charset="0"/>
              </a:rPr>
              <a:t>Ader J. Guidelines in Action: Volume and Blood Pressure Management After Aneurysmal Subarachnoid Hemorrhage. Stroke. 2024;55(2). </a:t>
            </a:r>
            <a:r>
              <a:rPr lang="en-US" sz="600" err="1">
                <a:solidFill>
                  <a:srgbClr val="00314C"/>
                </a:solidFill>
                <a:latin typeface="Verdana" panose="020B0604030504040204" pitchFamily="34" charset="0"/>
                <a:ea typeface="Verdana" panose="020B0604030504040204" pitchFamily="34" charset="0"/>
              </a:rPr>
              <a:t>doi:https</a:t>
            </a:r>
            <a:r>
              <a:rPr lang="en-US" sz="600">
                <a:solidFill>
                  <a:srgbClr val="00314C"/>
                </a:solidFill>
                <a:latin typeface="Verdana" panose="020B0604030504040204" pitchFamily="34" charset="0"/>
                <a:ea typeface="Verdana" panose="020B0604030504040204" pitchFamily="34" charset="0"/>
              </a:rPr>
              <a:t>://doi.org/10.1161/strokeaha.123.044957</a:t>
            </a:r>
          </a:p>
          <a:p>
            <a:pPr algn="l">
              <a:buNone/>
            </a:pPr>
            <a:endParaRPr lang="en-US" sz="500">
              <a:solidFill>
                <a:srgbClr val="00314C"/>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048709162"/>
      </p:ext>
    </p:extLst>
  </p:cSld>
  <p:clrMapOvr>
    <a:masterClrMapping/>
  </p:clrMapOvr>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E9FB6-42D9-E8AF-4A54-1D2DFB7EA6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2D5737-273B-0D6F-765D-CFC37F2C9614}"/>
              </a:ext>
            </a:extLst>
          </p:cNvPr>
          <p:cNvSpPr>
            <a:spLocks noGrp="1"/>
          </p:cNvSpPr>
          <p:nvPr>
            <p:ph type="title"/>
          </p:nvPr>
        </p:nvSpPr>
        <p:spPr>
          <a:xfrm>
            <a:off x="-55002" y="285659"/>
            <a:ext cx="9199002" cy="604781"/>
          </a:xfrm>
        </p:spPr>
        <p:txBody>
          <a:bodyPr/>
          <a:lstStyle/>
          <a:p>
            <a:pPr algn="ctr"/>
            <a:r>
              <a:rPr lang="en-US" sz="3700">
                <a:latin typeface="Verdana"/>
                <a:ea typeface="Verdana"/>
                <a:cs typeface="Arial"/>
              </a:rPr>
              <a:t>Vasospasm Treatment</a:t>
            </a:r>
            <a:endParaRPr lang="en-US" sz="3700">
              <a:latin typeface="Verdana" panose="020B0604030504040204" pitchFamily="34" charset="0"/>
              <a:ea typeface="Verdana" panose="020B0604030504040204" pitchFamily="34" charset="0"/>
            </a:endParaRPr>
          </a:p>
        </p:txBody>
      </p:sp>
      <p:graphicFrame>
        <p:nvGraphicFramePr>
          <p:cNvPr id="3" name="Diagram 2">
            <a:extLst>
              <a:ext uri="{FF2B5EF4-FFF2-40B4-BE49-F238E27FC236}">
                <a16:creationId xmlns:a16="http://schemas.microsoft.com/office/drawing/2014/main" id="{A6DCBB75-B7F9-6951-BFCC-6A81EDAD82D9}"/>
              </a:ext>
            </a:extLst>
          </p:cNvPr>
          <p:cNvGraphicFramePr/>
          <p:nvPr/>
        </p:nvGraphicFramePr>
        <p:xfrm>
          <a:off x="1485040" y="1299411"/>
          <a:ext cx="6118917" cy="3128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DE737E56-F66D-BB38-2F41-803DEC5A3C84}"/>
              </a:ext>
            </a:extLst>
          </p:cNvPr>
          <p:cNvPicPr>
            <a:picLocks noChangeAspect="1"/>
          </p:cNvPicPr>
          <p:nvPr/>
        </p:nvPicPr>
        <p:blipFill>
          <a:blip r:embed="rId8"/>
          <a:stretch>
            <a:fillRect/>
          </a:stretch>
        </p:blipFill>
        <p:spPr>
          <a:xfrm>
            <a:off x="2017117" y="2982746"/>
            <a:ext cx="2408129" cy="1444877"/>
          </a:xfrm>
          <a:prstGeom prst="rect">
            <a:avLst/>
          </a:prstGeom>
        </p:spPr>
      </p:pic>
      <p:sp>
        <p:nvSpPr>
          <p:cNvPr id="5" name="TextBox 4">
            <a:extLst>
              <a:ext uri="{FF2B5EF4-FFF2-40B4-BE49-F238E27FC236}">
                <a16:creationId xmlns:a16="http://schemas.microsoft.com/office/drawing/2014/main" id="{FD3AF312-C1CD-4AA8-B5F3-91A411FC6FC5}"/>
              </a:ext>
            </a:extLst>
          </p:cNvPr>
          <p:cNvSpPr txBox="1"/>
          <p:nvPr/>
        </p:nvSpPr>
        <p:spPr>
          <a:xfrm>
            <a:off x="0" y="4897279"/>
            <a:ext cx="6208834" cy="276999"/>
          </a:xfrm>
          <a:prstGeom prst="rect">
            <a:avLst/>
          </a:prstGeom>
          <a:noFill/>
        </p:spPr>
        <p:txBody>
          <a:bodyPr wrap="square">
            <a:spAutoFit/>
          </a:bodyPr>
          <a:lstStyle/>
          <a:p>
            <a:r>
              <a:rPr lang="en-US" sz="600">
                <a:solidFill>
                  <a:srgbClr val="00314C"/>
                </a:solidFill>
                <a:latin typeface="Verdana" panose="020B0604030504040204" pitchFamily="34" charset="0"/>
                <a:ea typeface="Verdana" panose="020B0604030504040204" pitchFamily="34" charset="0"/>
              </a:rPr>
              <a:t>Hoh BL, Ko NU, Amin-</a:t>
            </a:r>
            <a:r>
              <a:rPr lang="en-US" sz="600" err="1">
                <a:solidFill>
                  <a:srgbClr val="00314C"/>
                </a:solidFill>
                <a:latin typeface="Verdana" panose="020B0604030504040204" pitchFamily="34" charset="0"/>
                <a:ea typeface="Verdana" panose="020B0604030504040204" pitchFamily="34" charset="0"/>
              </a:rPr>
              <a:t>Hanjani</a:t>
            </a:r>
            <a:r>
              <a:rPr lang="en-US" sz="600">
                <a:solidFill>
                  <a:srgbClr val="00314C"/>
                </a:solidFill>
                <a:latin typeface="Verdana" panose="020B0604030504040204" pitchFamily="34" charset="0"/>
                <a:ea typeface="Verdana" panose="020B0604030504040204" pitchFamily="34" charset="0"/>
              </a:rPr>
              <a:t> S, et al. 2023 Guideline for the Management of Patients With Aneurysmal Subarachnoid Hemorrhage: A Guideline From the American Heart Association/American Stroke Association. Stroke. 2023;54(7). </a:t>
            </a:r>
            <a:r>
              <a:rPr lang="en-US" sz="600" err="1">
                <a:solidFill>
                  <a:srgbClr val="00314C"/>
                </a:solidFill>
                <a:latin typeface="Verdana" panose="020B0604030504040204" pitchFamily="34" charset="0"/>
                <a:ea typeface="Verdana" panose="020B0604030504040204" pitchFamily="34" charset="0"/>
              </a:rPr>
              <a:t>doi:https</a:t>
            </a:r>
            <a:r>
              <a:rPr lang="en-US" sz="600">
                <a:solidFill>
                  <a:srgbClr val="00314C"/>
                </a:solidFill>
                <a:latin typeface="Verdana" panose="020B0604030504040204" pitchFamily="34" charset="0"/>
                <a:ea typeface="Verdana" panose="020B0604030504040204" pitchFamily="34" charset="0"/>
              </a:rPr>
              <a:t>://doi.org/10.1161/str.0000000000000436</a:t>
            </a:r>
          </a:p>
        </p:txBody>
      </p:sp>
    </p:spTree>
    <p:extLst>
      <p:ext uri="{BB962C8B-B14F-4D97-AF65-F5344CB8AC3E}">
        <p14:creationId xmlns:p14="http://schemas.microsoft.com/office/powerpoint/2010/main" val="414320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14DA3-3FD1-3CA3-373E-4F0B2D2CDCD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4CCF46F-8108-3996-3694-F24BC7F6170D}"/>
              </a:ext>
            </a:extLst>
          </p:cNvPr>
          <p:cNvSpPr>
            <a:spLocks noGrp="1"/>
          </p:cNvSpPr>
          <p:nvPr>
            <p:ph type="title"/>
          </p:nvPr>
        </p:nvSpPr>
        <p:spPr/>
        <p:txBody>
          <a:bodyPr/>
          <a:lstStyle/>
          <a:p>
            <a:r>
              <a:rPr lang="en-US" sz="3800">
                <a:latin typeface="Verdana" panose="020B0604030504040204" pitchFamily="34" charset="0"/>
                <a:ea typeface="Verdana" panose="020B0604030504040204" pitchFamily="34" charset="0"/>
              </a:rPr>
              <a:t>Induced Hypertension</a:t>
            </a:r>
          </a:p>
        </p:txBody>
      </p:sp>
      <p:sp>
        <p:nvSpPr>
          <p:cNvPr id="5" name="Content Placeholder 4">
            <a:extLst>
              <a:ext uri="{FF2B5EF4-FFF2-40B4-BE49-F238E27FC236}">
                <a16:creationId xmlns:a16="http://schemas.microsoft.com/office/drawing/2014/main" id="{8CC25D7C-BBBE-E268-A6FA-3709DF4951E3}"/>
              </a:ext>
            </a:extLst>
          </p:cNvPr>
          <p:cNvSpPr>
            <a:spLocks noGrp="1"/>
          </p:cNvSpPr>
          <p:nvPr>
            <p:ph idx="1"/>
          </p:nvPr>
        </p:nvSpPr>
        <p:spPr/>
        <p:txBody>
          <a:bodyPr/>
          <a:lstStyle/>
          <a:p>
            <a:endParaRPr lang="en-US"/>
          </a:p>
        </p:txBody>
      </p:sp>
      <p:sp>
        <p:nvSpPr>
          <p:cNvPr id="2" name="Rectangle: Rounded Corners 1">
            <a:extLst>
              <a:ext uri="{FF2B5EF4-FFF2-40B4-BE49-F238E27FC236}">
                <a16:creationId xmlns:a16="http://schemas.microsoft.com/office/drawing/2014/main" id="{72811924-277A-06FC-E217-8703CBF030B1}"/>
              </a:ext>
            </a:extLst>
          </p:cNvPr>
          <p:cNvSpPr/>
          <p:nvPr/>
        </p:nvSpPr>
        <p:spPr>
          <a:xfrm>
            <a:off x="1247847" y="1858996"/>
            <a:ext cx="6648307" cy="1821924"/>
          </a:xfrm>
          <a:prstGeom prst="roundRect">
            <a:avLst/>
          </a:prstGeom>
          <a:solidFill>
            <a:srgbClr val="00314C"/>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702CEF7-8AD6-1993-A28F-D53F53C333DB}"/>
              </a:ext>
            </a:extLst>
          </p:cNvPr>
          <p:cNvSpPr txBox="1"/>
          <p:nvPr/>
        </p:nvSpPr>
        <p:spPr>
          <a:xfrm>
            <a:off x="1442760" y="2111299"/>
            <a:ext cx="6258477" cy="1077218"/>
          </a:xfrm>
          <a:prstGeom prst="rect">
            <a:avLst/>
          </a:prstGeom>
          <a:noFill/>
        </p:spPr>
        <p:txBody>
          <a:bodyPr wrap="square" rtlCol="0">
            <a:spAutoFit/>
          </a:bodyPr>
          <a:lstStyle/>
          <a:p>
            <a:r>
              <a:rPr lang="en-US" sz="1600">
                <a:solidFill>
                  <a:schemeClr val="bg1"/>
                </a:solidFill>
                <a:latin typeface="Verdana" panose="020B0604030504040204" pitchFamily="34" charset="0"/>
                <a:ea typeface="Verdana" panose="020B0604030504040204" pitchFamily="34" charset="0"/>
              </a:rPr>
              <a:t>Induction of hypertension is recommended for patients with DCI unless blood pressure is elevated at baseline or cardiac status precludes it (</a:t>
            </a:r>
            <a:r>
              <a:rPr lang="en-US" sz="1600" b="1">
                <a:solidFill>
                  <a:schemeClr val="bg1"/>
                </a:solidFill>
                <a:latin typeface="Verdana" panose="020B0604030504040204" pitchFamily="34" charset="0"/>
                <a:ea typeface="Verdana" panose="020B0604030504040204" pitchFamily="34" charset="0"/>
              </a:rPr>
              <a:t>Class I; level of Evidence B</a:t>
            </a:r>
            <a:r>
              <a:rPr lang="en-US" sz="1600">
                <a:solidFill>
                  <a:schemeClr val="bg1"/>
                </a:solidFill>
                <a:latin typeface="Verdana" panose="020B0604030504040204" pitchFamily="34" charset="0"/>
                <a:ea typeface="Verdana" panose="020B0604030504040204" pitchFamily="34" charset="0"/>
              </a:rPr>
              <a:t>). (Revised recommendation from previous guidelines)</a:t>
            </a:r>
          </a:p>
        </p:txBody>
      </p:sp>
      <p:sp>
        <p:nvSpPr>
          <p:cNvPr id="4" name="TextBox 3">
            <a:extLst>
              <a:ext uri="{FF2B5EF4-FFF2-40B4-BE49-F238E27FC236}">
                <a16:creationId xmlns:a16="http://schemas.microsoft.com/office/drawing/2014/main" id="{63EE1F0A-012D-D326-1ABF-64CBC7D2FE15}"/>
              </a:ext>
            </a:extLst>
          </p:cNvPr>
          <p:cNvSpPr txBox="1"/>
          <p:nvPr/>
        </p:nvSpPr>
        <p:spPr>
          <a:xfrm>
            <a:off x="0" y="4897279"/>
            <a:ext cx="6208834" cy="276999"/>
          </a:xfrm>
          <a:prstGeom prst="rect">
            <a:avLst/>
          </a:prstGeom>
          <a:noFill/>
        </p:spPr>
        <p:txBody>
          <a:bodyPr wrap="square">
            <a:spAutoFit/>
          </a:bodyPr>
          <a:lstStyle/>
          <a:p>
            <a:r>
              <a:rPr lang="en-US" sz="600">
                <a:solidFill>
                  <a:srgbClr val="00314C"/>
                </a:solidFill>
                <a:latin typeface="Verdana" panose="020B0604030504040204" pitchFamily="34" charset="0"/>
                <a:ea typeface="Verdana" panose="020B0604030504040204" pitchFamily="34" charset="0"/>
              </a:rPr>
              <a:t>Hoh BL, Ko NU, Amin-</a:t>
            </a:r>
            <a:r>
              <a:rPr lang="en-US" sz="600" err="1">
                <a:solidFill>
                  <a:srgbClr val="00314C"/>
                </a:solidFill>
                <a:latin typeface="Verdana" panose="020B0604030504040204" pitchFamily="34" charset="0"/>
                <a:ea typeface="Verdana" panose="020B0604030504040204" pitchFamily="34" charset="0"/>
              </a:rPr>
              <a:t>Hanjani</a:t>
            </a:r>
            <a:r>
              <a:rPr lang="en-US" sz="600">
                <a:solidFill>
                  <a:srgbClr val="00314C"/>
                </a:solidFill>
                <a:latin typeface="Verdana" panose="020B0604030504040204" pitchFamily="34" charset="0"/>
                <a:ea typeface="Verdana" panose="020B0604030504040204" pitchFamily="34" charset="0"/>
              </a:rPr>
              <a:t> S, et al. 2023 Guideline for the Management of Patients With Aneurysmal Subarachnoid Hemorrhage: A Guideline From the American Heart Association/American Stroke Association. Stroke. 2023;54(7). </a:t>
            </a:r>
            <a:r>
              <a:rPr lang="en-US" sz="600" err="1">
                <a:solidFill>
                  <a:srgbClr val="00314C"/>
                </a:solidFill>
                <a:latin typeface="Verdana" panose="020B0604030504040204" pitchFamily="34" charset="0"/>
                <a:ea typeface="Verdana" panose="020B0604030504040204" pitchFamily="34" charset="0"/>
              </a:rPr>
              <a:t>doi:https</a:t>
            </a:r>
            <a:r>
              <a:rPr lang="en-US" sz="600">
                <a:solidFill>
                  <a:srgbClr val="00314C"/>
                </a:solidFill>
                <a:latin typeface="Verdana" panose="020B0604030504040204" pitchFamily="34" charset="0"/>
                <a:ea typeface="Verdana" panose="020B0604030504040204" pitchFamily="34" charset="0"/>
              </a:rPr>
              <a:t>://doi.org/10.1161/str.0000000000000436</a:t>
            </a:r>
          </a:p>
        </p:txBody>
      </p:sp>
    </p:spTree>
    <p:extLst>
      <p:ext uri="{BB962C8B-B14F-4D97-AF65-F5344CB8AC3E}">
        <p14:creationId xmlns:p14="http://schemas.microsoft.com/office/powerpoint/2010/main" val="2475200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8FACA-ED15-D662-14DC-43AFA35D87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53FB31-BECA-46D3-6EC0-22879B59A021}"/>
              </a:ext>
            </a:extLst>
          </p:cNvPr>
          <p:cNvSpPr>
            <a:spLocks noGrp="1"/>
          </p:cNvSpPr>
          <p:nvPr>
            <p:ph type="title"/>
          </p:nvPr>
        </p:nvSpPr>
        <p:spPr>
          <a:xfrm>
            <a:off x="628651" y="530866"/>
            <a:ext cx="7886700" cy="480131"/>
          </a:xfrm>
        </p:spPr>
        <p:txBody>
          <a:bodyPr/>
          <a:lstStyle/>
          <a:p>
            <a:r>
              <a:rPr lang="en-US" sz="2800">
                <a:latin typeface="Verdana" panose="020B0604030504040204" pitchFamily="34" charset="0"/>
                <a:ea typeface="Verdana" panose="020B0604030504040204" pitchFamily="34" charset="0"/>
              </a:rPr>
              <a:t>Learning Objectives</a:t>
            </a:r>
          </a:p>
        </p:txBody>
      </p:sp>
      <p:graphicFrame>
        <p:nvGraphicFramePr>
          <p:cNvPr id="6" name="Diagram 5">
            <a:extLst>
              <a:ext uri="{FF2B5EF4-FFF2-40B4-BE49-F238E27FC236}">
                <a16:creationId xmlns:a16="http://schemas.microsoft.com/office/drawing/2014/main" id="{E106916C-95E2-1937-2493-F67546247E54}"/>
              </a:ext>
            </a:extLst>
          </p:cNvPr>
          <p:cNvGraphicFramePr/>
          <p:nvPr>
            <p:extLst>
              <p:ext uri="{D42A27DB-BD31-4B8C-83A1-F6EECF244321}">
                <p14:modId xmlns:p14="http://schemas.microsoft.com/office/powerpoint/2010/main" val="937961003"/>
              </p:ext>
            </p:extLst>
          </p:nvPr>
        </p:nvGraphicFramePr>
        <p:xfrm>
          <a:off x="1731818" y="1204933"/>
          <a:ext cx="4904509" cy="3422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70239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D6D7E-29B7-2C70-C3ED-B16071A51BE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7E3C560-A905-077D-D6EC-1260F77D2DC1}"/>
              </a:ext>
            </a:extLst>
          </p:cNvPr>
          <p:cNvSpPr>
            <a:spLocks noGrp="1"/>
          </p:cNvSpPr>
          <p:nvPr>
            <p:ph type="title"/>
          </p:nvPr>
        </p:nvSpPr>
        <p:spPr>
          <a:xfrm>
            <a:off x="230443" y="461289"/>
            <a:ext cx="7886700" cy="618631"/>
          </a:xfrm>
        </p:spPr>
        <p:txBody>
          <a:bodyPr/>
          <a:lstStyle/>
          <a:p>
            <a:r>
              <a:rPr lang="en-US" sz="3800">
                <a:latin typeface="Verdana" panose="020B0604030504040204" pitchFamily="34" charset="0"/>
                <a:ea typeface="Verdana" panose="020B0604030504040204" pitchFamily="34" charset="0"/>
              </a:rPr>
              <a:t>Induced Hypertension</a:t>
            </a:r>
          </a:p>
        </p:txBody>
      </p:sp>
      <p:graphicFrame>
        <p:nvGraphicFramePr>
          <p:cNvPr id="3" name="Diagram 2">
            <a:extLst>
              <a:ext uri="{FF2B5EF4-FFF2-40B4-BE49-F238E27FC236}">
                <a16:creationId xmlns:a16="http://schemas.microsoft.com/office/drawing/2014/main" id="{640583F4-3023-D68E-14A9-5D3F212D9246}"/>
              </a:ext>
            </a:extLst>
          </p:cNvPr>
          <p:cNvGraphicFramePr/>
          <p:nvPr>
            <p:extLst>
              <p:ext uri="{D42A27DB-BD31-4B8C-83A1-F6EECF244321}">
                <p14:modId xmlns:p14="http://schemas.microsoft.com/office/powerpoint/2010/main" val="3270303661"/>
              </p:ext>
            </p:extLst>
          </p:nvPr>
        </p:nvGraphicFramePr>
        <p:xfrm>
          <a:off x="1182328" y="1193292"/>
          <a:ext cx="6779343" cy="3184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1819A3CA-F191-00D8-AC95-04437E4E649B}"/>
              </a:ext>
            </a:extLst>
          </p:cNvPr>
          <p:cNvSpPr txBox="1"/>
          <p:nvPr/>
        </p:nvSpPr>
        <p:spPr>
          <a:xfrm>
            <a:off x="0" y="4490883"/>
            <a:ext cx="6643077" cy="784830"/>
          </a:xfrm>
          <a:prstGeom prst="rect">
            <a:avLst/>
          </a:prstGeom>
          <a:noFill/>
        </p:spPr>
        <p:txBody>
          <a:bodyPr wrap="square">
            <a:spAutoFit/>
          </a:bodyPr>
          <a:lstStyle/>
          <a:p>
            <a:r>
              <a:rPr lang="en-US" sz="500">
                <a:solidFill>
                  <a:schemeClr val="bg1"/>
                </a:solidFill>
                <a:latin typeface="Verdana" panose="020B0604030504040204" pitchFamily="34" charset="0"/>
                <a:ea typeface="Verdana" panose="020B0604030504040204" pitchFamily="34" charset="0"/>
              </a:rPr>
              <a:t>Hoh BL, Ko NU, Amin-</a:t>
            </a:r>
            <a:r>
              <a:rPr lang="en-US" sz="500" err="1">
                <a:solidFill>
                  <a:schemeClr val="bg1"/>
                </a:solidFill>
                <a:latin typeface="Verdana" panose="020B0604030504040204" pitchFamily="34" charset="0"/>
                <a:ea typeface="Verdana" panose="020B0604030504040204" pitchFamily="34" charset="0"/>
              </a:rPr>
              <a:t>Hanjani</a:t>
            </a:r>
            <a:r>
              <a:rPr lang="en-US" sz="500">
                <a:solidFill>
                  <a:schemeClr val="bg1"/>
                </a:solidFill>
                <a:latin typeface="Verdana" panose="020B0604030504040204" pitchFamily="34" charset="0"/>
                <a:ea typeface="Verdana" panose="020B0604030504040204" pitchFamily="34" charset="0"/>
              </a:rPr>
              <a:t> S, et al. 2023 Guideline for the Management of Patients With Aneurysmal Subarachnoid Hemorrhage: A Guideline From the American Heart Association/American Stroke Association. Stroke. 2023;54(7). </a:t>
            </a:r>
            <a:r>
              <a:rPr lang="en-US" sz="500" err="1">
                <a:solidFill>
                  <a:schemeClr val="bg1"/>
                </a:solidFill>
                <a:latin typeface="Verdana" panose="020B0604030504040204" pitchFamily="34" charset="0"/>
                <a:ea typeface="Verdana" panose="020B0604030504040204" pitchFamily="34" charset="0"/>
              </a:rPr>
              <a:t>doi:https</a:t>
            </a:r>
            <a:r>
              <a:rPr lang="en-US" sz="500">
                <a:solidFill>
                  <a:schemeClr val="bg1"/>
                </a:solidFill>
                <a:latin typeface="Verdana" panose="020B0604030504040204" pitchFamily="34" charset="0"/>
                <a:ea typeface="Verdana" panose="020B0604030504040204" pitchFamily="34" charset="0"/>
              </a:rPr>
              <a:t>://doi.org/10.1161/str.0000000000000436</a:t>
            </a:r>
          </a:p>
          <a:p>
            <a:endParaRPr lang="en-US" sz="500">
              <a:solidFill>
                <a:schemeClr val="bg1"/>
              </a:solidFill>
              <a:latin typeface="Verdana" panose="020B0604030504040204" pitchFamily="34" charset="0"/>
              <a:ea typeface="Verdana" panose="020B0604030504040204" pitchFamily="34" charset="0"/>
            </a:endParaRPr>
          </a:p>
          <a:p>
            <a:r>
              <a:rPr lang="en-US" sz="500">
                <a:solidFill>
                  <a:schemeClr val="bg1"/>
                </a:solidFill>
                <a:latin typeface="Verdana" panose="020B0604030504040204" pitchFamily="34" charset="0"/>
                <a:ea typeface="Verdana" panose="020B0604030504040204" pitchFamily="34" charset="0"/>
              </a:rPr>
              <a:t>Sena PB, Gonçalves M, Maia B, Fernandes M, Bento L. Evidence-Based Approach to Cerebral Vasospasm and Delayed Cerebral Ischemia: Milrinone as a Therapeutic Option—A Narrative Literature Review and Algorithm Treatment Proposition. Neurology International. 2025;17(3):32-32. </a:t>
            </a:r>
            <a:r>
              <a:rPr lang="en-US" sz="500" err="1">
                <a:solidFill>
                  <a:schemeClr val="bg1"/>
                </a:solidFill>
                <a:latin typeface="Verdana" panose="020B0604030504040204" pitchFamily="34" charset="0"/>
                <a:ea typeface="Verdana" panose="020B0604030504040204" pitchFamily="34" charset="0"/>
              </a:rPr>
              <a:t>doi:https</a:t>
            </a:r>
            <a:r>
              <a:rPr lang="en-US" sz="500">
                <a:solidFill>
                  <a:schemeClr val="bg1"/>
                </a:solidFill>
                <a:latin typeface="Verdana" panose="020B0604030504040204" pitchFamily="34" charset="0"/>
                <a:ea typeface="Verdana" panose="020B0604030504040204" pitchFamily="34" charset="0"/>
              </a:rPr>
              <a:t>://doi.org/10.3390/neurolint17030032</a:t>
            </a:r>
          </a:p>
          <a:p>
            <a:endParaRPr lang="en-US" sz="500">
              <a:solidFill>
                <a:schemeClr val="bg1"/>
              </a:solidFill>
              <a:latin typeface="Verdana" panose="020B0604030504040204" pitchFamily="34" charset="0"/>
              <a:ea typeface="Verdana" panose="020B0604030504040204" pitchFamily="34" charset="0"/>
            </a:endParaRPr>
          </a:p>
          <a:p>
            <a:r>
              <a:rPr lang="en-US" sz="500">
                <a:solidFill>
                  <a:schemeClr val="bg1"/>
                </a:solidFill>
                <a:latin typeface="Verdana" panose="020B0604030504040204" pitchFamily="34" charset="0"/>
                <a:ea typeface="Verdana" panose="020B0604030504040204" pitchFamily="34" charset="0"/>
              </a:rPr>
              <a:t>Azari Jafari A, </a:t>
            </a:r>
            <a:r>
              <a:rPr lang="en-US" sz="500" err="1">
                <a:solidFill>
                  <a:schemeClr val="bg1"/>
                </a:solidFill>
                <a:latin typeface="Verdana" panose="020B0604030504040204" pitchFamily="34" charset="0"/>
                <a:ea typeface="Verdana" panose="020B0604030504040204" pitchFamily="34" charset="0"/>
              </a:rPr>
              <a:t>Mirmoeeni</a:t>
            </a:r>
            <a:r>
              <a:rPr lang="en-US" sz="500">
                <a:solidFill>
                  <a:schemeClr val="bg1"/>
                </a:solidFill>
                <a:latin typeface="Verdana" panose="020B0604030504040204" pitchFamily="34" charset="0"/>
                <a:ea typeface="Verdana" panose="020B0604030504040204" pitchFamily="34" charset="0"/>
              </a:rPr>
              <a:t> S, Johnson WC, et al. The effect of induced hypertension in aneurysmal subarachnoid hemorrhage: A narrative review. Current Journal of Neurology. Published online October 9, 2023. </a:t>
            </a:r>
            <a:r>
              <a:rPr lang="en-US" sz="500" err="1">
                <a:solidFill>
                  <a:schemeClr val="bg1"/>
                </a:solidFill>
                <a:latin typeface="Verdana" panose="020B0604030504040204" pitchFamily="34" charset="0"/>
                <a:ea typeface="Verdana" panose="020B0604030504040204" pitchFamily="34" charset="0"/>
              </a:rPr>
              <a:t>doi:https</a:t>
            </a:r>
            <a:r>
              <a:rPr lang="en-US" sz="500">
                <a:solidFill>
                  <a:schemeClr val="bg1"/>
                </a:solidFill>
                <a:latin typeface="Verdana" panose="020B0604030504040204" pitchFamily="34" charset="0"/>
                <a:ea typeface="Verdana" panose="020B0604030504040204" pitchFamily="34" charset="0"/>
              </a:rPr>
              <a:t>://doi.org/10.18502/cjn.v22i3.13799</a:t>
            </a:r>
          </a:p>
          <a:p>
            <a:endParaRPr lang="en-US" sz="50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5491468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74870-E554-2DDF-6A1A-9CD3859BC8E5}"/>
            </a:ext>
          </a:extLst>
        </p:cNvPr>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582D914A-B7EB-0AD1-CCDD-B6D641FFFF3E}"/>
              </a:ext>
            </a:extLst>
          </p:cNvPr>
          <p:cNvGraphicFramePr/>
          <p:nvPr>
            <p:extLst>
              <p:ext uri="{D42A27DB-BD31-4B8C-83A1-F6EECF244321}">
                <p14:modId xmlns:p14="http://schemas.microsoft.com/office/powerpoint/2010/main" val="3693883171"/>
              </p:ext>
            </p:extLst>
          </p:nvPr>
        </p:nvGraphicFramePr>
        <p:xfrm>
          <a:off x="1013492" y="518251"/>
          <a:ext cx="7061935" cy="36889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a:extLst>
              <a:ext uri="{FF2B5EF4-FFF2-40B4-BE49-F238E27FC236}">
                <a16:creationId xmlns:a16="http://schemas.microsoft.com/office/drawing/2014/main" id="{8B39D147-C95B-05BD-E48F-55D20E674FFD}"/>
              </a:ext>
            </a:extLst>
          </p:cNvPr>
          <p:cNvSpPr txBox="1"/>
          <p:nvPr/>
        </p:nvSpPr>
        <p:spPr>
          <a:xfrm>
            <a:off x="294528" y="4271576"/>
            <a:ext cx="8543480" cy="907941"/>
          </a:xfrm>
          <a:prstGeom prst="rect">
            <a:avLst/>
          </a:prstGeom>
          <a:noFill/>
        </p:spPr>
        <p:txBody>
          <a:bodyPr wrap="square" lIns="91440" tIns="45720" rIns="91440" bIns="45720" anchor="t">
            <a:spAutoFit/>
          </a:bodyPr>
          <a:lstStyle/>
          <a:p>
            <a:r>
              <a:rPr lang="en-US" sz="600">
                <a:solidFill>
                  <a:srgbClr val="00314C"/>
                </a:solidFill>
                <a:latin typeface="Verdana"/>
                <a:ea typeface="Verdana"/>
              </a:rPr>
              <a:t>Hoh BL, Ko NU, Amin-</a:t>
            </a:r>
            <a:r>
              <a:rPr lang="en-US" sz="600" err="1">
                <a:solidFill>
                  <a:srgbClr val="00314C"/>
                </a:solidFill>
                <a:latin typeface="Verdana"/>
                <a:ea typeface="Verdana"/>
              </a:rPr>
              <a:t>Hanjani</a:t>
            </a:r>
            <a:r>
              <a:rPr lang="en-US" sz="600">
                <a:solidFill>
                  <a:srgbClr val="00314C"/>
                </a:solidFill>
                <a:latin typeface="Verdana"/>
                <a:ea typeface="Verdana"/>
              </a:rPr>
              <a:t> S, et al. 2023 Guideline for the Management of Patients With Aneurysmal Subarachnoid Hemorrhage: A Guideline From the American Heart Association/American Stroke Association. Stroke. 2023;54(7). </a:t>
            </a:r>
            <a:r>
              <a:rPr lang="en-US" sz="600" err="1">
                <a:solidFill>
                  <a:srgbClr val="00314C"/>
                </a:solidFill>
                <a:latin typeface="Verdana"/>
                <a:ea typeface="Verdana"/>
              </a:rPr>
              <a:t>doi:https</a:t>
            </a:r>
            <a:r>
              <a:rPr lang="en-US" sz="600">
                <a:solidFill>
                  <a:srgbClr val="00314C"/>
                </a:solidFill>
                <a:latin typeface="Verdana"/>
                <a:ea typeface="Verdana"/>
              </a:rPr>
              <a:t>://doi.org/10.1161/str.0000000000000436</a:t>
            </a:r>
          </a:p>
          <a:p>
            <a:r>
              <a:rPr lang="en-US" sz="600">
                <a:solidFill>
                  <a:srgbClr val="00314C"/>
                </a:solidFill>
                <a:latin typeface="Verdana"/>
                <a:ea typeface="Verdana"/>
              </a:rPr>
              <a:t>Sena PB, Gonçalves M, Maia B, Fernandes M, Bento L. Evidence-Based Approach to Cerebral Vasospasm and Delayed Cerebral Ischemia: Milrinone as a Therapeutic Option—A Narrative Literature Review and Algorithm Treatment Proposition. Neurology International. 2025;17(3):32-32. </a:t>
            </a:r>
            <a:r>
              <a:rPr lang="en-US" sz="600" err="1">
                <a:solidFill>
                  <a:srgbClr val="00314C"/>
                </a:solidFill>
                <a:latin typeface="Verdana"/>
                <a:ea typeface="Verdana"/>
              </a:rPr>
              <a:t>doi:https</a:t>
            </a:r>
            <a:r>
              <a:rPr lang="en-US" sz="600">
                <a:solidFill>
                  <a:srgbClr val="00314C"/>
                </a:solidFill>
                <a:latin typeface="Verdana"/>
                <a:ea typeface="Verdana"/>
              </a:rPr>
              <a:t>://doi.org/10.3390/neurolint17030032</a:t>
            </a:r>
          </a:p>
          <a:p>
            <a:r>
              <a:rPr lang="en-US" sz="600">
                <a:solidFill>
                  <a:srgbClr val="00314C"/>
                </a:solidFill>
                <a:latin typeface="Verdana"/>
                <a:ea typeface="Verdana"/>
              </a:rPr>
              <a:t>Azari Jafari A, </a:t>
            </a:r>
            <a:r>
              <a:rPr lang="en-US" sz="600" err="1">
                <a:solidFill>
                  <a:srgbClr val="00314C"/>
                </a:solidFill>
                <a:latin typeface="Verdana"/>
                <a:ea typeface="Verdana"/>
              </a:rPr>
              <a:t>Mirmoeeni</a:t>
            </a:r>
            <a:r>
              <a:rPr lang="en-US" sz="600">
                <a:solidFill>
                  <a:srgbClr val="00314C"/>
                </a:solidFill>
                <a:latin typeface="Verdana"/>
                <a:ea typeface="Verdana"/>
              </a:rPr>
              <a:t> S, Johnson WC, et al. The effect of induced hypertension in aneurysmal subarachnoid hemorrhage: A narrative review. Current Journal of Neurology. Published online October 9, 2023. </a:t>
            </a:r>
            <a:r>
              <a:rPr lang="en-US" sz="600" err="1">
                <a:solidFill>
                  <a:srgbClr val="00314C"/>
                </a:solidFill>
                <a:latin typeface="Verdana"/>
                <a:ea typeface="Verdana"/>
              </a:rPr>
              <a:t>doi:https</a:t>
            </a:r>
            <a:r>
              <a:rPr lang="en-US" sz="600">
                <a:solidFill>
                  <a:srgbClr val="00314C"/>
                </a:solidFill>
                <a:latin typeface="Verdana"/>
                <a:ea typeface="Verdana"/>
              </a:rPr>
              <a:t>://doi.org/10.18502/cjn.v22i3.13799</a:t>
            </a:r>
            <a:endParaRPr lang="en-US" sz="600">
              <a:solidFill>
                <a:srgbClr val="00314C"/>
              </a:solidFill>
              <a:latin typeface="Verdana" panose="020B0604030504040204" pitchFamily="34" charset="0"/>
              <a:ea typeface="Verdana" panose="020B0604030504040204" pitchFamily="34" charset="0"/>
            </a:endParaRPr>
          </a:p>
          <a:p>
            <a:r>
              <a:rPr lang="en-US" sz="600" err="1">
                <a:solidFill>
                  <a:srgbClr val="00314C"/>
                </a:solidFill>
                <a:latin typeface="Verdana"/>
                <a:ea typeface="Verdana"/>
              </a:rPr>
              <a:t>Mucksavage</a:t>
            </a:r>
            <a:r>
              <a:rPr lang="en-US" sz="600">
                <a:solidFill>
                  <a:srgbClr val="00314C"/>
                </a:solidFill>
                <a:latin typeface="Verdana"/>
                <a:ea typeface="Verdana"/>
              </a:rPr>
              <a:t> J, Barra M. Aneurysmal Subarachnoid Hemorrhage. In: Flannery AH, Zimmerman LH, eds. Critical Care Self-Assessment Program, 2022 Book 1. Neurocritical Care. Lenexa, KS: American College of Clinical Pharmacy,2022:73-90</a:t>
            </a:r>
            <a:endParaRPr lang="en-US" sz="1400">
              <a:latin typeface="Verdana"/>
              <a:ea typeface="Verdana"/>
            </a:endParaRPr>
          </a:p>
          <a:p>
            <a:endParaRPr lang="en-US" sz="500">
              <a:solidFill>
                <a:srgbClr val="FFFFFF"/>
              </a:solidFill>
              <a:latin typeface="Verdana" panose="020B0604030504040204" pitchFamily="34" charset="0"/>
              <a:ea typeface="Verdana" panose="020B0604030504040204" pitchFamily="34" charset="0"/>
            </a:endParaRPr>
          </a:p>
        </p:txBody>
      </p:sp>
      <p:sp>
        <p:nvSpPr>
          <p:cNvPr id="96" name="Title 5">
            <a:extLst>
              <a:ext uri="{FF2B5EF4-FFF2-40B4-BE49-F238E27FC236}">
                <a16:creationId xmlns:a16="http://schemas.microsoft.com/office/drawing/2014/main" id="{EA301576-E717-05FE-3259-F0174D259DBE}"/>
              </a:ext>
            </a:extLst>
          </p:cNvPr>
          <p:cNvSpPr txBox="1">
            <a:spLocks/>
          </p:cNvSpPr>
          <p:nvPr/>
        </p:nvSpPr>
        <p:spPr>
          <a:xfrm>
            <a:off x="-3665" y="-122"/>
            <a:ext cx="9139867" cy="605018"/>
          </a:xfrm>
          <a:prstGeom prst="rect">
            <a:avLst/>
          </a:prstGeom>
        </p:spPr>
        <p:txBody>
          <a:bodyPr lIns="91440" tIns="45720" rIns="91440" bIns="45720" anchor="t"/>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200" b="1">
                <a:solidFill>
                  <a:srgbClr val="002060"/>
                </a:solidFill>
                <a:latin typeface="Verdana"/>
                <a:ea typeface="Verdana"/>
              </a:rPr>
              <a:t>Induced Hypertension</a:t>
            </a:r>
          </a:p>
        </p:txBody>
      </p:sp>
    </p:spTree>
    <p:extLst>
      <p:ext uri="{BB962C8B-B14F-4D97-AF65-F5344CB8AC3E}">
        <p14:creationId xmlns:p14="http://schemas.microsoft.com/office/powerpoint/2010/main" val="3843727533"/>
      </p:ext>
    </p:extLst>
  </p:cSld>
  <p:clrMapOvr>
    <a:masterClrMapping/>
  </p:clrMapOvr>
  <p:extLst>
    <p:ext uri="{6950BFC3-D8DA-4A85-94F7-54DA5524770B}">
      <p188:commentRel xmlns:p188="http://schemas.microsoft.com/office/powerpoint/2018/8/main" r:id="rId3"/>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134E1-436B-70E6-68F7-76B8B6FCE8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A7B6B7-619C-D53C-E9C5-E26AF516AA08}"/>
              </a:ext>
            </a:extLst>
          </p:cNvPr>
          <p:cNvSpPr>
            <a:spLocks noGrp="1"/>
          </p:cNvSpPr>
          <p:nvPr>
            <p:ph type="title"/>
          </p:nvPr>
        </p:nvSpPr>
        <p:spPr>
          <a:xfrm>
            <a:off x="-55002" y="285659"/>
            <a:ext cx="9199002" cy="604781"/>
          </a:xfrm>
        </p:spPr>
        <p:txBody>
          <a:bodyPr/>
          <a:lstStyle/>
          <a:p>
            <a:pPr algn="ctr"/>
            <a:r>
              <a:rPr lang="en-US" sz="3700">
                <a:latin typeface="Verdana"/>
                <a:ea typeface="Verdana"/>
                <a:cs typeface="Arial"/>
              </a:rPr>
              <a:t>Vasospasm Treatment</a:t>
            </a:r>
            <a:endParaRPr lang="en-US" sz="3700">
              <a:latin typeface="Verdana" panose="020B0604030504040204" pitchFamily="34" charset="0"/>
              <a:ea typeface="Verdana" panose="020B0604030504040204" pitchFamily="34" charset="0"/>
            </a:endParaRPr>
          </a:p>
        </p:txBody>
      </p:sp>
      <p:graphicFrame>
        <p:nvGraphicFramePr>
          <p:cNvPr id="3" name="Diagram 2">
            <a:extLst>
              <a:ext uri="{FF2B5EF4-FFF2-40B4-BE49-F238E27FC236}">
                <a16:creationId xmlns:a16="http://schemas.microsoft.com/office/drawing/2014/main" id="{6EB8EB89-3B87-A44E-F9B3-4139E3D7FC7C}"/>
              </a:ext>
            </a:extLst>
          </p:cNvPr>
          <p:cNvGraphicFramePr/>
          <p:nvPr/>
        </p:nvGraphicFramePr>
        <p:xfrm>
          <a:off x="1485040" y="1299411"/>
          <a:ext cx="6118917" cy="3128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877BBD9B-A123-242C-6E7C-7E034AEDB75F}"/>
              </a:ext>
            </a:extLst>
          </p:cNvPr>
          <p:cNvPicPr>
            <a:picLocks noChangeAspect="1"/>
          </p:cNvPicPr>
          <p:nvPr/>
        </p:nvPicPr>
        <p:blipFill>
          <a:blip r:embed="rId8"/>
          <a:stretch>
            <a:fillRect/>
          </a:stretch>
        </p:blipFill>
        <p:spPr>
          <a:xfrm>
            <a:off x="4670262" y="2982746"/>
            <a:ext cx="2408129" cy="1444877"/>
          </a:xfrm>
          <a:prstGeom prst="rect">
            <a:avLst/>
          </a:prstGeom>
        </p:spPr>
      </p:pic>
      <p:sp>
        <p:nvSpPr>
          <p:cNvPr id="5" name="TextBox 4">
            <a:extLst>
              <a:ext uri="{FF2B5EF4-FFF2-40B4-BE49-F238E27FC236}">
                <a16:creationId xmlns:a16="http://schemas.microsoft.com/office/drawing/2014/main" id="{B217DA74-D3A4-4783-FD3A-791B2165CA25}"/>
              </a:ext>
            </a:extLst>
          </p:cNvPr>
          <p:cNvSpPr txBox="1"/>
          <p:nvPr/>
        </p:nvSpPr>
        <p:spPr>
          <a:xfrm>
            <a:off x="0" y="4897279"/>
            <a:ext cx="6208834" cy="276999"/>
          </a:xfrm>
          <a:prstGeom prst="rect">
            <a:avLst/>
          </a:prstGeom>
          <a:noFill/>
        </p:spPr>
        <p:txBody>
          <a:bodyPr wrap="square">
            <a:spAutoFit/>
          </a:bodyPr>
          <a:lstStyle/>
          <a:p>
            <a:r>
              <a:rPr lang="en-US" sz="600">
                <a:solidFill>
                  <a:srgbClr val="00314C"/>
                </a:solidFill>
                <a:latin typeface="Verdana" panose="020B0604030504040204" pitchFamily="34" charset="0"/>
                <a:ea typeface="Verdana" panose="020B0604030504040204" pitchFamily="34" charset="0"/>
              </a:rPr>
              <a:t>Hoh BL, Ko NU, Amin-</a:t>
            </a:r>
            <a:r>
              <a:rPr lang="en-US" sz="600" err="1">
                <a:solidFill>
                  <a:srgbClr val="00314C"/>
                </a:solidFill>
                <a:latin typeface="Verdana" panose="020B0604030504040204" pitchFamily="34" charset="0"/>
                <a:ea typeface="Verdana" panose="020B0604030504040204" pitchFamily="34" charset="0"/>
              </a:rPr>
              <a:t>Hanjani</a:t>
            </a:r>
            <a:r>
              <a:rPr lang="en-US" sz="600">
                <a:solidFill>
                  <a:srgbClr val="00314C"/>
                </a:solidFill>
                <a:latin typeface="Verdana" panose="020B0604030504040204" pitchFamily="34" charset="0"/>
                <a:ea typeface="Verdana" panose="020B0604030504040204" pitchFamily="34" charset="0"/>
              </a:rPr>
              <a:t> S, et al. 2023 Guideline for the Management of Patients With Aneurysmal Subarachnoid Hemorrhage: A Guideline From the American Heart Association/American Stroke Association. Stroke. 2023;54(7). </a:t>
            </a:r>
            <a:r>
              <a:rPr lang="en-US" sz="600" err="1">
                <a:solidFill>
                  <a:srgbClr val="00314C"/>
                </a:solidFill>
                <a:latin typeface="Verdana" panose="020B0604030504040204" pitchFamily="34" charset="0"/>
                <a:ea typeface="Verdana" panose="020B0604030504040204" pitchFamily="34" charset="0"/>
              </a:rPr>
              <a:t>doi:https</a:t>
            </a:r>
            <a:r>
              <a:rPr lang="en-US" sz="600">
                <a:solidFill>
                  <a:srgbClr val="00314C"/>
                </a:solidFill>
                <a:latin typeface="Verdana" panose="020B0604030504040204" pitchFamily="34" charset="0"/>
                <a:ea typeface="Verdana" panose="020B0604030504040204" pitchFamily="34" charset="0"/>
              </a:rPr>
              <a:t>://doi.org/10.1161/str.0000000000000436</a:t>
            </a:r>
          </a:p>
        </p:txBody>
      </p:sp>
    </p:spTree>
    <p:extLst>
      <p:ext uri="{BB962C8B-B14F-4D97-AF65-F5344CB8AC3E}">
        <p14:creationId xmlns:p14="http://schemas.microsoft.com/office/powerpoint/2010/main" val="190294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D66F9-1996-FC51-5B3E-85EA925ED27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73A74EC-1343-5A6C-0F99-F308A7E95B9B}"/>
              </a:ext>
            </a:extLst>
          </p:cNvPr>
          <p:cNvSpPr>
            <a:spLocks noGrp="1"/>
          </p:cNvSpPr>
          <p:nvPr>
            <p:ph type="title"/>
          </p:nvPr>
        </p:nvSpPr>
        <p:spPr>
          <a:xfrm>
            <a:off x="0" y="482538"/>
            <a:ext cx="9196039" cy="923330"/>
          </a:xfrm>
        </p:spPr>
        <p:txBody>
          <a:bodyPr/>
          <a:lstStyle/>
          <a:p>
            <a:pPr algn="ctr"/>
            <a:r>
              <a:rPr lang="en-US" sz="3000">
                <a:latin typeface="Verdana" panose="020B0604030504040204" pitchFamily="34" charset="0"/>
                <a:ea typeface="Verdana" panose="020B0604030504040204" pitchFamily="34" charset="0"/>
              </a:rPr>
              <a:t>Cerebral Angioplasty and/or Intra-Arterial Vasodilators</a:t>
            </a:r>
          </a:p>
        </p:txBody>
      </p:sp>
      <p:sp>
        <p:nvSpPr>
          <p:cNvPr id="2" name="Rectangle: Rounded Corners 1">
            <a:extLst>
              <a:ext uri="{FF2B5EF4-FFF2-40B4-BE49-F238E27FC236}">
                <a16:creationId xmlns:a16="http://schemas.microsoft.com/office/drawing/2014/main" id="{B0D55255-8A0A-E34A-39A4-F0EFE7AD03E3}"/>
              </a:ext>
            </a:extLst>
          </p:cNvPr>
          <p:cNvSpPr/>
          <p:nvPr/>
        </p:nvSpPr>
        <p:spPr>
          <a:xfrm>
            <a:off x="1247845" y="1858996"/>
            <a:ext cx="6648307" cy="1821924"/>
          </a:xfrm>
          <a:prstGeom prst="roundRect">
            <a:avLst/>
          </a:prstGeom>
          <a:solidFill>
            <a:srgbClr val="00314C"/>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solidFill>
                <a:srgbClr val="00314C"/>
              </a:solidFill>
            </a:endParaRPr>
          </a:p>
        </p:txBody>
      </p:sp>
      <p:sp>
        <p:nvSpPr>
          <p:cNvPr id="4" name="TextBox 3">
            <a:extLst>
              <a:ext uri="{FF2B5EF4-FFF2-40B4-BE49-F238E27FC236}">
                <a16:creationId xmlns:a16="http://schemas.microsoft.com/office/drawing/2014/main" id="{643D5DC2-AF2E-F1EB-F744-4ED360419157}"/>
              </a:ext>
            </a:extLst>
          </p:cNvPr>
          <p:cNvSpPr txBox="1"/>
          <p:nvPr/>
        </p:nvSpPr>
        <p:spPr>
          <a:xfrm>
            <a:off x="1444761" y="1985128"/>
            <a:ext cx="6254475" cy="1569660"/>
          </a:xfrm>
          <a:prstGeom prst="rect">
            <a:avLst/>
          </a:prstGeom>
          <a:noFill/>
        </p:spPr>
        <p:txBody>
          <a:bodyPr wrap="square" rtlCol="0">
            <a:spAutoFit/>
          </a:bodyPr>
          <a:lstStyle/>
          <a:p>
            <a:r>
              <a:rPr lang="en-US" sz="1600">
                <a:solidFill>
                  <a:schemeClr val="bg1"/>
                </a:solidFill>
                <a:latin typeface="Verdana" panose="020B0604030504040204" pitchFamily="34" charset="0"/>
                <a:ea typeface="Verdana" panose="020B0604030504040204" pitchFamily="34" charset="0"/>
              </a:rPr>
              <a:t>Cerebral angioplasty and/or selective intra-arterial vasodilator therapy is reasonable in patients with symptomatic cerebral vasospasm, particularly those who are not rapidly responding to hypertensive therapy (</a:t>
            </a:r>
            <a:r>
              <a:rPr lang="en-US" sz="1600" b="1">
                <a:solidFill>
                  <a:schemeClr val="bg1"/>
                </a:solidFill>
                <a:latin typeface="Verdana" panose="020B0604030504040204" pitchFamily="34" charset="0"/>
                <a:ea typeface="Verdana" panose="020B0604030504040204" pitchFamily="34" charset="0"/>
              </a:rPr>
              <a:t>Class </a:t>
            </a:r>
            <a:r>
              <a:rPr lang="en-US" sz="1600" b="1" err="1">
                <a:solidFill>
                  <a:schemeClr val="bg1"/>
                </a:solidFill>
                <a:latin typeface="Verdana" panose="020B0604030504040204" pitchFamily="34" charset="0"/>
                <a:ea typeface="Verdana" panose="020B0604030504040204" pitchFamily="34" charset="0"/>
              </a:rPr>
              <a:t>IIa</a:t>
            </a:r>
            <a:r>
              <a:rPr lang="en-US" sz="1600" b="1">
                <a:solidFill>
                  <a:schemeClr val="bg1"/>
                </a:solidFill>
                <a:latin typeface="Verdana" panose="020B0604030504040204" pitchFamily="34" charset="0"/>
                <a:ea typeface="Verdana" panose="020B0604030504040204" pitchFamily="34" charset="0"/>
              </a:rPr>
              <a:t>; Level of Evidence B</a:t>
            </a:r>
            <a:r>
              <a:rPr lang="en-US" sz="1600">
                <a:solidFill>
                  <a:schemeClr val="bg1"/>
                </a:solidFill>
                <a:latin typeface="Verdana" panose="020B0604030504040204" pitchFamily="34" charset="0"/>
                <a:ea typeface="Verdana" panose="020B0604030504040204" pitchFamily="34" charset="0"/>
              </a:rPr>
              <a:t>). (Revised recommendation from previous guidelines)</a:t>
            </a:r>
          </a:p>
        </p:txBody>
      </p:sp>
      <p:sp>
        <p:nvSpPr>
          <p:cNvPr id="5" name="TextBox 4">
            <a:extLst>
              <a:ext uri="{FF2B5EF4-FFF2-40B4-BE49-F238E27FC236}">
                <a16:creationId xmlns:a16="http://schemas.microsoft.com/office/drawing/2014/main" id="{FBCCEB42-A03A-2473-BE8B-911753DDE929}"/>
              </a:ext>
            </a:extLst>
          </p:cNvPr>
          <p:cNvSpPr txBox="1"/>
          <p:nvPr/>
        </p:nvSpPr>
        <p:spPr>
          <a:xfrm>
            <a:off x="0" y="4897279"/>
            <a:ext cx="6208834" cy="276999"/>
          </a:xfrm>
          <a:prstGeom prst="rect">
            <a:avLst/>
          </a:prstGeom>
          <a:noFill/>
        </p:spPr>
        <p:txBody>
          <a:bodyPr wrap="square">
            <a:spAutoFit/>
          </a:bodyPr>
          <a:lstStyle/>
          <a:p>
            <a:r>
              <a:rPr lang="en-US" sz="600">
                <a:solidFill>
                  <a:srgbClr val="00314C"/>
                </a:solidFill>
                <a:latin typeface="Verdana" panose="020B0604030504040204" pitchFamily="34" charset="0"/>
                <a:ea typeface="Verdana" panose="020B0604030504040204" pitchFamily="34" charset="0"/>
              </a:rPr>
              <a:t>Hoh BL, Ko NU, Amin-</a:t>
            </a:r>
            <a:r>
              <a:rPr lang="en-US" sz="600" err="1">
                <a:solidFill>
                  <a:srgbClr val="00314C"/>
                </a:solidFill>
                <a:latin typeface="Verdana" panose="020B0604030504040204" pitchFamily="34" charset="0"/>
                <a:ea typeface="Verdana" panose="020B0604030504040204" pitchFamily="34" charset="0"/>
              </a:rPr>
              <a:t>Hanjani</a:t>
            </a:r>
            <a:r>
              <a:rPr lang="en-US" sz="600">
                <a:solidFill>
                  <a:srgbClr val="00314C"/>
                </a:solidFill>
                <a:latin typeface="Verdana" panose="020B0604030504040204" pitchFamily="34" charset="0"/>
                <a:ea typeface="Verdana" panose="020B0604030504040204" pitchFamily="34" charset="0"/>
              </a:rPr>
              <a:t> S, et al. 2023 Guideline for the Management of Patients With Aneurysmal Subarachnoid Hemorrhage: A Guideline From the American Heart Association/American Stroke Association. Stroke. 2023;54(7). </a:t>
            </a:r>
            <a:r>
              <a:rPr lang="en-US" sz="600" err="1">
                <a:solidFill>
                  <a:srgbClr val="00314C"/>
                </a:solidFill>
                <a:latin typeface="Verdana" panose="020B0604030504040204" pitchFamily="34" charset="0"/>
                <a:ea typeface="Verdana" panose="020B0604030504040204" pitchFamily="34" charset="0"/>
              </a:rPr>
              <a:t>doi:https</a:t>
            </a:r>
            <a:r>
              <a:rPr lang="en-US" sz="600">
                <a:solidFill>
                  <a:srgbClr val="00314C"/>
                </a:solidFill>
                <a:latin typeface="Verdana" panose="020B0604030504040204" pitchFamily="34" charset="0"/>
                <a:ea typeface="Verdana" panose="020B0604030504040204" pitchFamily="34" charset="0"/>
              </a:rPr>
              <a:t>://doi.org/10.1161/str.0000000000000436</a:t>
            </a:r>
          </a:p>
        </p:txBody>
      </p:sp>
    </p:spTree>
    <p:extLst>
      <p:ext uri="{BB962C8B-B14F-4D97-AF65-F5344CB8AC3E}">
        <p14:creationId xmlns:p14="http://schemas.microsoft.com/office/powerpoint/2010/main" val="269244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B2295-99A9-4215-A042-3DDCB92BFE7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72B6267-6673-63BE-DF9F-3A04B935928F}"/>
              </a:ext>
            </a:extLst>
          </p:cNvPr>
          <p:cNvSpPr>
            <a:spLocks noGrp="1"/>
          </p:cNvSpPr>
          <p:nvPr>
            <p:ph type="title"/>
          </p:nvPr>
        </p:nvSpPr>
        <p:spPr>
          <a:xfrm>
            <a:off x="323851" y="301088"/>
            <a:ext cx="7886700" cy="618631"/>
          </a:xfrm>
        </p:spPr>
        <p:txBody>
          <a:bodyPr/>
          <a:lstStyle/>
          <a:p>
            <a:r>
              <a:rPr lang="en-US" sz="3800">
                <a:latin typeface="Verdana" panose="020B0604030504040204" pitchFamily="34" charset="0"/>
                <a:ea typeface="Verdana" panose="020B0604030504040204" pitchFamily="34" charset="0"/>
              </a:rPr>
              <a:t>Balloon Angioplasty</a:t>
            </a:r>
          </a:p>
        </p:txBody>
      </p:sp>
      <p:pic>
        <p:nvPicPr>
          <p:cNvPr id="15" name="Picture 14" descr="A diagram of a few wooden objects&#10;&#10;AI-generated content may be incorrect.">
            <a:extLst>
              <a:ext uri="{FF2B5EF4-FFF2-40B4-BE49-F238E27FC236}">
                <a16:creationId xmlns:a16="http://schemas.microsoft.com/office/drawing/2014/main" id="{62470498-30D8-C15D-39E9-8DE39650745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23849" y="1326564"/>
            <a:ext cx="3441887" cy="2358231"/>
          </a:xfrm>
          <a:prstGeom prst="rect">
            <a:avLst/>
          </a:prstGeom>
        </p:spPr>
      </p:pic>
      <p:graphicFrame>
        <p:nvGraphicFramePr>
          <p:cNvPr id="17" name="Diagram 16">
            <a:extLst>
              <a:ext uri="{FF2B5EF4-FFF2-40B4-BE49-F238E27FC236}">
                <a16:creationId xmlns:a16="http://schemas.microsoft.com/office/drawing/2014/main" id="{8B3CE781-3623-6CA8-F37A-9F98724C22B2}"/>
              </a:ext>
            </a:extLst>
          </p:cNvPr>
          <p:cNvGraphicFramePr/>
          <p:nvPr>
            <p:extLst>
              <p:ext uri="{D42A27DB-BD31-4B8C-83A1-F6EECF244321}">
                <p14:modId xmlns:p14="http://schemas.microsoft.com/office/powerpoint/2010/main" val="1455305909"/>
              </p:ext>
            </p:extLst>
          </p:nvPr>
        </p:nvGraphicFramePr>
        <p:xfrm>
          <a:off x="4204636" y="1010735"/>
          <a:ext cx="4615515" cy="31220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a:extLst>
              <a:ext uri="{FF2B5EF4-FFF2-40B4-BE49-F238E27FC236}">
                <a16:creationId xmlns:a16="http://schemas.microsoft.com/office/drawing/2014/main" id="{DDDE5383-CD64-7F1D-FC6A-1853031293FD}"/>
              </a:ext>
            </a:extLst>
          </p:cNvPr>
          <p:cNvSpPr txBox="1"/>
          <p:nvPr/>
        </p:nvSpPr>
        <p:spPr>
          <a:xfrm>
            <a:off x="0" y="4132764"/>
            <a:ext cx="6341328" cy="1169551"/>
          </a:xfrm>
          <a:prstGeom prst="rect">
            <a:avLst/>
          </a:prstGeom>
          <a:noFill/>
        </p:spPr>
        <p:txBody>
          <a:bodyPr wrap="square">
            <a:spAutoFit/>
          </a:bodyPr>
          <a:lstStyle/>
          <a:p>
            <a:r>
              <a:rPr lang="en-US" sz="500">
                <a:solidFill>
                  <a:srgbClr val="00314C"/>
                </a:solidFill>
                <a:latin typeface="Verdana" panose="020B0604030504040204" pitchFamily="34" charset="0"/>
                <a:ea typeface="Verdana" panose="020B0604030504040204" pitchFamily="34" charset="0"/>
              </a:rPr>
              <a:t>Athar MK, Levine JM. Treatment Options for Cerebral Vasospasm in Aneurysmal Subarachnoid Hemorrhage. </a:t>
            </a:r>
            <a:r>
              <a:rPr lang="en-US" sz="500" i="1">
                <a:solidFill>
                  <a:srgbClr val="00314C"/>
                </a:solidFill>
                <a:latin typeface="Verdana" panose="020B0604030504040204" pitchFamily="34" charset="0"/>
                <a:ea typeface="Verdana" panose="020B0604030504040204" pitchFamily="34" charset="0"/>
              </a:rPr>
              <a:t>Neurotherapeutics</a:t>
            </a:r>
            <a:r>
              <a:rPr lang="en-US" sz="500">
                <a:solidFill>
                  <a:srgbClr val="00314C"/>
                </a:solidFill>
                <a:latin typeface="Verdana" panose="020B0604030504040204" pitchFamily="34" charset="0"/>
                <a:ea typeface="Verdana" panose="020B0604030504040204" pitchFamily="34" charset="0"/>
              </a:rPr>
              <a:t>. 2012;9(1):37-43. </a:t>
            </a:r>
            <a:r>
              <a:rPr lang="en-US" sz="500" err="1">
                <a:solidFill>
                  <a:srgbClr val="00314C"/>
                </a:solidFill>
                <a:latin typeface="Verdana" panose="020B0604030504040204" pitchFamily="34" charset="0"/>
                <a:ea typeface="Verdana" panose="020B0604030504040204" pitchFamily="34" charset="0"/>
              </a:rPr>
              <a:t>doi:https</a:t>
            </a:r>
            <a:r>
              <a:rPr lang="en-US" sz="500">
                <a:solidFill>
                  <a:srgbClr val="00314C"/>
                </a:solidFill>
                <a:latin typeface="Verdana" panose="020B0604030504040204" pitchFamily="34" charset="0"/>
                <a:ea typeface="Verdana" panose="020B0604030504040204" pitchFamily="34" charset="0"/>
              </a:rPr>
              <a:t>://doi.org/10.1007/s13311-011-0098-1</a:t>
            </a:r>
          </a:p>
          <a:p>
            <a:endParaRPr lang="en-US" sz="500">
              <a:solidFill>
                <a:srgbClr val="00314C"/>
              </a:solidFill>
              <a:latin typeface="Verdana" panose="020B0604030504040204" pitchFamily="34" charset="0"/>
              <a:ea typeface="Verdana" panose="020B0604030504040204" pitchFamily="34" charset="0"/>
            </a:endParaRPr>
          </a:p>
          <a:p>
            <a:r>
              <a:rPr lang="en-US" sz="500">
                <a:solidFill>
                  <a:srgbClr val="00314C"/>
                </a:solidFill>
                <a:latin typeface="Verdana" panose="020B0604030504040204" pitchFamily="34" charset="0"/>
                <a:ea typeface="Verdana" panose="020B0604030504040204" pitchFamily="34" charset="0"/>
              </a:rPr>
              <a:t>Hoh BL, Ko NU, Amin-</a:t>
            </a:r>
            <a:r>
              <a:rPr lang="en-US" sz="500" err="1">
                <a:solidFill>
                  <a:srgbClr val="00314C"/>
                </a:solidFill>
                <a:latin typeface="Verdana" panose="020B0604030504040204" pitchFamily="34" charset="0"/>
                <a:ea typeface="Verdana" panose="020B0604030504040204" pitchFamily="34" charset="0"/>
              </a:rPr>
              <a:t>Hanjani</a:t>
            </a:r>
            <a:r>
              <a:rPr lang="en-US" sz="500">
                <a:solidFill>
                  <a:srgbClr val="00314C"/>
                </a:solidFill>
                <a:latin typeface="Verdana" panose="020B0604030504040204" pitchFamily="34" charset="0"/>
                <a:ea typeface="Verdana" panose="020B0604030504040204" pitchFamily="34" charset="0"/>
              </a:rPr>
              <a:t> S, et al. 2023 Guideline for the Management of Patients With Aneurysmal Subarachnoid Hemorrhage: A Guideline From the American Heart Association/American Stroke Association. Stroke. 2023;54(7). </a:t>
            </a:r>
            <a:r>
              <a:rPr lang="en-US" sz="500" err="1">
                <a:solidFill>
                  <a:srgbClr val="00314C"/>
                </a:solidFill>
                <a:latin typeface="Verdana" panose="020B0604030504040204" pitchFamily="34" charset="0"/>
                <a:ea typeface="Verdana" panose="020B0604030504040204" pitchFamily="34" charset="0"/>
              </a:rPr>
              <a:t>doi:https</a:t>
            </a:r>
            <a:r>
              <a:rPr lang="en-US" sz="500">
                <a:solidFill>
                  <a:srgbClr val="00314C"/>
                </a:solidFill>
                <a:latin typeface="Verdana" panose="020B0604030504040204" pitchFamily="34" charset="0"/>
                <a:ea typeface="Verdana" panose="020B0604030504040204" pitchFamily="34" charset="0"/>
              </a:rPr>
              <a:t>://doi.org/10.1161/str.0000000000000436</a:t>
            </a:r>
          </a:p>
          <a:p>
            <a:endParaRPr lang="en-US" sz="500">
              <a:solidFill>
                <a:srgbClr val="00314C"/>
              </a:solidFill>
              <a:latin typeface="Verdana" panose="020B0604030504040204" pitchFamily="34" charset="0"/>
              <a:ea typeface="Verdana" panose="020B0604030504040204" pitchFamily="34" charset="0"/>
            </a:endParaRPr>
          </a:p>
          <a:p>
            <a:r>
              <a:rPr lang="en-US" sz="500">
                <a:solidFill>
                  <a:srgbClr val="00314C"/>
                </a:solidFill>
                <a:latin typeface="Verdana" panose="020B0604030504040204" pitchFamily="34" charset="0"/>
                <a:ea typeface="Verdana" panose="020B0604030504040204" pitchFamily="34" charset="0"/>
              </a:rPr>
              <a:t>Sena PB, Gonçalves M, Maia B, Fernandes M, Bento L. Evidence-Based Approach to Cerebral Vasospasm and Delayed Cerebral Ischemia: Milrinone as a Therapeutic Option—A Narrative Literature Review and Algorithm Treatment Proposition. Neurology International. 2025;17(3):32-32. </a:t>
            </a:r>
            <a:r>
              <a:rPr lang="en-US" sz="500" err="1">
                <a:solidFill>
                  <a:srgbClr val="00314C"/>
                </a:solidFill>
                <a:latin typeface="Verdana" panose="020B0604030504040204" pitchFamily="34" charset="0"/>
                <a:ea typeface="Verdana" panose="020B0604030504040204" pitchFamily="34" charset="0"/>
              </a:rPr>
              <a:t>doi:https</a:t>
            </a:r>
            <a:r>
              <a:rPr lang="en-US" sz="500">
                <a:solidFill>
                  <a:srgbClr val="00314C"/>
                </a:solidFill>
                <a:latin typeface="Verdana" panose="020B0604030504040204" pitchFamily="34" charset="0"/>
                <a:ea typeface="Verdana" panose="020B0604030504040204" pitchFamily="34" charset="0"/>
              </a:rPr>
              <a:t>://doi.org/10.3390/neurolint17030032</a:t>
            </a:r>
          </a:p>
          <a:p>
            <a:endParaRPr lang="en-US" sz="500">
              <a:solidFill>
                <a:srgbClr val="00314C"/>
              </a:solidFill>
              <a:latin typeface="Verdana" panose="020B0604030504040204" pitchFamily="34" charset="0"/>
              <a:ea typeface="Verdana" panose="020B0604030504040204" pitchFamily="34" charset="0"/>
            </a:endParaRPr>
          </a:p>
          <a:p>
            <a:r>
              <a:rPr lang="en-US" sz="500">
                <a:solidFill>
                  <a:srgbClr val="00314C"/>
                </a:solidFill>
                <a:latin typeface="Verdana" panose="020B0604030504040204" pitchFamily="34" charset="0"/>
                <a:ea typeface="Verdana" panose="020B0604030504040204" pitchFamily="34" charset="0"/>
              </a:rPr>
              <a:t>Neumann A, Küchler J, Ditz C, Krajewski K, Leppert J, Schramm P, et al. Non-compliant and compliant balloons for endovascular rescue therapy of cerebral vasospasm after spontaneous subarachnoid </a:t>
            </a:r>
            <a:r>
              <a:rPr lang="en-US" sz="500" err="1">
                <a:solidFill>
                  <a:srgbClr val="00314C"/>
                </a:solidFill>
                <a:latin typeface="Verdana" panose="020B0604030504040204" pitchFamily="34" charset="0"/>
                <a:ea typeface="Verdana" panose="020B0604030504040204" pitchFamily="34" charset="0"/>
              </a:rPr>
              <a:t>haemorrhage</a:t>
            </a:r>
            <a:r>
              <a:rPr lang="en-US" sz="500">
                <a:solidFill>
                  <a:srgbClr val="00314C"/>
                </a:solidFill>
                <a:latin typeface="Verdana" panose="020B0604030504040204" pitchFamily="34" charset="0"/>
                <a:ea typeface="Verdana" panose="020B0604030504040204" pitchFamily="34" charset="0"/>
              </a:rPr>
              <a:t>: experiences of a single-</a:t>
            </a:r>
            <a:r>
              <a:rPr lang="en-US" sz="500" err="1">
                <a:solidFill>
                  <a:srgbClr val="00314C"/>
                </a:solidFill>
                <a:latin typeface="Verdana" panose="020B0604030504040204" pitchFamily="34" charset="0"/>
                <a:ea typeface="Verdana" panose="020B0604030504040204" pitchFamily="34" charset="0"/>
              </a:rPr>
              <a:t>centre</a:t>
            </a:r>
            <a:r>
              <a:rPr lang="en-US" sz="500">
                <a:solidFill>
                  <a:srgbClr val="00314C"/>
                </a:solidFill>
                <a:latin typeface="Verdana" panose="020B0604030504040204" pitchFamily="34" charset="0"/>
                <a:ea typeface="Verdana" panose="020B0604030504040204" pitchFamily="34" charset="0"/>
              </a:rPr>
              <a:t> institution with radiological follow-up of the treated vessel segments. Stroke and Vascular Neurology. 2021;6:. https://doi.org/10.1136/svn-2020-000410</a:t>
            </a:r>
          </a:p>
          <a:p>
            <a:endParaRPr lang="en-US" sz="500">
              <a:solidFill>
                <a:srgbClr val="00314C"/>
              </a:solidFill>
              <a:latin typeface="Verdana" panose="020B0604030504040204" pitchFamily="34" charset="0"/>
              <a:ea typeface="Verdana" panose="020B0604030504040204" pitchFamily="34" charset="0"/>
            </a:endParaRPr>
          </a:p>
          <a:p>
            <a:endParaRPr lang="en-US" sz="500">
              <a:solidFill>
                <a:srgbClr val="00314C"/>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154085292"/>
      </p:ext>
    </p:extLst>
  </p:cSld>
  <p:clrMapOvr>
    <a:masterClrMapping/>
  </p:clrMapOvr>
  <p:extLst>
    <p:ext uri="{6950BFC3-D8DA-4A85-94F7-54DA5524770B}">
      <p188:commentRel xmlns:p188="http://schemas.microsoft.com/office/powerpoint/2018/8/main" r:id="rId2"/>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4D975-4F3B-D6BD-9CBF-FCC4079E7D6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2F32F92-85B0-0BA8-46C7-01117499C034}"/>
              </a:ext>
            </a:extLst>
          </p:cNvPr>
          <p:cNvSpPr>
            <a:spLocks noGrp="1"/>
          </p:cNvSpPr>
          <p:nvPr>
            <p:ph type="title"/>
          </p:nvPr>
        </p:nvSpPr>
        <p:spPr>
          <a:xfrm>
            <a:off x="179471" y="206546"/>
            <a:ext cx="7886700" cy="618631"/>
          </a:xfrm>
        </p:spPr>
        <p:txBody>
          <a:bodyPr/>
          <a:lstStyle/>
          <a:p>
            <a:r>
              <a:rPr lang="en-US" sz="3800">
                <a:latin typeface="Verdana" panose="020B0604030504040204" pitchFamily="34" charset="0"/>
                <a:ea typeface="Verdana" panose="020B0604030504040204" pitchFamily="34" charset="0"/>
              </a:rPr>
              <a:t>Intra-arterial Vasodilators</a:t>
            </a:r>
          </a:p>
        </p:txBody>
      </p:sp>
      <p:graphicFrame>
        <p:nvGraphicFramePr>
          <p:cNvPr id="2" name="Diagram 1">
            <a:extLst>
              <a:ext uri="{FF2B5EF4-FFF2-40B4-BE49-F238E27FC236}">
                <a16:creationId xmlns:a16="http://schemas.microsoft.com/office/drawing/2014/main" id="{9B023500-EC45-F717-7B59-BB1AE34291E9}"/>
              </a:ext>
            </a:extLst>
          </p:cNvPr>
          <p:cNvGraphicFramePr/>
          <p:nvPr>
            <p:extLst>
              <p:ext uri="{D42A27DB-BD31-4B8C-83A1-F6EECF244321}">
                <p14:modId xmlns:p14="http://schemas.microsoft.com/office/powerpoint/2010/main" val="2900927701"/>
              </p:ext>
            </p:extLst>
          </p:nvPr>
        </p:nvGraphicFramePr>
        <p:xfrm>
          <a:off x="2039815" y="1032672"/>
          <a:ext cx="5064369" cy="30781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739580A9-876C-B3EB-20BD-2489D851E5FD}"/>
              </a:ext>
            </a:extLst>
          </p:cNvPr>
          <p:cNvSpPr txBox="1"/>
          <p:nvPr/>
        </p:nvSpPr>
        <p:spPr>
          <a:xfrm>
            <a:off x="2" y="4386904"/>
            <a:ext cx="6378496" cy="938719"/>
          </a:xfrm>
          <a:prstGeom prst="rect">
            <a:avLst/>
          </a:prstGeom>
          <a:noFill/>
        </p:spPr>
        <p:txBody>
          <a:bodyPr wrap="square">
            <a:spAutoFit/>
          </a:bodyPr>
          <a:lstStyle/>
          <a:p>
            <a:r>
              <a:rPr lang="en-US" sz="500">
                <a:solidFill>
                  <a:srgbClr val="00314C"/>
                </a:solidFill>
                <a:latin typeface="Verdana" panose="020B0604030504040204" pitchFamily="34" charset="0"/>
                <a:ea typeface="Verdana" panose="020B0604030504040204" pitchFamily="34" charset="0"/>
              </a:rPr>
              <a:t>Athar MK, Levine JM. Treatment Options for Cerebral Vasospasm in Aneurysmal Subarachnoid Hemorrhage. </a:t>
            </a:r>
            <a:r>
              <a:rPr lang="en-US" sz="500" i="1">
                <a:solidFill>
                  <a:srgbClr val="00314C"/>
                </a:solidFill>
                <a:latin typeface="Verdana" panose="020B0604030504040204" pitchFamily="34" charset="0"/>
                <a:ea typeface="Verdana" panose="020B0604030504040204" pitchFamily="34" charset="0"/>
              </a:rPr>
              <a:t>Neurotherapeutics</a:t>
            </a:r>
            <a:r>
              <a:rPr lang="en-US" sz="500">
                <a:solidFill>
                  <a:srgbClr val="00314C"/>
                </a:solidFill>
                <a:latin typeface="Verdana" panose="020B0604030504040204" pitchFamily="34" charset="0"/>
                <a:ea typeface="Verdana" panose="020B0604030504040204" pitchFamily="34" charset="0"/>
              </a:rPr>
              <a:t>. 2012;9(1):37-43. </a:t>
            </a:r>
            <a:r>
              <a:rPr lang="en-US" sz="500" err="1">
                <a:solidFill>
                  <a:srgbClr val="00314C"/>
                </a:solidFill>
                <a:latin typeface="Verdana" panose="020B0604030504040204" pitchFamily="34" charset="0"/>
                <a:ea typeface="Verdana" panose="020B0604030504040204" pitchFamily="34" charset="0"/>
              </a:rPr>
              <a:t>doi:https</a:t>
            </a:r>
            <a:r>
              <a:rPr lang="en-US" sz="500">
                <a:solidFill>
                  <a:srgbClr val="00314C"/>
                </a:solidFill>
                <a:latin typeface="Verdana" panose="020B0604030504040204" pitchFamily="34" charset="0"/>
                <a:ea typeface="Verdana" panose="020B0604030504040204" pitchFamily="34" charset="0"/>
              </a:rPr>
              <a:t>://doi.org/10.1007/s13311-011-0098-1</a:t>
            </a:r>
          </a:p>
          <a:p>
            <a:endParaRPr lang="en-US" sz="500">
              <a:solidFill>
                <a:srgbClr val="00314C"/>
              </a:solidFill>
              <a:latin typeface="Verdana" panose="020B0604030504040204" pitchFamily="34" charset="0"/>
              <a:ea typeface="Verdana" panose="020B0604030504040204" pitchFamily="34" charset="0"/>
            </a:endParaRPr>
          </a:p>
          <a:p>
            <a:r>
              <a:rPr lang="en-US" sz="500">
                <a:solidFill>
                  <a:srgbClr val="00314C"/>
                </a:solidFill>
                <a:latin typeface="Verdana" panose="020B0604030504040204" pitchFamily="34" charset="0"/>
                <a:ea typeface="Verdana" panose="020B0604030504040204" pitchFamily="34" charset="0"/>
              </a:rPr>
              <a:t>Hoh BL, Ko NU, Amin-</a:t>
            </a:r>
            <a:r>
              <a:rPr lang="en-US" sz="500" err="1">
                <a:solidFill>
                  <a:srgbClr val="00314C"/>
                </a:solidFill>
                <a:latin typeface="Verdana" panose="020B0604030504040204" pitchFamily="34" charset="0"/>
                <a:ea typeface="Verdana" panose="020B0604030504040204" pitchFamily="34" charset="0"/>
              </a:rPr>
              <a:t>Hanjani</a:t>
            </a:r>
            <a:r>
              <a:rPr lang="en-US" sz="500">
                <a:solidFill>
                  <a:srgbClr val="00314C"/>
                </a:solidFill>
                <a:latin typeface="Verdana" panose="020B0604030504040204" pitchFamily="34" charset="0"/>
                <a:ea typeface="Verdana" panose="020B0604030504040204" pitchFamily="34" charset="0"/>
              </a:rPr>
              <a:t> S, et al. 2023 Guideline for the Management of Patients With Aneurysmal Subarachnoid Hemorrhage: A Guideline From the American Heart Association/American Stroke Association. Stroke. 2023;54(7). </a:t>
            </a:r>
            <a:r>
              <a:rPr lang="en-US" sz="500" err="1">
                <a:solidFill>
                  <a:srgbClr val="00314C"/>
                </a:solidFill>
                <a:latin typeface="Verdana" panose="020B0604030504040204" pitchFamily="34" charset="0"/>
                <a:ea typeface="Verdana" panose="020B0604030504040204" pitchFamily="34" charset="0"/>
              </a:rPr>
              <a:t>doi:https</a:t>
            </a:r>
            <a:r>
              <a:rPr lang="en-US" sz="500">
                <a:solidFill>
                  <a:srgbClr val="00314C"/>
                </a:solidFill>
                <a:latin typeface="Verdana" panose="020B0604030504040204" pitchFamily="34" charset="0"/>
                <a:ea typeface="Verdana" panose="020B0604030504040204" pitchFamily="34" charset="0"/>
              </a:rPr>
              <a:t>://doi.org/10.1161/str.0000000000000436</a:t>
            </a:r>
          </a:p>
          <a:p>
            <a:endParaRPr lang="en-US" sz="500">
              <a:solidFill>
                <a:srgbClr val="00314C"/>
              </a:solidFill>
              <a:latin typeface="Verdana" panose="020B0604030504040204" pitchFamily="34" charset="0"/>
              <a:ea typeface="Verdana" panose="020B0604030504040204" pitchFamily="34" charset="0"/>
            </a:endParaRPr>
          </a:p>
          <a:p>
            <a:r>
              <a:rPr lang="en-US" sz="500">
                <a:solidFill>
                  <a:srgbClr val="00314C"/>
                </a:solidFill>
                <a:latin typeface="Verdana" panose="020B0604030504040204" pitchFamily="34" charset="0"/>
                <a:ea typeface="Verdana" panose="020B0604030504040204" pitchFamily="34" charset="0"/>
              </a:rPr>
              <a:t>Sena PB, Gonçalves M, Maia B, Fernandes M, Bento L. Evidence-Based Approach to Cerebral Vasospasm and Delayed Cerebral Ischemia: Milrinone as a Therapeutic Option—A Narrative Literature Review and Algorithm Treatment Proposition. Neurology International. 2025;17(3):32-32. </a:t>
            </a:r>
            <a:r>
              <a:rPr lang="en-US" sz="500" err="1">
                <a:solidFill>
                  <a:srgbClr val="00314C"/>
                </a:solidFill>
                <a:latin typeface="Verdana" panose="020B0604030504040204" pitchFamily="34" charset="0"/>
                <a:ea typeface="Verdana" panose="020B0604030504040204" pitchFamily="34" charset="0"/>
              </a:rPr>
              <a:t>doi:https</a:t>
            </a:r>
            <a:r>
              <a:rPr lang="en-US" sz="500">
                <a:solidFill>
                  <a:srgbClr val="00314C"/>
                </a:solidFill>
                <a:latin typeface="Verdana" panose="020B0604030504040204" pitchFamily="34" charset="0"/>
                <a:ea typeface="Verdana" panose="020B0604030504040204" pitchFamily="34" charset="0"/>
              </a:rPr>
              <a:t>://doi.org/10.3390/neurolint17030032</a:t>
            </a:r>
          </a:p>
          <a:p>
            <a:endParaRPr lang="en-US" sz="500">
              <a:solidFill>
                <a:srgbClr val="00314C"/>
              </a:solidFill>
              <a:latin typeface="Verdana" panose="020B0604030504040204" pitchFamily="34" charset="0"/>
              <a:ea typeface="Verdana" panose="020B0604030504040204" pitchFamily="34" charset="0"/>
            </a:endParaRPr>
          </a:p>
          <a:p>
            <a:endParaRPr lang="en-US" sz="500">
              <a:solidFill>
                <a:srgbClr val="00314C"/>
              </a:solidFill>
              <a:latin typeface="Verdana" panose="020B0604030504040204" pitchFamily="34" charset="0"/>
              <a:ea typeface="Verdana" panose="020B0604030504040204" pitchFamily="34" charset="0"/>
            </a:endParaRPr>
          </a:p>
          <a:p>
            <a:endParaRPr lang="en-US" sz="500">
              <a:solidFill>
                <a:srgbClr val="00314C"/>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5511442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763AD-32EB-4798-D55C-7557F6B37A9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27D69E1-6481-E832-16B8-E55F054BE9B5}"/>
              </a:ext>
            </a:extLst>
          </p:cNvPr>
          <p:cNvSpPr>
            <a:spLocks noGrp="1"/>
          </p:cNvSpPr>
          <p:nvPr>
            <p:ph type="title"/>
          </p:nvPr>
        </p:nvSpPr>
        <p:spPr>
          <a:xfrm>
            <a:off x="179471" y="206546"/>
            <a:ext cx="7886700" cy="618631"/>
          </a:xfrm>
        </p:spPr>
        <p:txBody>
          <a:bodyPr/>
          <a:lstStyle/>
          <a:p>
            <a:r>
              <a:rPr lang="en-US" sz="3800">
                <a:latin typeface="Verdana" panose="020B0604030504040204" pitchFamily="34" charset="0"/>
                <a:ea typeface="Verdana" panose="020B0604030504040204" pitchFamily="34" charset="0"/>
              </a:rPr>
              <a:t>Intra-arterial Vasodilators</a:t>
            </a:r>
          </a:p>
        </p:txBody>
      </p:sp>
      <p:graphicFrame>
        <p:nvGraphicFramePr>
          <p:cNvPr id="4" name="Diagram 3">
            <a:extLst>
              <a:ext uri="{FF2B5EF4-FFF2-40B4-BE49-F238E27FC236}">
                <a16:creationId xmlns:a16="http://schemas.microsoft.com/office/drawing/2014/main" id="{57F1236F-13B2-6ADF-C626-DE32B413072D}"/>
              </a:ext>
            </a:extLst>
          </p:cNvPr>
          <p:cNvGraphicFramePr/>
          <p:nvPr>
            <p:extLst>
              <p:ext uri="{D42A27DB-BD31-4B8C-83A1-F6EECF244321}">
                <p14:modId xmlns:p14="http://schemas.microsoft.com/office/powerpoint/2010/main" val="729649932"/>
              </p:ext>
            </p:extLst>
          </p:nvPr>
        </p:nvGraphicFramePr>
        <p:xfrm>
          <a:off x="1257918" y="825177"/>
          <a:ext cx="6628167" cy="35732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a:extLst>
              <a:ext uri="{FF2B5EF4-FFF2-40B4-BE49-F238E27FC236}">
                <a16:creationId xmlns:a16="http://schemas.microsoft.com/office/drawing/2014/main" id="{91645D7D-C77F-34AE-C7CD-3429F9C7E5F7}"/>
              </a:ext>
            </a:extLst>
          </p:cNvPr>
          <p:cNvSpPr txBox="1"/>
          <p:nvPr/>
        </p:nvSpPr>
        <p:spPr>
          <a:xfrm>
            <a:off x="1257785" y="1625752"/>
            <a:ext cx="2035355" cy="2031325"/>
          </a:xfrm>
          <a:prstGeom prst="rect">
            <a:avLst/>
          </a:prstGeom>
          <a:noFill/>
        </p:spPr>
        <p:txBody>
          <a:bodyPr wrap="square" lIns="91440" tIns="45720" rIns="91440" bIns="45720" rtlCol="0" anchor="t">
            <a:spAutoFit/>
          </a:bodyPr>
          <a:lstStyle/>
          <a:p>
            <a:pPr marL="170815" indent="-170815">
              <a:lnSpc>
                <a:spcPct val="150000"/>
              </a:lnSpc>
              <a:buFont typeface="Arial" panose="020B0604020202020204" pitchFamily="34" charset="0"/>
              <a:buChar char="•"/>
            </a:pPr>
            <a:r>
              <a:rPr lang="en-US" sz="1200">
                <a:solidFill>
                  <a:srgbClr val="00314C"/>
                </a:solidFill>
                <a:latin typeface="Verdana"/>
                <a:ea typeface="Verdana"/>
              </a:rPr>
              <a:t>L-type calcium channel blocker</a:t>
            </a:r>
            <a:endParaRPr lang="en-US" sz="1200">
              <a:latin typeface="Verdana"/>
              <a:ea typeface="Verdana"/>
              <a:cs typeface="Calibri"/>
            </a:endParaRPr>
          </a:p>
          <a:p>
            <a:pPr marL="170815" indent="-170815">
              <a:lnSpc>
                <a:spcPct val="150000"/>
              </a:lnSpc>
              <a:buFont typeface="Arial" panose="020B0604020202020204" pitchFamily="34" charset="0"/>
              <a:buChar char="•"/>
            </a:pPr>
            <a:r>
              <a:rPr lang="en-US" sz="1200">
                <a:solidFill>
                  <a:srgbClr val="00314C"/>
                </a:solidFill>
                <a:latin typeface="Verdana"/>
                <a:ea typeface="Verdana"/>
              </a:rPr>
              <a:t>5-20 mg (60 mg total per session)</a:t>
            </a:r>
          </a:p>
          <a:p>
            <a:pPr marL="170815" indent="-170815">
              <a:lnSpc>
                <a:spcPct val="150000"/>
              </a:lnSpc>
              <a:buFont typeface="Arial" panose="020B0604020202020204" pitchFamily="34" charset="0"/>
              <a:buChar char="•"/>
            </a:pPr>
            <a:r>
              <a:rPr lang="en-US" sz="1200">
                <a:solidFill>
                  <a:srgbClr val="00314C"/>
                </a:solidFill>
                <a:latin typeface="Verdana"/>
                <a:ea typeface="Verdana"/>
              </a:rPr>
              <a:t>Monitor HR, BP, drug interactions, and ICP</a:t>
            </a:r>
          </a:p>
          <a:p>
            <a:pPr marL="170815" indent="-170815">
              <a:buFont typeface="Arial" panose="020B0604020202020204" pitchFamily="34" charset="0"/>
              <a:buChar char="•"/>
            </a:pPr>
            <a:endParaRPr lang="en-US">
              <a:ea typeface="Calibri" panose="020F0502020204030204"/>
              <a:cs typeface="Calibri" panose="020F0502020204030204"/>
            </a:endParaRPr>
          </a:p>
        </p:txBody>
      </p:sp>
      <p:sp>
        <p:nvSpPr>
          <p:cNvPr id="3" name="TextBox 2">
            <a:extLst>
              <a:ext uri="{FF2B5EF4-FFF2-40B4-BE49-F238E27FC236}">
                <a16:creationId xmlns:a16="http://schemas.microsoft.com/office/drawing/2014/main" id="{D552ED8A-FC59-7DB8-7630-1BF25023E61E}"/>
              </a:ext>
            </a:extLst>
          </p:cNvPr>
          <p:cNvSpPr txBox="1"/>
          <p:nvPr/>
        </p:nvSpPr>
        <p:spPr>
          <a:xfrm>
            <a:off x="3583265" y="1624957"/>
            <a:ext cx="1987156" cy="1934056"/>
          </a:xfrm>
          <a:prstGeom prst="rect">
            <a:avLst/>
          </a:prstGeom>
          <a:noFill/>
        </p:spPr>
        <p:txBody>
          <a:bodyPr wrap="square" lIns="91440" tIns="45720" rIns="91440" bIns="45720" rtlCol="0" anchor="t">
            <a:spAutoFit/>
          </a:bodyPr>
          <a:lstStyle/>
          <a:p>
            <a:pPr marL="170815" indent="-170815">
              <a:lnSpc>
                <a:spcPct val="150000"/>
              </a:lnSpc>
              <a:buFont typeface="Arial" panose="020B0604020202020204" pitchFamily="34" charset="0"/>
              <a:buChar char="•"/>
            </a:pPr>
            <a:r>
              <a:rPr lang="en-US" sz="1200">
                <a:solidFill>
                  <a:srgbClr val="00314C"/>
                </a:solidFill>
                <a:latin typeface="Verdana"/>
                <a:ea typeface="Verdana"/>
              </a:rPr>
              <a:t>Dihydropyridine calcium channel blocker</a:t>
            </a:r>
            <a:endParaRPr lang="en-US" sz="1200">
              <a:latin typeface="Verdana"/>
              <a:ea typeface="Verdana"/>
              <a:cs typeface="Calibri"/>
            </a:endParaRPr>
          </a:p>
          <a:p>
            <a:pPr marL="170815" indent="-170815">
              <a:lnSpc>
                <a:spcPct val="150000"/>
              </a:lnSpc>
              <a:buFont typeface="Arial" panose="020B0604020202020204" pitchFamily="34" charset="0"/>
              <a:buChar char="•"/>
            </a:pPr>
            <a:r>
              <a:rPr lang="en-US" sz="1200">
                <a:solidFill>
                  <a:srgbClr val="00314C"/>
                </a:solidFill>
                <a:latin typeface="Verdana"/>
                <a:ea typeface="Verdana"/>
              </a:rPr>
              <a:t>Maximum dose of 5 mg per vessel </a:t>
            </a:r>
          </a:p>
          <a:p>
            <a:pPr marL="170815" indent="-170815">
              <a:lnSpc>
                <a:spcPct val="150000"/>
              </a:lnSpc>
              <a:buFont typeface="Arial" panose="020B0604020202020204" pitchFamily="34" charset="0"/>
              <a:buChar char="•"/>
            </a:pPr>
            <a:r>
              <a:rPr lang="en-US" sz="1200">
                <a:solidFill>
                  <a:srgbClr val="00314C"/>
                </a:solidFill>
                <a:latin typeface="Verdana"/>
                <a:ea typeface="Verdana"/>
              </a:rPr>
              <a:t>Monitor BP and ICP</a:t>
            </a:r>
          </a:p>
          <a:p>
            <a:pPr marL="170815" indent="-170815">
              <a:lnSpc>
                <a:spcPct val="150000"/>
              </a:lnSpc>
              <a:buFont typeface="Arial" panose="020B0604020202020204" pitchFamily="34" charset="0"/>
              <a:buChar char="•"/>
            </a:pPr>
            <a:endParaRPr lang="en-US" sz="900">
              <a:latin typeface="Verdana" panose="020B0604030504040204" pitchFamily="34" charset="0"/>
              <a:ea typeface="Verdana" panose="020B0604030504040204" pitchFamily="34" charset="0"/>
            </a:endParaRPr>
          </a:p>
        </p:txBody>
      </p:sp>
      <p:sp>
        <p:nvSpPr>
          <p:cNvPr id="7" name="TextBox 6">
            <a:extLst>
              <a:ext uri="{FF2B5EF4-FFF2-40B4-BE49-F238E27FC236}">
                <a16:creationId xmlns:a16="http://schemas.microsoft.com/office/drawing/2014/main" id="{9C248F5A-215D-B64E-BB32-D95AC76808F0}"/>
              </a:ext>
            </a:extLst>
          </p:cNvPr>
          <p:cNvSpPr txBox="1"/>
          <p:nvPr/>
        </p:nvSpPr>
        <p:spPr>
          <a:xfrm>
            <a:off x="5878726" y="1624957"/>
            <a:ext cx="2007813" cy="1717008"/>
          </a:xfrm>
          <a:prstGeom prst="rect">
            <a:avLst/>
          </a:prstGeom>
          <a:noFill/>
        </p:spPr>
        <p:txBody>
          <a:bodyPr wrap="square" lIns="91440" tIns="45720" rIns="91440" bIns="45720" rtlCol="0" anchor="t">
            <a:spAutoFit/>
          </a:bodyPr>
          <a:lstStyle/>
          <a:p>
            <a:pPr marL="170815" indent="-170815">
              <a:lnSpc>
                <a:spcPct val="150000"/>
              </a:lnSpc>
              <a:buFont typeface="Arial" panose="020B0604020202020204" pitchFamily="34" charset="0"/>
              <a:buChar char="•"/>
            </a:pPr>
            <a:r>
              <a:rPr lang="en-US" sz="1200">
                <a:solidFill>
                  <a:srgbClr val="00314C"/>
                </a:solidFill>
                <a:latin typeface="Verdana"/>
                <a:ea typeface="Verdana"/>
              </a:rPr>
              <a:t>PDE3 inhibitor that provides vasodilatory and inotropic effects</a:t>
            </a:r>
            <a:endParaRPr lang="en-US" sz="1200">
              <a:latin typeface="Verdana"/>
              <a:ea typeface="Verdana"/>
              <a:cs typeface="Calibri"/>
            </a:endParaRPr>
          </a:p>
          <a:p>
            <a:pPr marL="170815" indent="-170815">
              <a:lnSpc>
                <a:spcPct val="150000"/>
              </a:lnSpc>
              <a:buFont typeface="Arial" panose="020B0604020202020204" pitchFamily="34" charset="0"/>
              <a:buChar char="•"/>
            </a:pPr>
            <a:r>
              <a:rPr lang="en-US" sz="1200">
                <a:solidFill>
                  <a:srgbClr val="00314C"/>
                </a:solidFill>
                <a:latin typeface="Verdana"/>
                <a:ea typeface="Verdana"/>
              </a:rPr>
              <a:t>Will be discussed in detail during this presentation</a:t>
            </a:r>
          </a:p>
        </p:txBody>
      </p:sp>
      <p:sp>
        <p:nvSpPr>
          <p:cNvPr id="8" name="TextBox 7">
            <a:extLst>
              <a:ext uri="{FF2B5EF4-FFF2-40B4-BE49-F238E27FC236}">
                <a16:creationId xmlns:a16="http://schemas.microsoft.com/office/drawing/2014/main" id="{993602C3-8D93-CFCA-C3D4-64D69AC61951}"/>
              </a:ext>
            </a:extLst>
          </p:cNvPr>
          <p:cNvSpPr txBox="1"/>
          <p:nvPr/>
        </p:nvSpPr>
        <p:spPr>
          <a:xfrm>
            <a:off x="2" y="4386904"/>
            <a:ext cx="6388254" cy="938719"/>
          </a:xfrm>
          <a:prstGeom prst="rect">
            <a:avLst/>
          </a:prstGeom>
          <a:noFill/>
        </p:spPr>
        <p:txBody>
          <a:bodyPr wrap="square">
            <a:spAutoFit/>
          </a:bodyPr>
          <a:lstStyle/>
          <a:p>
            <a:r>
              <a:rPr lang="en-US" sz="500">
                <a:solidFill>
                  <a:srgbClr val="00314C"/>
                </a:solidFill>
                <a:latin typeface="Verdana" panose="020B0604030504040204" pitchFamily="34" charset="0"/>
                <a:ea typeface="Verdana" panose="020B0604030504040204" pitchFamily="34" charset="0"/>
              </a:rPr>
              <a:t>Athar MK, Levine JM. Treatment Options for Cerebral Vasospasm in Aneurysmal Subarachnoid Hemorrhage. </a:t>
            </a:r>
            <a:r>
              <a:rPr lang="en-US" sz="500" i="1">
                <a:solidFill>
                  <a:srgbClr val="00314C"/>
                </a:solidFill>
                <a:latin typeface="Verdana" panose="020B0604030504040204" pitchFamily="34" charset="0"/>
                <a:ea typeface="Verdana" panose="020B0604030504040204" pitchFamily="34" charset="0"/>
              </a:rPr>
              <a:t>Neurotherapeutics</a:t>
            </a:r>
            <a:r>
              <a:rPr lang="en-US" sz="500">
                <a:solidFill>
                  <a:srgbClr val="00314C"/>
                </a:solidFill>
                <a:latin typeface="Verdana" panose="020B0604030504040204" pitchFamily="34" charset="0"/>
                <a:ea typeface="Verdana" panose="020B0604030504040204" pitchFamily="34" charset="0"/>
              </a:rPr>
              <a:t>. 2012;9(1):37-43. </a:t>
            </a:r>
            <a:r>
              <a:rPr lang="en-US" sz="500" err="1">
                <a:solidFill>
                  <a:srgbClr val="00314C"/>
                </a:solidFill>
                <a:latin typeface="Verdana" panose="020B0604030504040204" pitchFamily="34" charset="0"/>
                <a:ea typeface="Verdana" panose="020B0604030504040204" pitchFamily="34" charset="0"/>
              </a:rPr>
              <a:t>doi:https</a:t>
            </a:r>
            <a:r>
              <a:rPr lang="en-US" sz="500">
                <a:solidFill>
                  <a:srgbClr val="00314C"/>
                </a:solidFill>
                <a:latin typeface="Verdana" panose="020B0604030504040204" pitchFamily="34" charset="0"/>
                <a:ea typeface="Verdana" panose="020B0604030504040204" pitchFamily="34" charset="0"/>
              </a:rPr>
              <a:t>://doi.org/10.1007/s13311-011-0098-1</a:t>
            </a:r>
          </a:p>
          <a:p>
            <a:endParaRPr lang="en-US" sz="500">
              <a:solidFill>
                <a:srgbClr val="00314C"/>
              </a:solidFill>
              <a:latin typeface="Verdana" panose="020B0604030504040204" pitchFamily="34" charset="0"/>
              <a:ea typeface="Verdana" panose="020B0604030504040204" pitchFamily="34" charset="0"/>
            </a:endParaRPr>
          </a:p>
          <a:p>
            <a:r>
              <a:rPr lang="en-US" sz="500">
                <a:solidFill>
                  <a:srgbClr val="00314C"/>
                </a:solidFill>
                <a:latin typeface="Verdana" panose="020B0604030504040204" pitchFamily="34" charset="0"/>
                <a:ea typeface="Verdana" panose="020B0604030504040204" pitchFamily="34" charset="0"/>
              </a:rPr>
              <a:t>Hoh BL, Ko NU, Amin-</a:t>
            </a:r>
            <a:r>
              <a:rPr lang="en-US" sz="500" err="1">
                <a:solidFill>
                  <a:srgbClr val="00314C"/>
                </a:solidFill>
                <a:latin typeface="Verdana" panose="020B0604030504040204" pitchFamily="34" charset="0"/>
                <a:ea typeface="Verdana" panose="020B0604030504040204" pitchFamily="34" charset="0"/>
              </a:rPr>
              <a:t>Hanjani</a:t>
            </a:r>
            <a:r>
              <a:rPr lang="en-US" sz="500">
                <a:solidFill>
                  <a:srgbClr val="00314C"/>
                </a:solidFill>
                <a:latin typeface="Verdana" panose="020B0604030504040204" pitchFamily="34" charset="0"/>
                <a:ea typeface="Verdana" panose="020B0604030504040204" pitchFamily="34" charset="0"/>
              </a:rPr>
              <a:t> S, et al. 2023 Guideline for the Management of Patients With Aneurysmal Subarachnoid Hemorrhage: A Guideline From the American Heart Association/American Stroke Association. Stroke. 2023;54(7). </a:t>
            </a:r>
            <a:r>
              <a:rPr lang="en-US" sz="500" err="1">
                <a:solidFill>
                  <a:srgbClr val="00314C"/>
                </a:solidFill>
                <a:latin typeface="Verdana" panose="020B0604030504040204" pitchFamily="34" charset="0"/>
                <a:ea typeface="Verdana" panose="020B0604030504040204" pitchFamily="34" charset="0"/>
              </a:rPr>
              <a:t>doi:https</a:t>
            </a:r>
            <a:r>
              <a:rPr lang="en-US" sz="500">
                <a:solidFill>
                  <a:srgbClr val="00314C"/>
                </a:solidFill>
                <a:latin typeface="Verdana" panose="020B0604030504040204" pitchFamily="34" charset="0"/>
                <a:ea typeface="Verdana" panose="020B0604030504040204" pitchFamily="34" charset="0"/>
              </a:rPr>
              <a:t>://doi.org/10.1161/str.0000000000000436</a:t>
            </a:r>
          </a:p>
          <a:p>
            <a:endParaRPr lang="en-US" sz="500">
              <a:solidFill>
                <a:srgbClr val="00314C"/>
              </a:solidFill>
              <a:latin typeface="Verdana" panose="020B0604030504040204" pitchFamily="34" charset="0"/>
              <a:ea typeface="Verdana" panose="020B0604030504040204" pitchFamily="34" charset="0"/>
            </a:endParaRPr>
          </a:p>
          <a:p>
            <a:r>
              <a:rPr lang="en-US" sz="500">
                <a:solidFill>
                  <a:srgbClr val="00314C"/>
                </a:solidFill>
                <a:latin typeface="Verdana" panose="020B0604030504040204" pitchFamily="34" charset="0"/>
                <a:ea typeface="Verdana" panose="020B0604030504040204" pitchFamily="34" charset="0"/>
              </a:rPr>
              <a:t>Sena PB, Gonçalves M, Maia B, Fernandes M, Bento L. Evidence-Based Approach to Cerebral Vasospasm and Delayed Cerebral Ischemia: Milrinone as a Therapeutic Option—A Narrative Literature Review and Algorithm Treatment Proposition. Neurology International. 2025;17(3):32-32. </a:t>
            </a:r>
            <a:r>
              <a:rPr lang="en-US" sz="500" err="1">
                <a:solidFill>
                  <a:srgbClr val="00314C"/>
                </a:solidFill>
                <a:latin typeface="Verdana" panose="020B0604030504040204" pitchFamily="34" charset="0"/>
                <a:ea typeface="Verdana" panose="020B0604030504040204" pitchFamily="34" charset="0"/>
              </a:rPr>
              <a:t>doi:https</a:t>
            </a:r>
            <a:r>
              <a:rPr lang="en-US" sz="500">
                <a:solidFill>
                  <a:srgbClr val="00314C"/>
                </a:solidFill>
                <a:latin typeface="Verdana" panose="020B0604030504040204" pitchFamily="34" charset="0"/>
                <a:ea typeface="Verdana" panose="020B0604030504040204" pitchFamily="34" charset="0"/>
              </a:rPr>
              <a:t>://doi.org/10.3390/neurolint17030032</a:t>
            </a:r>
          </a:p>
          <a:p>
            <a:endParaRPr lang="en-US" sz="500">
              <a:solidFill>
                <a:srgbClr val="00314C"/>
              </a:solidFill>
              <a:latin typeface="Verdana" panose="020B0604030504040204" pitchFamily="34" charset="0"/>
              <a:ea typeface="Verdana" panose="020B0604030504040204" pitchFamily="34" charset="0"/>
            </a:endParaRPr>
          </a:p>
          <a:p>
            <a:endParaRPr lang="en-US" sz="500">
              <a:solidFill>
                <a:srgbClr val="00314C"/>
              </a:solidFill>
              <a:latin typeface="Verdana" panose="020B0604030504040204" pitchFamily="34" charset="0"/>
              <a:ea typeface="Verdana" panose="020B0604030504040204" pitchFamily="34" charset="0"/>
            </a:endParaRPr>
          </a:p>
          <a:p>
            <a:endParaRPr lang="en-US" sz="500">
              <a:solidFill>
                <a:srgbClr val="00314C"/>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76715208"/>
      </p:ext>
    </p:extLst>
  </p:cSld>
  <p:clrMapOvr>
    <a:masterClrMapping/>
  </p:clrMapOvr>
  <p:extLst>
    <p:ext uri="{6950BFC3-D8DA-4A85-94F7-54DA5524770B}">
      <p188:commentRel xmlns:p188="http://schemas.microsoft.com/office/powerpoint/2018/8/main" r:id="rId3"/>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88A1F-F9F3-01EA-64ED-D8A113445B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0A95AF-28D3-845F-5316-529589EE79FD}"/>
              </a:ext>
            </a:extLst>
          </p:cNvPr>
          <p:cNvSpPr>
            <a:spLocks noGrp="1"/>
          </p:cNvSpPr>
          <p:nvPr>
            <p:ph type="title"/>
          </p:nvPr>
        </p:nvSpPr>
        <p:spPr>
          <a:xfrm>
            <a:off x="628651" y="1467463"/>
            <a:ext cx="7886700" cy="1785104"/>
          </a:xfrm>
        </p:spPr>
        <p:txBody>
          <a:bodyPr/>
          <a:lstStyle/>
          <a:p>
            <a:pPr algn="ctr"/>
            <a:r>
              <a:rPr lang="en-US">
                <a:latin typeface="Verdana" panose="020B0604030504040204" pitchFamily="34" charset="0"/>
                <a:ea typeface="Verdana" panose="020B0604030504040204" pitchFamily="34" charset="0"/>
              </a:rPr>
              <a:t>Limitations of Current Therapy in Refractory Vasospasm</a:t>
            </a:r>
          </a:p>
        </p:txBody>
      </p:sp>
    </p:spTree>
    <p:extLst>
      <p:ext uri="{BB962C8B-B14F-4D97-AF65-F5344CB8AC3E}">
        <p14:creationId xmlns:p14="http://schemas.microsoft.com/office/powerpoint/2010/main" val="27085549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B8920-4220-C885-B328-75F4613ECE8A}"/>
              </a:ext>
            </a:extLst>
          </p:cNvPr>
          <p:cNvSpPr>
            <a:spLocks noGrp="1"/>
          </p:cNvSpPr>
          <p:nvPr>
            <p:ph type="title"/>
          </p:nvPr>
        </p:nvSpPr>
        <p:spPr>
          <a:xfrm>
            <a:off x="0" y="459828"/>
            <a:ext cx="9143999" cy="507831"/>
          </a:xfrm>
        </p:spPr>
        <p:txBody>
          <a:bodyPr/>
          <a:lstStyle/>
          <a:p>
            <a:pPr algn="ctr"/>
            <a:r>
              <a:rPr lang="en-US" sz="3000">
                <a:latin typeface="Verdana" panose="020B0604030504040204" pitchFamily="34" charset="0"/>
                <a:ea typeface="Verdana" panose="020B0604030504040204" pitchFamily="34" charset="0"/>
              </a:rPr>
              <a:t>Limitations of Current Therapy</a:t>
            </a:r>
          </a:p>
        </p:txBody>
      </p:sp>
      <p:graphicFrame>
        <p:nvGraphicFramePr>
          <p:cNvPr id="5" name="Diagram 4">
            <a:extLst>
              <a:ext uri="{FF2B5EF4-FFF2-40B4-BE49-F238E27FC236}">
                <a16:creationId xmlns:a16="http://schemas.microsoft.com/office/drawing/2014/main" id="{01183647-591D-5BCA-BBC6-4BC0524BFDE3}"/>
              </a:ext>
            </a:extLst>
          </p:cNvPr>
          <p:cNvGraphicFramePr/>
          <p:nvPr>
            <p:extLst>
              <p:ext uri="{D42A27DB-BD31-4B8C-83A1-F6EECF244321}">
                <p14:modId xmlns:p14="http://schemas.microsoft.com/office/powerpoint/2010/main" val="1710828824"/>
              </p:ext>
            </p:extLst>
          </p:nvPr>
        </p:nvGraphicFramePr>
        <p:xfrm>
          <a:off x="1273588" y="1276689"/>
          <a:ext cx="7042484" cy="37123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EAC28465-1B73-6D94-07E2-B33DEE9F684F}"/>
              </a:ext>
            </a:extLst>
          </p:cNvPr>
          <p:cNvSpPr txBox="1"/>
          <p:nvPr/>
        </p:nvSpPr>
        <p:spPr>
          <a:xfrm>
            <a:off x="1273588" y="4952667"/>
            <a:ext cx="541675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solidFill>
                  <a:srgbClr val="00314C"/>
                </a:solidFill>
                <a:latin typeface="Verdana"/>
                <a:ea typeface="+mn-lt"/>
                <a:cs typeface="+mn-lt"/>
              </a:rPr>
              <a:t>Durrant JC, Hinson HE. Rescue therapy for refractory vasospasm after subarachnoid hemorrhage. </a:t>
            </a:r>
            <a:r>
              <a:rPr lang="en-US" sz="600" i="1">
                <a:solidFill>
                  <a:srgbClr val="00314C"/>
                </a:solidFill>
                <a:latin typeface="Verdana"/>
                <a:ea typeface="+mn-lt"/>
                <a:cs typeface="+mn-lt"/>
              </a:rPr>
              <a:t>Curr Neurol </a:t>
            </a:r>
            <a:r>
              <a:rPr lang="en-US" sz="600" i="1" err="1">
                <a:solidFill>
                  <a:srgbClr val="00314C"/>
                </a:solidFill>
                <a:latin typeface="Verdana"/>
                <a:ea typeface="+mn-lt"/>
                <a:cs typeface="+mn-lt"/>
              </a:rPr>
              <a:t>Neurosci</a:t>
            </a:r>
            <a:r>
              <a:rPr lang="en-US" sz="600" i="1">
                <a:solidFill>
                  <a:srgbClr val="00314C"/>
                </a:solidFill>
                <a:latin typeface="Verdana"/>
                <a:ea typeface="+mn-lt"/>
                <a:cs typeface="+mn-lt"/>
              </a:rPr>
              <a:t> Rep</a:t>
            </a:r>
            <a:r>
              <a:rPr lang="en-US" sz="600">
                <a:solidFill>
                  <a:srgbClr val="00314C"/>
                </a:solidFill>
                <a:latin typeface="Verdana"/>
                <a:ea typeface="+mn-lt"/>
                <a:cs typeface="+mn-lt"/>
              </a:rPr>
              <a:t>. 2015;15(2):521. doi:10.1007/s11910-014-0521-1</a:t>
            </a:r>
            <a:endParaRPr lang="en-US" sz="600">
              <a:solidFill>
                <a:srgbClr val="00314C"/>
              </a:solidFill>
              <a:latin typeface="Verdana"/>
            </a:endParaRPr>
          </a:p>
        </p:txBody>
      </p:sp>
    </p:spTree>
    <p:extLst>
      <p:ext uri="{BB962C8B-B14F-4D97-AF65-F5344CB8AC3E}">
        <p14:creationId xmlns:p14="http://schemas.microsoft.com/office/powerpoint/2010/main" val="370699584"/>
      </p:ext>
    </p:extLst>
  </p:cSld>
  <p:clrMapOvr>
    <a:masterClrMapping/>
  </p:clrMapOvr>
  <p:extLst>
    <p:ext uri="{6950BFC3-D8DA-4A85-94F7-54DA5524770B}">
      <p188:commentRel xmlns:p188="http://schemas.microsoft.com/office/powerpoint/2018/8/main" r:id="rId3"/>
    </p:ext>
  </p:extLs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B4176-0A90-78D6-9193-40B916AFFF3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65932E8-7C51-D1AE-63AF-2D264045A990}"/>
              </a:ext>
            </a:extLst>
          </p:cNvPr>
          <p:cNvSpPr>
            <a:spLocks noGrp="1"/>
          </p:cNvSpPr>
          <p:nvPr>
            <p:ph type="title" idx="4294967295"/>
          </p:nvPr>
        </p:nvSpPr>
        <p:spPr>
          <a:xfrm>
            <a:off x="252663" y="143378"/>
            <a:ext cx="8638675" cy="1027699"/>
          </a:xfrm>
        </p:spPr>
        <p:txBody>
          <a:bodyPr>
            <a:normAutofit fontScale="90000"/>
          </a:bodyPr>
          <a:lstStyle/>
          <a:p>
            <a:pPr algn="ctr"/>
            <a:r>
              <a:rPr lang="en-US" sz="3800" b="1">
                <a:solidFill>
                  <a:srgbClr val="00314C"/>
                </a:solidFill>
                <a:latin typeface="Verdana" panose="020B0604030504040204" pitchFamily="34" charset="0"/>
                <a:ea typeface="Verdana" panose="020B0604030504040204" pitchFamily="34" charset="0"/>
              </a:rPr>
              <a:t>Refractory Vasospasm Remains a Challenge</a:t>
            </a:r>
          </a:p>
        </p:txBody>
      </p:sp>
      <p:graphicFrame>
        <p:nvGraphicFramePr>
          <p:cNvPr id="2" name="Diagram 1">
            <a:extLst>
              <a:ext uri="{FF2B5EF4-FFF2-40B4-BE49-F238E27FC236}">
                <a16:creationId xmlns:a16="http://schemas.microsoft.com/office/drawing/2014/main" id="{82C36437-8BF6-7ADD-F03C-FCB99017E6F9}"/>
              </a:ext>
            </a:extLst>
          </p:cNvPr>
          <p:cNvGraphicFramePr/>
          <p:nvPr>
            <p:extLst>
              <p:ext uri="{D42A27DB-BD31-4B8C-83A1-F6EECF244321}">
                <p14:modId xmlns:p14="http://schemas.microsoft.com/office/powerpoint/2010/main" val="639793707"/>
              </p:ext>
            </p:extLst>
          </p:nvPr>
        </p:nvGraphicFramePr>
        <p:xfrm>
          <a:off x="955509" y="1171077"/>
          <a:ext cx="7232985" cy="35910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phic 6" descr="Brain in head with solid fill">
            <a:extLst>
              <a:ext uri="{FF2B5EF4-FFF2-40B4-BE49-F238E27FC236}">
                <a16:creationId xmlns:a16="http://schemas.microsoft.com/office/drawing/2014/main" id="{981C6E70-A4CD-6763-6920-9926AD42E8E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39254" y="1454983"/>
            <a:ext cx="478748" cy="478748"/>
          </a:xfrm>
          <a:prstGeom prst="rect">
            <a:avLst/>
          </a:prstGeom>
        </p:spPr>
      </p:pic>
      <p:pic>
        <p:nvPicPr>
          <p:cNvPr id="9" name="Graphic 8" descr="Alarm clock with solid fill">
            <a:extLst>
              <a:ext uri="{FF2B5EF4-FFF2-40B4-BE49-F238E27FC236}">
                <a16:creationId xmlns:a16="http://schemas.microsoft.com/office/drawing/2014/main" id="{9C4385ED-8F40-EE81-5882-D317CFF1B4D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94283" y="3972423"/>
            <a:ext cx="523719" cy="523719"/>
          </a:xfrm>
          <a:prstGeom prst="rect">
            <a:avLst/>
          </a:prstGeom>
        </p:spPr>
      </p:pic>
      <p:pic>
        <p:nvPicPr>
          <p:cNvPr id="13" name="Graphic 12" descr="Ambulance with solid fill">
            <a:extLst>
              <a:ext uri="{FF2B5EF4-FFF2-40B4-BE49-F238E27FC236}">
                <a16:creationId xmlns:a16="http://schemas.microsoft.com/office/drawing/2014/main" id="{01F4A185-E6A1-B818-9E4C-52A543F53FD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445150" y="2294901"/>
            <a:ext cx="478748" cy="478748"/>
          </a:xfrm>
          <a:prstGeom prst="rect">
            <a:avLst/>
          </a:prstGeom>
        </p:spPr>
      </p:pic>
      <p:pic>
        <p:nvPicPr>
          <p:cNvPr id="15" name="Graphic 14" descr="Close with solid fill">
            <a:extLst>
              <a:ext uri="{FF2B5EF4-FFF2-40B4-BE49-F238E27FC236}">
                <a16:creationId xmlns:a16="http://schemas.microsoft.com/office/drawing/2014/main" id="{83F99EC5-3E8D-644F-E2FC-C83D70E4096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485904" y="3209769"/>
            <a:ext cx="397239" cy="397239"/>
          </a:xfrm>
          <a:prstGeom prst="rect">
            <a:avLst/>
          </a:prstGeom>
        </p:spPr>
      </p:pic>
      <p:sp>
        <p:nvSpPr>
          <p:cNvPr id="18" name="TextBox 17">
            <a:extLst>
              <a:ext uri="{FF2B5EF4-FFF2-40B4-BE49-F238E27FC236}">
                <a16:creationId xmlns:a16="http://schemas.microsoft.com/office/drawing/2014/main" id="{4CAFFBC8-1962-959D-1BB4-2B191CADA55B}"/>
              </a:ext>
            </a:extLst>
          </p:cNvPr>
          <p:cNvSpPr txBox="1"/>
          <p:nvPr/>
        </p:nvSpPr>
        <p:spPr>
          <a:xfrm>
            <a:off x="556460" y="4549440"/>
            <a:ext cx="5263815" cy="4511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9" name="TextBox 18">
            <a:extLst>
              <a:ext uri="{FF2B5EF4-FFF2-40B4-BE49-F238E27FC236}">
                <a16:creationId xmlns:a16="http://schemas.microsoft.com/office/drawing/2014/main" id="{673903CB-E74B-3926-5D16-AF826E3B7A0D}"/>
              </a:ext>
            </a:extLst>
          </p:cNvPr>
          <p:cNvSpPr txBox="1"/>
          <p:nvPr/>
        </p:nvSpPr>
        <p:spPr>
          <a:xfrm>
            <a:off x="360947" y="4722394"/>
            <a:ext cx="5414210" cy="3609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0" name="TextBox 19">
            <a:extLst>
              <a:ext uri="{FF2B5EF4-FFF2-40B4-BE49-F238E27FC236}">
                <a16:creationId xmlns:a16="http://schemas.microsoft.com/office/drawing/2014/main" id="{E055161E-D856-D20B-E47B-F68846E51C2B}"/>
              </a:ext>
            </a:extLst>
          </p:cNvPr>
          <p:cNvSpPr txBox="1"/>
          <p:nvPr/>
        </p:nvSpPr>
        <p:spPr>
          <a:xfrm>
            <a:off x="1139254" y="4861557"/>
            <a:ext cx="649623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solidFill>
                  <a:srgbClr val="00314C"/>
                </a:solidFill>
                <a:latin typeface="Verdana"/>
                <a:ea typeface="+mn-lt"/>
                <a:cs typeface="+mn-lt"/>
              </a:rPr>
              <a:t>Durrant JC, Hinson HE. Rescue therapy for refractory vasospasm after subarachnoid hemorrhage. </a:t>
            </a:r>
            <a:r>
              <a:rPr lang="en-US" sz="600" i="1">
                <a:solidFill>
                  <a:srgbClr val="00314C"/>
                </a:solidFill>
                <a:latin typeface="Verdana"/>
                <a:ea typeface="+mn-lt"/>
                <a:cs typeface="+mn-lt"/>
              </a:rPr>
              <a:t>Curr Neurol </a:t>
            </a:r>
            <a:r>
              <a:rPr lang="en-US" sz="600" i="1" err="1">
                <a:solidFill>
                  <a:srgbClr val="00314C"/>
                </a:solidFill>
                <a:latin typeface="Verdana"/>
                <a:ea typeface="+mn-lt"/>
                <a:cs typeface="+mn-lt"/>
              </a:rPr>
              <a:t>Neurosci</a:t>
            </a:r>
            <a:r>
              <a:rPr lang="en-US" sz="600" i="1">
                <a:solidFill>
                  <a:srgbClr val="00314C"/>
                </a:solidFill>
                <a:latin typeface="Verdana"/>
                <a:ea typeface="+mn-lt"/>
                <a:cs typeface="+mn-lt"/>
              </a:rPr>
              <a:t> Rep</a:t>
            </a:r>
            <a:r>
              <a:rPr lang="en-US" sz="600">
                <a:solidFill>
                  <a:srgbClr val="00314C"/>
                </a:solidFill>
                <a:latin typeface="Verdana"/>
                <a:ea typeface="+mn-lt"/>
                <a:cs typeface="+mn-lt"/>
              </a:rPr>
              <a:t>. 2015;15(2):521. doi:10.1007/s11910-014-0521-1</a:t>
            </a:r>
            <a:endParaRPr lang="en-US" sz="600">
              <a:solidFill>
                <a:srgbClr val="00314C"/>
              </a:solidFill>
              <a:latin typeface="Verdana"/>
            </a:endParaRPr>
          </a:p>
        </p:txBody>
      </p:sp>
    </p:spTree>
    <p:extLst>
      <p:ext uri="{BB962C8B-B14F-4D97-AF65-F5344CB8AC3E}">
        <p14:creationId xmlns:p14="http://schemas.microsoft.com/office/powerpoint/2010/main" val="52662323"/>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69F3C-C89C-018D-0E8E-8D1F348F23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0E0C7C-0C19-A7CF-5CFB-B23F413C414D}"/>
              </a:ext>
            </a:extLst>
          </p:cNvPr>
          <p:cNvSpPr>
            <a:spLocks noGrp="1"/>
          </p:cNvSpPr>
          <p:nvPr>
            <p:ph type="title"/>
          </p:nvPr>
        </p:nvSpPr>
        <p:spPr>
          <a:xfrm>
            <a:off x="628649" y="348790"/>
            <a:ext cx="7095195" cy="480131"/>
          </a:xfrm>
        </p:spPr>
        <p:txBody>
          <a:bodyPr/>
          <a:lstStyle/>
          <a:p>
            <a:r>
              <a:rPr lang="en-US" sz="2800">
                <a:latin typeface="Verdana" panose="020B0604030504040204" pitchFamily="34" charset="0"/>
                <a:ea typeface="Verdana" panose="020B0604030504040204" pitchFamily="34" charset="0"/>
              </a:rPr>
              <a:t>Abbreviations</a:t>
            </a:r>
          </a:p>
        </p:txBody>
      </p:sp>
      <p:sp>
        <p:nvSpPr>
          <p:cNvPr id="3" name="Content Placeholder 2">
            <a:extLst>
              <a:ext uri="{FF2B5EF4-FFF2-40B4-BE49-F238E27FC236}">
                <a16:creationId xmlns:a16="http://schemas.microsoft.com/office/drawing/2014/main" id="{DD2E2608-CC77-F553-0904-7D24DE509109}"/>
              </a:ext>
            </a:extLst>
          </p:cNvPr>
          <p:cNvSpPr>
            <a:spLocks noGrp="1"/>
          </p:cNvSpPr>
          <p:nvPr>
            <p:ph idx="1"/>
          </p:nvPr>
        </p:nvSpPr>
        <p:spPr>
          <a:xfrm>
            <a:off x="628650" y="912020"/>
            <a:ext cx="3170200" cy="3978957"/>
          </a:xfrm>
        </p:spPr>
        <p:txBody>
          <a:bodyPr>
            <a:normAutofit/>
          </a:bodyPr>
          <a:lstStyle/>
          <a:p>
            <a:pPr marL="171450" indent="-171450">
              <a:buFont typeface="Arial" panose="020B0604020202020204" pitchFamily="34" charset="0"/>
              <a:buChar char="•"/>
            </a:pPr>
            <a:r>
              <a:rPr lang="en-US" sz="800" err="1">
                <a:solidFill>
                  <a:srgbClr val="00314C"/>
                </a:solidFill>
                <a:latin typeface="Verdana" panose="020B0604030504040204" pitchFamily="34" charset="0"/>
                <a:ea typeface="Verdana" panose="020B0604030504040204" pitchFamily="34" charset="0"/>
              </a:rPr>
              <a:t>aSAH</a:t>
            </a:r>
            <a:r>
              <a:rPr lang="en-US" sz="800">
                <a:solidFill>
                  <a:srgbClr val="00314C"/>
                </a:solidFill>
                <a:latin typeface="Verdana" panose="020B0604030504040204" pitchFamily="34" charset="0"/>
                <a:ea typeface="Verdana" panose="020B0604030504040204" pitchFamily="34" charset="0"/>
              </a:rPr>
              <a:t>: Aneurysmal subarachnoid hemorrhage</a:t>
            </a:r>
          </a:p>
          <a:p>
            <a:pPr marL="171450" indent="-171450">
              <a:buFont typeface="Arial" panose="020B0604020202020204" pitchFamily="34" charset="0"/>
              <a:buChar char="•"/>
            </a:pPr>
            <a:r>
              <a:rPr lang="en-US" sz="800">
                <a:solidFill>
                  <a:srgbClr val="00314C"/>
                </a:solidFill>
                <a:latin typeface="Verdana" panose="020B0604030504040204" pitchFamily="34" charset="0"/>
                <a:ea typeface="Verdana" panose="020B0604030504040204" pitchFamily="34" charset="0"/>
              </a:rPr>
              <a:t>ATP: Adenosine triphosphate</a:t>
            </a:r>
          </a:p>
          <a:p>
            <a:pPr marL="171450" indent="-171450">
              <a:buFont typeface="Arial" panose="020B0604020202020204" pitchFamily="34" charset="0"/>
              <a:buChar char="•"/>
            </a:pPr>
            <a:r>
              <a:rPr lang="en-US" sz="800">
                <a:solidFill>
                  <a:srgbClr val="00314C"/>
                </a:solidFill>
                <a:latin typeface="Verdana" panose="020B0604030504040204" pitchFamily="34" charset="0"/>
                <a:ea typeface="Verdana" panose="020B0604030504040204" pitchFamily="34" charset="0"/>
              </a:rPr>
              <a:t>AMP: Adenosine monophosphate</a:t>
            </a:r>
          </a:p>
          <a:p>
            <a:pPr marL="171450" indent="-171450">
              <a:buFont typeface="Arial" panose="020B0604020202020204" pitchFamily="34" charset="0"/>
              <a:buChar char="•"/>
            </a:pPr>
            <a:r>
              <a:rPr lang="en-US" sz="800">
                <a:solidFill>
                  <a:srgbClr val="00314C"/>
                </a:solidFill>
                <a:latin typeface="Verdana" panose="020B0604030504040204" pitchFamily="34" charset="0"/>
                <a:ea typeface="Verdana" panose="020B0604030504040204" pitchFamily="34" charset="0"/>
              </a:rPr>
              <a:t>CTA: Computed tomography angiography</a:t>
            </a:r>
          </a:p>
          <a:p>
            <a:pPr marL="171450" indent="-171450">
              <a:buFont typeface="Arial" panose="020B0604020202020204" pitchFamily="34" charset="0"/>
              <a:buChar char="•"/>
            </a:pPr>
            <a:r>
              <a:rPr lang="en-US" sz="800">
                <a:solidFill>
                  <a:srgbClr val="00314C"/>
                </a:solidFill>
                <a:latin typeface="Verdana" panose="020B0604030504040204" pitchFamily="34" charset="0"/>
                <a:ea typeface="Verdana" panose="020B0604030504040204" pitchFamily="34" charset="0"/>
              </a:rPr>
              <a:t>CPP: Central perfusion pressure</a:t>
            </a:r>
          </a:p>
          <a:p>
            <a:pPr marL="171450" indent="-171450">
              <a:buFont typeface="Arial" panose="020B0604020202020204" pitchFamily="34" charset="0"/>
              <a:buChar char="•"/>
            </a:pPr>
            <a:r>
              <a:rPr lang="en-US" sz="800">
                <a:solidFill>
                  <a:srgbClr val="00314C"/>
                </a:solidFill>
                <a:latin typeface="Verdana" panose="020B0604030504040204" pitchFamily="34" charset="0"/>
                <a:ea typeface="Verdana" panose="020B0604030504040204" pitchFamily="34" charset="0"/>
              </a:rPr>
              <a:t>CVS: Cerebral vasospasm</a:t>
            </a:r>
          </a:p>
          <a:p>
            <a:pPr marL="171450" indent="-171450">
              <a:buFont typeface="Arial" panose="020B0604020202020204" pitchFamily="34" charset="0"/>
              <a:buChar char="•"/>
            </a:pPr>
            <a:r>
              <a:rPr lang="en-US" sz="800">
                <a:solidFill>
                  <a:srgbClr val="00314C"/>
                </a:solidFill>
                <a:latin typeface="Verdana" panose="020B0604030504040204" pitchFamily="34" charset="0"/>
                <a:ea typeface="Verdana" panose="020B0604030504040204" pitchFamily="34" charset="0"/>
              </a:rPr>
              <a:t>cGMP: Cyclic guanosine monophosphate</a:t>
            </a:r>
          </a:p>
          <a:p>
            <a:pPr marL="171450" indent="-171450">
              <a:buFont typeface="Arial" panose="020B0604020202020204" pitchFamily="34" charset="0"/>
              <a:buChar char="•"/>
            </a:pPr>
            <a:r>
              <a:rPr lang="en-US" sz="800">
                <a:solidFill>
                  <a:srgbClr val="00314C"/>
                </a:solidFill>
                <a:latin typeface="Verdana" panose="020B0604030504040204" pitchFamily="34" charset="0"/>
                <a:ea typeface="Verdana" panose="020B0604030504040204" pitchFamily="34" charset="0"/>
              </a:rPr>
              <a:t>cAMP: Cyclic adenosine monophosphate</a:t>
            </a:r>
          </a:p>
          <a:p>
            <a:pPr marL="171450" indent="-171450">
              <a:buFont typeface="Arial" panose="020B0604020202020204" pitchFamily="34" charset="0"/>
              <a:buChar char="•"/>
            </a:pPr>
            <a:r>
              <a:rPr lang="en-US" sz="800">
                <a:solidFill>
                  <a:srgbClr val="00314C"/>
                </a:solidFill>
                <a:latin typeface="Verdana" panose="020B0604030504040204" pitchFamily="34" charset="0"/>
                <a:ea typeface="Verdana" panose="020B0604030504040204" pitchFamily="34" charset="0"/>
              </a:rPr>
              <a:t>CVP: Central venous pressure</a:t>
            </a:r>
          </a:p>
          <a:p>
            <a:pPr marL="171450" indent="-171450">
              <a:buFont typeface="Arial" panose="020B0604020202020204" pitchFamily="34" charset="0"/>
              <a:buChar char="•"/>
            </a:pPr>
            <a:r>
              <a:rPr lang="en-US" sz="800">
                <a:solidFill>
                  <a:srgbClr val="00314C"/>
                </a:solidFill>
                <a:latin typeface="Verdana" panose="020B0604030504040204" pitchFamily="34" charset="0"/>
                <a:ea typeface="Verdana" panose="020B0604030504040204" pitchFamily="34" charset="0"/>
              </a:rPr>
              <a:t>DSA: Digital subtraction angiography</a:t>
            </a:r>
          </a:p>
          <a:p>
            <a:pPr marL="171450" indent="-171450">
              <a:buFont typeface="Arial" panose="020B0604020202020204" pitchFamily="34" charset="0"/>
              <a:buChar char="•"/>
            </a:pPr>
            <a:r>
              <a:rPr lang="en-US" sz="800">
                <a:solidFill>
                  <a:srgbClr val="00314C"/>
                </a:solidFill>
                <a:latin typeface="Verdana" panose="020B0604030504040204" pitchFamily="34" charset="0"/>
                <a:ea typeface="Verdana" panose="020B0604030504040204" pitchFamily="34" charset="0"/>
              </a:rPr>
              <a:t>DCI: Delayed cerebral ischemia</a:t>
            </a:r>
          </a:p>
          <a:p>
            <a:pPr marL="171450" indent="-171450">
              <a:buFont typeface="Arial" panose="020B0604020202020204" pitchFamily="34" charset="0"/>
              <a:buChar char="•"/>
            </a:pPr>
            <a:r>
              <a:rPr lang="en-US" sz="800">
                <a:solidFill>
                  <a:srgbClr val="00314C"/>
                </a:solidFill>
                <a:latin typeface="Verdana" panose="020B0604030504040204" pitchFamily="34" charset="0"/>
                <a:ea typeface="Verdana" panose="020B0604030504040204" pitchFamily="34" charset="0"/>
              </a:rPr>
              <a:t>DINDS: Delayed ischemic neurological deficits</a:t>
            </a:r>
          </a:p>
          <a:p>
            <a:pPr marL="171450" indent="-171450">
              <a:buFont typeface="Arial" panose="020B0604020202020204" pitchFamily="34" charset="0"/>
              <a:buChar char="•"/>
            </a:pPr>
            <a:r>
              <a:rPr lang="en-US" sz="800">
                <a:solidFill>
                  <a:srgbClr val="00314C"/>
                </a:solidFill>
                <a:latin typeface="Verdana" panose="020B0604030504040204" pitchFamily="34" charset="0"/>
                <a:ea typeface="Verdana" panose="020B0604030504040204" pitchFamily="34" charset="0"/>
              </a:rPr>
              <a:t>EEG: Electroencephalography</a:t>
            </a:r>
          </a:p>
          <a:p>
            <a:pPr marL="171450" indent="-171450">
              <a:buFont typeface="Arial" panose="020B0604020202020204" pitchFamily="34" charset="0"/>
              <a:buChar char="•"/>
            </a:pPr>
            <a:r>
              <a:rPr lang="en-US" sz="800">
                <a:solidFill>
                  <a:srgbClr val="00314C"/>
                </a:solidFill>
                <a:latin typeface="Verdana" panose="020B0604030504040204" pitchFamily="34" charset="0"/>
                <a:ea typeface="Verdana" panose="020B0604030504040204" pitchFamily="34" charset="0"/>
              </a:rPr>
              <a:t>FDA: Food and drug administration</a:t>
            </a:r>
          </a:p>
          <a:p>
            <a:pPr marL="171450" indent="-171450">
              <a:buFont typeface="Arial" panose="020B0604020202020204" pitchFamily="34" charset="0"/>
              <a:buChar char="•"/>
            </a:pPr>
            <a:r>
              <a:rPr lang="en-US" sz="800">
                <a:solidFill>
                  <a:srgbClr val="00314C"/>
                </a:solidFill>
                <a:latin typeface="Verdana" panose="020B0604030504040204" pitchFamily="34" charset="0"/>
                <a:ea typeface="Verdana" panose="020B0604030504040204" pitchFamily="34" charset="0"/>
              </a:rPr>
              <a:t>GCS: Glascow coma score</a:t>
            </a:r>
          </a:p>
          <a:p>
            <a:pPr marL="171450" indent="-171450">
              <a:buFont typeface="Arial" panose="020B0604020202020204" pitchFamily="34" charset="0"/>
              <a:buChar char="•"/>
            </a:pPr>
            <a:r>
              <a:rPr lang="en-US" sz="800">
                <a:solidFill>
                  <a:srgbClr val="00314C"/>
                </a:solidFill>
                <a:latin typeface="Verdana" panose="020B0604030504040204" pitchFamily="34" charset="0"/>
                <a:ea typeface="Verdana" panose="020B0604030504040204" pitchFamily="34" charset="0"/>
              </a:rPr>
              <a:t>GPCR: G-protein coupled receptors</a:t>
            </a:r>
          </a:p>
          <a:p>
            <a:pPr marL="171450" indent="-171450">
              <a:buFont typeface="Arial" panose="020B0604020202020204" pitchFamily="34" charset="0"/>
              <a:buChar char="•"/>
            </a:pPr>
            <a:endParaRPr lang="en-US" sz="800">
              <a:solidFill>
                <a:srgbClr val="00314C"/>
              </a:solidFill>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endParaRPr lang="en-US" sz="800">
              <a:solidFill>
                <a:srgbClr val="00314C"/>
              </a:solidFill>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endParaRPr lang="en-US" sz="800">
              <a:solidFill>
                <a:srgbClr val="00314C"/>
              </a:solidFill>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endParaRPr lang="en-US" sz="800">
              <a:solidFill>
                <a:srgbClr val="00314C"/>
              </a:solidFill>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endParaRPr lang="en-US" sz="800">
              <a:solidFill>
                <a:srgbClr val="00314C"/>
              </a:solidFill>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endParaRPr lang="en-US" sz="800">
              <a:solidFill>
                <a:srgbClr val="00314C"/>
              </a:solidFill>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endParaRPr lang="en-US" sz="800">
              <a:solidFill>
                <a:srgbClr val="00314C"/>
              </a:solidFill>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endParaRPr lang="en-US" sz="100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endParaRPr lang="en-US" sz="1000">
              <a:latin typeface="Verdana" panose="020B0604030504040204" pitchFamily="34" charset="0"/>
              <a:ea typeface="Verdana" panose="020B0604030504040204" pitchFamily="34" charset="0"/>
            </a:endParaRPr>
          </a:p>
        </p:txBody>
      </p:sp>
      <p:sp>
        <p:nvSpPr>
          <p:cNvPr id="4" name="Content Placeholder 2">
            <a:extLst>
              <a:ext uri="{FF2B5EF4-FFF2-40B4-BE49-F238E27FC236}">
                <a16:creationId xmlns:a16="http://schemas.microsoft.com/office/drawing/2014/main" id="{E6D0372C-AED4-7A7C-490E-C6A58691140E}"/>
              </a:ext>
            </a:extLst>
          </p:cNvPr>
          <p:cNvSpPr txBox="1">
            <a:spLocks/>
          </p:cNvSpPr>
          <p:nvPr/>
        </p:nvSpPr>
        <p:spPr>
          <a:xfrm>
            <a:off x="3907022" y="912020"/>
            <a:ext cx="3170200" cy="3978957"/>
          </a:xfrm>
          <a:prstGeom prst="rect">
            <a:avLst/>
          </a:prstGeom>
        </p:spPr>
        <p:txBody>
          <a:bodyPr vert="horz" lIns="91440" tIns="45720" rIns="91440" bIns="45720" rtlCol="0">
            <a:normAutofit/>
          </a:bodyPr>
          <a:lstStyle>
            <a:lvl1pPr marL="0" indent="0" algn="l" defTabSz="685783" rtl="0" eaLnBrk="1" latinLnBrk="0" hangingPunct="1">
              <a:lnSpc>
                <a:spcPct val="90000"/>
              </a:lnSpc>
              <a:spcBef>
                <a:spcPts val="751"/>
              </a:spcBef>
              <a:buFont typeface="Arial" panose="020B0604020202020204" pitchFamily="34" charset="0"/>
              <a:buNone/>
              <a:defRPr sz="21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171450" indent="-171450">
              <a:buFont typeface="Arial" panose="020B0604020202020204" pitchFamily="34" charset="0"/>
              <a:buChar char="•"/>
            </a:pPr>
            <a:r>
              <a:rPr lang="en-US" sz="800">
                <a:solidFill>
                  <a:srgbClr val="00314C"/>
                </a:solidFill>
                <a:latin typeface="Verdana" panose="020B0604030504040204" pitchFamily="34" charset="0"/>
                <a:ea typeface="Verdana" panose="020B0604030504040204" pitchFamily="34" charset="0"/>
              </a:rPr>
              <a:t>GTP: Guanosine triphosphate</a:t>
            </a:r>
          </a:p>
          <a:p>
            <a:pPr marL="171450" indent="-171450">
              <a:buFont typeface="Arial" panose="020B0604020202020204" pitchFamily="34" charset="0"/>
              <a:buChar char="•"/>
            </a:pPr>
            <a:r>
              <a:rPr lang="en-US" sz="800">
                <a:solidFill>
                  <a:srgbClr val="00314C"/>
                </a:solidFill>
                <a:latin typeface="Verdana" panose="020B0604030504040204" pitchFamily="34" charset="0"/>
                <a:ea typeface="Verdana" panose="020B0604030504040204" pitchFamily="34" charset="0"/>
              </a:rPr>
              <a:t>H: Hours</a:t>
            </a:r>
          </a:p>
          <a:p>
            <a:pPr marL="171450" indent="-171450">
              <a:buFont typeface="Arial" panose="020B0604020202020204" pitchFamily="34" charset="0"/>
              <a:buChar char="•"/>
            </a:pPr>
            <a:r>
              <a:rPr lang="en-US" sz="800">
                <a:solidFill>
                  <a:srgbClr val="00314C"/>
                </a:solidFill>
                <a:latin typeface="Verdana" panose="020B0604030504040204" pitchFamily="34" charset="0"/>
                <a:ea typeface="Verdana" panose="020B0604030504040204" pitchFamily="34" charset="0"/>
              </a:rPr>
              <a:t>ICP: intracranial pressure</a:t>
            </a:r>
          </a:p>
          <a:p>
            <a:pPr marL="171450" indent="-171450">
              <a:buFont typeface="Arial" panose="020B0604020202020204" pitchFamily="34" charset="0"/>
              <a:buChar char="•"/>
            </a:pPr>
            <a:r>
              <a:rPr lang="en-US" sz="800">
                <a:solidFill>
                  <a:srgbClr val="00314C"/>
                </a:solidFill>
                <a:latin typeface="Verdana" panose="020B0604030504040204" pitchFamily="34" charset="0"/>
                <a:ea typeface="Verdana" panose="020B0604030504040204" pitchFamily="34" charset="0"/>
              </a:rPr>
              <a:t>IA: Intra-arterial</a:t>
            </a:r>
          </a:p>
          <a:p>
            <a:pPr marL="171450" indent="-171450">
              <a:buFont typeface="Arial" panose="020B0604020202020204" pitchFamily="34" charset="0"/>
              <a:buChar char="•"/>
            </a:pPr>
            <a:r>
              <a:rPr lang="en-US" sz="800">
                <a:solidFill>
                  <a:srgbClr val="00314C"/>
                </a:solidFill>
                <a:latin typeface="Verdana" panose="020B0604030504040204" pitchFamily="34" charset="0"/>
                <a:ea typeface="Verdana" panose="020B0604030504040204" pitchFamily="34" charset="0"/>
              </a:rPr>
              <a:t>MLCP: Myosin light chain phosphatase</a:t>
            </a:r>
          </a:p>
          <a:p>
            <a:pPr marL="171450" indent="-171450">
              <a:buFont typeface="Arial" panose="020B0604020202020204" pitchFamily="34" charset="0"/>
              <a:buChar char="•"/>
            </a:pPr>
            <a:r>
              <a:rPr lang="en-US" sz="800">
                <a:solidFill>
                  <a:srgbClr val="00314C"/>
                </a:solidFill>
                <a:latin typeface="Verdana" panose="020B0604030504040204" pitchFamily="34" charset="0"/>
                <a:ea typeface="Verdana" panose="020B0604030504040204" pitchFamily="34" charset="0"/>
              </a:rPr>
              <a:t>MLC: Myosin light chain</a:t>
            </a:r>
          </a:p>
          <a:p>
            <a:pPr marL="171450" indent="-171450">
              <a:buFont typeface="Arial" panose="020B0604020202020204" pitchFamily="34" charset="0"/>
              <a:buChar char="•"/>
            </a:pPr>
            <a:r>
              <a:rPr lang="en-US" sz="800">
                <a:solidFill>
                  <a:srgbClr val="00314C"/>
                </a:solidFill>
                <a:latin typeface="Verdana" panose="020B0604030504040204" pitchFamily="34" charset="0"/>
                <a:ea typeface="Verdana" panose="020B0604030504040204" pitchFamily="34" charset="0"/>
              </a:rPr>
              <a:t>mRS: Modified Rankin Scale</a:t>
            </a:r>
          </a:p>
          <a:p>
            <a:pPr marL="171450" indent="-171450">
              <a:buFont typeface="Arial" panose="020B0604020202020204" pitchFamily="34" charset="0"/>
              <a:buChar char="•"/>
            </a:pPr>
            <a:r>
              <a:rPr lang="en-US" sz="800">
                <a:solidFill>
                  <a:srgbClr val="00314C"/>
                </a:solidFill>
                <a:latin typeface="Verdana" panose="020B0604030504040204" pitchFamily="34" charset="0"/>
                <a:ea typeface="Verdana" panose="020B0604030504040204" pitchFamily="34" charset="0"/>
              </a:rPr>
              <a:t>MAP: Mean arterial pressure</a:t>
            </a:r>
          </a:p>
          <a:p>
            <a:pPr marL="171450" indent="-171450">
              <a:buFont typeface="Arial" panose="020B0604020202020204" pitchFamily="34" charset="0"/>
              <a:buChar char="•"/>
            </a:pPr>
            <a:r>
              <a:rPr lang="en-US" sz="800">
                <a:solidFill>
                  <a:srgbClr val="00314C"/>
                </a:solidFill>
                <a:latin typeface="Verdana" panose="020B0604030504040204" pitchFamily="34" charset="0"/>
                <a:ea typeface="Verdana" panose="020B0604030504040204" pitchFamily="34" charset="0"/>
              </a:rPr>
              <a:t>OG: Orogastric tube</a:t>
            </a:r>
          </a:p>
          <a:p>
            <a:pPr marL="171450" indent="-171450">
              <a:buFont typeface="Arial" panose="020B0604020202020204" pitchFamily="34" charset="0"/>
              <a:buChar char="•"/>
            </a:pPr>
            <a:r>
              <a:rPr lang="en-US" sz="800">
                <a:solidFill>
                  <a:srgbClr val="00314C"/>
                </a:solidFill>
                <a:latin typeface="Verdana" panose="020B0604030504040204" pitchFamily="34" charset="0"/>
                <a:ea typeface="Verdana" panose="020B0604030504040204" pitchFamily="34" charset="0"/>
              </a:rPr>
              <a:t>PO: by mouth</a:t>
            </a:r>
          </a:p>
          <a:p>
            <a:pPr marL="171450" indent="-171450">
              <a:buFont typeface="Arial" panose="020B0604020202020204" pitchFamily="34" charset="0"/>
              <a:buChar char="•"/>
            </a:pPr>
            <a:r>
              <a:rPr lang="en-US" sz="800">
                <a:solidFill>
                  <a:srgbClr val="00314C"/>
                </a:solidFill>
                <a:latin typeface="Verdana" panose="020B0604030504040204" pitchFamily="34" charset="0"/>
                <a:ea typeface="Verdana" panose="020B0604030504040204" pitchFamily="34" charset="0"/>
              </a:rPr>
              <a:t>PEG: Percutaneous endoscopic gastrostomy tube</a:t>
            </a:r>
          </a:p>
          <a:p>
            <a:pPr marL="171450" indent="-171450">
              <a:buFont typeface="Arial" panose="020B0604020202020204" pitchFamily="34" charset="0"/>
              <a:buChar char="•"/>
            </a:pPr>
            <a:r>
              <a:rPr lang="en-US" sz="800">
                <a:solidFill>
                  <a:srgbClr val="00314C"/>
                </a:solidFill>
                <a:latin typeface="Verdana" panose="020B0604030504040204" pitchFamily="34" charset="0"/>
                <a:ea typeface="Verdana" panose="020B0604030504040204" pitchFamily="34" charset="0"/>
              </a:rPr>
              <a:t>PDE3: Phosphodiesterase-3</a:t>
            </a:r>
          </a:p>
          <a:p>
            <a:pPr marL="171450" indent="-171450">
              <a:buFont typeface="Arial" panose="020B0604020202020204" pitchFamily="34" charset="0"/>
              <a:buChar char="•"/>
            </a:pPr>
            <a:r>
              <a:rPr lang="en-US" sz="800">
                <a:solidFill>
                  <a:srgbClr val="00314C"/>
                </a:solidFill>
                <a:latin typeface="Verdana" panose="020B0604030504040204" pitchFamily="34" charset="0"/>
                <a:ea typeface="Verdana" panose="020B0604030504040204" pitchFamily="34" charset="0"/>
              </a:rPr>
              <a:t>ROCK: Rho kinase</a:t>
            </a:r>
          </a:p>
          <a:p>
            <a:pPr marL="171450" indent="-171450">
              <a:buFont typeface="Arial" panose="020B0604020202020204" pitchFamily="34" charset="0"/>
              <a:buChar char="•"/>
            </a:pPr>
            <a:r>
              <a:rPr lang="en-US" sz="800">
                <a:solidFill>
                  <a:srgbClr val="00314C"/>
                </a:solidFill>
                <a:latin typeface="Verdana" panose="020B0604030504040204" pitchFamily="34" charset="0"/>
                <a:ea typeface="Verdana" panose="020B0604030504040204" pitchFamily="34" charset="0"/>
              </a:rPr>
              <a:t>SAH: Subarachnoid hemorrhage</a:t>
            </a:r>
          </a:p>
          <a:p>
            <a:pPr marL="171450" indent="-171450">
              <a:buFont typeface="Arial" panose="020B0604020202020204" pitchFamily="34" charset="0"/>
              <a:buChar char="•"/>
            </a:pPr>
            <a:r>
              <a:rPr lang="en-US" sz="800">
                <a:solidFill>
                  <a:srgbClr val="00314C"/>
                </a:solidFill>
                <a:latin typeface="Verdana" panose="020B0604030504040204" pitchFamily="34" charset="0"/>
                <a:ea typeface="Verdana" panose="020B0604030504040204" pitchFamily="34" charset="0"/>
              </a:rPr>
              <a:t>SBP: Systolic blood pressure</a:t>
            </a:r>
          </a:p>
          <a:p>
            <a:pPr marL="171450" indent="-171450">
              <a:buFont typeface="Arial" panose="020B0604020202020204" pitchFamily="34" charset="0"/>
              <a:buChar char="•"/>
            </a:pPr>
            <a:r>
              <a:rPr lang="en-US" sz="800">
                <a:solidFill>
                  <a:srgbClr val="00314C"/>
                </a:solidFill>
                <a:latin typeface="Verdana" panose="020B0604030504040204" pitchFamily="34" charset="0"/>
                <a:ea typeface="Verdana" panose="020B0604030504040204" pitchFamily="34" charset="0"/>
              </a:rPr>
              <a:t>TCD: Transcranial doppler ultrasonography</a:t>
            </a:r>
          </a:p>
          <a:p>
            <a:pPr marL="171450" indent="-171450">
              <a:buFont typeface="Arial" panose="020B0604020202020204" pitchFamily="34" charset="0"/>
              <a:buChar char="•"/>
            </a:pPr>
            <a:endParaRPr lang="en-US" sz="800">
              <a:solidFill>
                <a:srgbClr val="00314C"/>
              </a:solidFill>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endParaRPr lang="en-US" sz="800">
              <a:solidFill>
                <a:srgbClr val="00314C"/>
              </a:solidFill>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endParaRPr lang="en-US" sz="800">
              <a:solidFill>
                <a:srgbClr val="00314C"/>
              </a:solidFill>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endParaRPr lang="en-US" sz="800">
              <a:solidFill>
                <a:srgbClr val="00314C"/>
              </a:solidFill>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endParaRPr lang="en-US" sz="800">
              <a:solidFill>
                <a:srgbClr val="00314C"/>
              </a:solidFill>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endParaRPr lang="en-US" sz="800">
              <a:solidFill>
                <a:srgbClr val="00314C"/>
              </a:solidFill>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endParaRPr lang="en-US" sz="800">
              <a:solidFill>
                <a:srgbClr val="00314C"/>
              </a:solidFill>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endParaRPr lang="en-US" sz="800">
              <a:solidFill>
                <a:srgbClr val="00314C"/>
              </a:solidFill>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endParaRPr lang="en-US" sz="800">
              <a:solidFill>
                <a:srgbClr val="00314C"/>
              </a:solidFill>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endParaRPr lang="en-US" sz="800">
              <a:solidFill>
                <a:srgbClr val="00314C"/>
              </a:solidFill>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endParaRPr lang="en-US" sz="800">
              <a:solidFill>
                <a:srgbClr val="00314C"/>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8449075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3C5D4-7E58-5206-EDD0-0B3B7644ED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051603-C3E2-5FA3-939B-C490E50D184A}"/>
              </a:ext>
            </a:extLst>
          </p:cNvPr>
          <p:cNvSpPr>
            <a:spLocks noGrp="1"/>
          </p:cNvSpPr>
          <p:nvPr>
            <p:ph type="title"/>
          </p:nvPr>
        </p:nvSpPr>
        <p:spPr>
          <a:xfrm>
            <a:off x="628651" y="2022064"/>
            <a:ext cx="7886700" cy="646331"/>
          </a:xfrm>
        </p:spPr>
        <p:txBody>
          <a:bodyPr/>
          <a:lstStyle/>
          <a:p>
            <a:pPr algn="ctr"/>
            <a:r>
              <a:rPr lang="en-US">
                <a:latin typeface="Verdana" panose="020B0604030504040204" pitchFamily="34" charset="0"/>
                <a:ea typeface="Verdana" panose="020B0604030504040204" pitchFamily="34" charset="0"/>
              </a:rPr>
              <a:t>Milrinone: Background</a:t>
            </a:r>
          </a:p>
        </p:txBody>
      </p:sp>
    </p:spTree>
    <p:extLst>
      <p:ext uri="{BB962C8B-B14F-4D97-AF65-F5344CB8AC3E}">
        <p14:creationId xmlns:p14="http://schemas.microsoft.com/office/powerpoint/2010/main" val="29268000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EF02D-1772-8A33-7934-D58BD5B0530B}"/>
            </a:ext>
          </a:extLst>
        </p:cNvPr>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2EFA6B75-BD72-CE95-5928-B4C9F0618573}"/>
              </a:ext>
            </a:extLst>
          </p:cNvPr>
          <p:cNvGraphicFramePr/>
          <p:nvPr>
            <p:extLst>
              <p:ext uri="{D42A27DB-BD31-4B8C-83A1-F6EECF244321}">
                <p14:modId xmlns:p14="http://schemas.microsoft.com/office/powerpoint/2010/main" val="26517281"/>
              </p:ext>
            </p:extLst>
          </p:nvPr>
        </p:nvGraphicFramePr>
        <p:xfrm>
          <a:off x="1994234" y="711555"/>
          <a:ext cx="5155532" cy="33784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A7691107-B600-B393-3E45-52264FAF49B5}"/>
              </a:ext>
            </a:extLst>
          </p:cNvPr>
          <p:cNvSpPr txBox="1"/>
          <p:nvPr/>
        </p:nvSpPr>
        <p:spPr>
          <a:xfrm>
            <a:off x="0" y="4239852"/>
            <a:ext cx="6333893" cy="1169551"/>
          </a:xfrm>
          <a:prstGeom prst="rect">
            <a:avLst/>
          </a:prstGeom>
          <a:noFill/>
        </p:spPr>
        <p:txBody>
          <a:bodyPr wrap="square" lIns="91440" tIns="45720" rIns="91440" bIns="45720" anchor="t">
            <a:spAutoFit/>
          </a:bodyPr>
          <a:lstStyle/>
          <a:p>
            <a:r>
              <a:rPr lang="en-US" sz="500">
                <a:solidFill>
                  <a:srgbClr val="2C3E50"/>
                </a:solidFill>
                <a:latin typeface="Verdana"/>
                <a:ea typeface="Verdana"/>
              </a:rPr>
              <a:t>Bernier TD, Schontz MJ, Izzy S, et al. Treatment of Subarachnoid Hemorrhage-associated Delayed Cerebral Ischemia With Milrinone. </a:t>
            </a:r>
            <a:r>
              <a:rPr lang="en-US" sz="500" i="1">
                <a:solidFill>
                  <a:srgbClr val="2C3E50"/>
                </a:solidFill>
                <a:latin typeface="Verdana"/>
                <a:ea typeface="Verdana"/>
              </a:rPr>
              <a:t>Journal of Neurosurgical Anesthesiology</a:t>
            </a:r>
            <a:r>
              <a:rPr lang="en-US" sz="500">
                <a:solidFill>
                  <a:srgbClr val="2C3E50"/>
                </a:solidFill>
                <a:latin typeface="Verdana"/>
                <a:ea typeface="Verdana"/>
              </a:rPr>
              <a:t>. 2021;Publish Ahead of Print. </a:t>
            </a:r>
            <a:r>
              <a:rPr lang="en-US" sz="500" err="1">
                <a:solidFill>
                  <a:srgbClr val="2C3E50"/>
                </a:solidFill>
                <a:latin typeface="Verdana"/>
                <a:ea typeface="Verdana"/>
              </a:rPr>
              <a:t>doi:https</a:t>
            </a:r>
            <a:r>
              <a:rPr lang="en-US" sz="500">
                <a:solidFill>
                  <a:srgbClr val="2C3E50"/>
                </a:solidFill>
                <a:latin typeface="Verdana"/>
                <a:ea typeface="Verdana"/>
              </a:rPr>
              <a:t>://doi.org/10.1097/ana.0000000000000755</a:t>
            </a:r>
          </a:p>
          <a:p>
            <a:endParaRPr lang="en-US" sz="500">
              <a:solidFill>
                <a:srgbClr val="2C3E50"/>
              </a:solidFill>
              <a:latin typeface="Verdana" panose="020B0604030504040204" pitchFamily="34" charset="0"/>
              <a:ea typeface="Verdana" panose="020B0604030504040204" pitchFamily="34" charset="0"/>
            </a:endParaRPr>
          </a:p>
          <a:p>
            <a:r>
              <a:rPr lang="en-US" sz="500">
                <a:solidFill>
                  <a:srgbClr val="00314C"/>
                </a:solidFill>
                <a:latin typeface="Verdana"/>
                <a:ea typeface="Verdana"/>
              </a:rPr>
              <a:t>Kiser T. Pharmacologic Options for Prevention and Management of Cerebral Vasospasm in Aneurysmal Subarachnoid Hemorrhage. Hospital Pharmacy. 2013;48(Supplement 5):S2-S9. </a:t>
            </a:r>
            <a:r>
              <a:rPr lang="en-US" sz="500" err="1">
                <a:solidFill>
                  <a:srgbClr val="00314C"/>
                </a:solidFill>
                <a:latin typeface="Verdana"/>
                <a:ea typeface="Verdana"/>
              </a:rPr>
              <a:t>doi:https</a:t>
            </a:r>
            <a:r>
              <a:rPr lang="en-US" sz="500">
                <a:solidFill>
                  <a:srgbClr val="00314C"/>
                </a:solidFill>
                <a:latin typeface="Verdana"/>
                <a:ea typeface="Verdana"/>
              </a:rPr>
              <a:t>://doi.org/10.1310/hpj48s5-s2</a:t>
            </a:r>
          </a:p>
          <a:p>
            <a:endParaRPr lang="en-US" sz="500">
              <a:solidFill>
                <a:srgbClr val="00314C"/>
              </a:solidFill>
              <a:latin typeface="Verdana" panose="020B0604030504040204" pitchFamily="34" charset="0"/>
              <a:ea typeface="Verdana" panose="020B0604030504040204" pitchFamily="34" charset="0"/>
            </a:endParaRPr>
          </a:p>
          <a:p>
            <a:r>
              <a:rPr lang="en-US" sz="500">
                <a:solidFill>
                  <a:srgbClr val="00314C"/>
                </a:solidFill>
                <a:latin typeface="Verdana"/>
                <a:ea typeface="Verdana"/>
              </a:rPr>
              <a:t>Hoh BL, Ko NU, Amin-</a:t>
            </a:r>
            <a:r>
              <a:rPr lang="en-US" sz="500" err="1">
                <a:solidFill>
                  <a:srgbClr val="00314C"/>
                </a:solidFill>
                <a:latin typeface="Verdana"/>
                <a:ea typeface="Verdana"/>
              </a:rPr>
              <a:t>Hanjani</a:t>
            </a:r>
            <a:r>
              <a:rPr lang="en-US" sz="500">
                <a:solidFill>
                  <a:srgbClr val="00314C"/>
                </a:solidFill>
                <a:latin typeface="Verdana"/>
                <a:ea typeface="Verdana"/>
              </a:rPr>
              <a:t> S, et al. 2023 Guideline for the Management of Patients With Aneurysmal Subarachnoid Hemorrhage: A Guideline From the American Heart Association/American Stroke Association. Stroke. 2023;54(7). </a:t>
            </a:r>
            <a:r>
              <a:rPr lang="en-US" sz="500" err="1">
                <a:solidFill>
                  <a:srgbClr val="00314C"/>
                </a:solidFill>
                <a:latin typeface="Verdana"/>
                <a:ea typeface="Verdana"/>
              </a:rPr>
              <a:t>doi:https</a:t>
            </a:r>
            <a:r>
              <a:rPr lang="en-US" sz="500">
                <a:solidFill>
                  <a:srgbClr val="00314C"/>
                </a:solidFill>
                <a:latin typeface="Verdana"/>
                <a:ea typeface="Verdana"/>
              </a:rPr>
              <a:t>://doi.org/10.1161/str.0000000000000436</a:t>
            </a:r>
          </a:p>
          <a:p>
            <a:endParaRPr lang="en-US" sz="500">
              <a:solidFill>
                <a:srgbClr val="00314C"/>
              </a:solidFill>
              <a:latin typeface="Verdana" panose="020B0604030504040204" pitchFamily="34" charset="0"/>
              <a:ea typeface="Verdana" panose="020B0604030504040204" pitchFamily="34" charset="0"/>
            </a:endParaRPr>
          </a:p>
          <a:p>
            <a:r>
              <a:rPr lang="en-US" sz="500">
                <a:solidFill>
                  <a:srgbClr val="00314C"/>
                </a:solidFill>
                <a:latin typeface="Verdana"/>
                <a:ea typeface="Verdana"/>
              </a:rPr>
              <a:t>Sena PB, Gonçalves M, Maia B, Fernandes M, Bento L. Evidence-Based Approach to Cerebral Vasospasm and Delayed Cerebral Ischemia: Milrinone as a Therapeutic Option—A Narrative Literature Review and Algorithm Treatment Proposition. Neurology International. 2025;17(3):32-32. </a:t>
            </a:r>
            <a:r>
              <a:rPr lang="en-US" sz="500" err="1">
                <a:solidFill>
                  <a:srgbClr val="00314C"/>
                </a:solidFill>
                <a:latin typeface="Verdana"/>
                <a:ea typeface="Verdana"/>
              </a:rPr>
              <a:t>doi:https</a:t>
            </a:r>
            <a:r>
              <a:rPr lang="en-US" sz="500">
                <a:solidFill>
                  <a:srgbClr val="00314C"/>
                </a:solidFill>
                <a:latin typeface="Verdana"/>
                <a:ea typeface="Verdana"/>
              </a:rPr>
              <a:t>://doi.org/10.3390/neurolint17030032</a:t>
            </a:r>
          </a:p>
          <a:p>
            <a:endParaRPr lang="en-US" sz="500">
              <a:solidFill>
                <a:srgbClr val="00314C"/>
              </a:solidFill>
              <a:latin typeface="Verdana" panose="020B0604030504040204" pitchFamily="34" charset="0"/>
              <a:ea typeface="Verdana" panose="020B0604030504040204" pitchFamily="34" charset="0"/>
            </a:endParaRPr>
          </a:p>
          <a:p>
            <a:endParaRPr lang="en-US" sz="500">
              <a:solidFill>
                <a:srgbClr val="00314C"/>
              </a:solidFill>
              <a:latin typeface="Verdana" panose="020B0604030504040204" pitchFamily="34" charset="0"/>
              <a:ea typeface="Verdana" panose="020B0604030504040204" pitchFamily="34" charset="0"/>
            </a:endParaRPr>
          </a:p>
          <a:p>
            <a:endParaRPr lang="en-US" sz="500">
              <a:latin typeface="Verdana" panose="020B0604030504040204" pitchFamily="34" charset="0"/>
              <a:ea typeface="Verdana" panose="020B0604030504040204" pitchFamily="34" charset="0"/>
            </a:endParaRPr>
          </a:p>
        </p:txBody>
      </p:sp>
      <p:sp>
        <p:nvSpPr>
          <p:cNvPr id="53" name="Title 5">
            <a:extLst>
              <a:ext uri="{FF2B5EF4-FFF2-40B4-BE49-F238E27FC236}">
                <a16:creationId xmlns:a16="http://schemas.microsoft.com/office/drawing/2014/main" id="{76CF6B0A-BBFB-10A2-D8DB-D12EE839AEB4}"/>
              </a:ext>
            </a:extLst>
          </p:cNvPr>
          <p:cNvSpPr>
            <a:spLocks noGrp="1"/>
          </p:cNvSpPr>
          <p:nvPr>
            <p:ph type="title"/>
          </p:nvPr>
        </p:nvSpPr>
        <p:spPr>
          <a:xfrm>
            <a:off x="264378" y="65224"/>
            <a:ext cx="7886700" cy="646331"/>
          </a:xfrm>
        </p:spPr>
        <p:txBody>
          <a:bodyPr/>
          <a:lstStyle/>
          <a:p>
            <a:r>
              <a:rPr lang="en-US" sz="3800">
                <a:latin typeface="Verdana"/>
                <a:ea typeface="Verdana"/>
                <a:cs typeface="Arial"/>
              </a:rPr>
              <a:t>Milrinone</a:t>
            </a:r>
          </a:p>
        </p:txBody>
      </p:sp>
    </p:spTree>
    <p:extLst>
      <p:ext uri="{BB962C8B-B14F-4D97-AF65-F5344CB8AC3E}">
        <p14:creationId xmlns:p14="http://schemas.microsoft.com/office/powerpoint/2010/main" val="1016333783"/>
      </p:ext>
    </p:extLst>
  </p:cSld>
  <p:clrMapOvr>
    <a:masterClrMapping/>
  </p:clrMapOvr>
  <p:extLst>
    <p:ext uri="{6950BFC3-D8DA-4A85-94F7-54DA5524770B}">
      <p188:commentRel xmlns:p188="http://schemas.microsoft.com/office/powerpoint/2018/8/main" r:id="rId3"/>
    </p:ext>
  </p:extLs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C113E-B1C3-085A-3021-B2D54567D1D9}"/>
            </a:ext>
          </a:extLst>
        </p:cNvPr>
        <p:cNvGrpSpPr/>
        <p:nvPr/>
      </p:nvGrpSpPr>
      <p:grpSpPr>
        <a:xfrm>
          <a:off x="0" y="0"/>
          <a:ext cx="0" cy="0"/>
          <a:chOff x="0" y="0"/>
          <a:chExt cx="0" cy="0"/>
        </a:xfrm>
      </p:grpSpPr>
      <p:sp>
        <p:nvSpPr>
          <p:cNvPr id="123" name="Rectangle: Rounded Corners 122">
            <a:extLst>
              <a:ext uri="{FF2B5EF4-FFF2-40B4-BE49-F238E27FC236}">
                <a16:creationId xmlns:a16="http://schemas.microsoft.com/office/drawing/2014/main" id="{D7785B07-C9DE-EFBC-9F2B-B7F0A0B293D3}"/>
              </a:ext>
            </a:extLst>
          </p:cNvPr>
          <p:cNvSpPr/>
          <p:nvPr/>
        </p:nvSpPr>
        <p:spPr>
          <a:xfrm>
            <a:off x="1395323" y="1513027"/>
            <a:ext cx="6353356" cy="2781883"/>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BBFD02F1-1157-1B3B-A91C-491712CFB92A}"/>
              </a:ext>
            </a:extLst>
          </p:cNvPr>
          <p:cNvSpPr>
            <a:spLocks noGrp="1"/>
          </p:cNvSpPr>
          <p:nvPr>
            <p:ph type="title"/>
          </p:nvPr>
        </p:nvSpPr>
        <p:spPr>
          <a:xfrm>
            <a:off x="0" y="190251"/>
            <a:ext cx="9088582" cy="618631"/>
          </a:xfrm>
        </p:spPr>
        <p:txBody>
          <a:bodyPr/>
          <a:lstStyle/>
          <a:p>
            <a:pPr algn="ctr"/>
            <a:r>
              <a:rPr lang="en-US" sz="3800">
                <a:latin typeface="Verdana"/>
                <a:ea typeface="Verdana"/>
                <a:cs typeface="Arial"/>
              </a:rPr>
              <a:t>Milrinone Mechanism</a:t>
            </a:r>
          </a:p>
        </p:txBody>
      </p:sp>
      <p:grpSp>
        <p:nvGrpSpPr>
          <p:cNvPr id="124" name="Group 123">
            <a:extLst>
              <a:ext uri="{FF2B5EF4-FFF2-40B4-BE49-F238E27FC236}">
                <a16:creationId xmlns:a16="http://schemas.microsoft.com/office/drawing/2014/main" id="{6ED96A54-FACB-3753-4604-FB6E29E66A3C}"/>
              </a:ext>
            </a:extLst>
          </p:cNvPr>
          <p:cNvGrpSpPr/>
          <p:nvPr/>
        </p:nvGrpSpPr>
        <p:grpSpPr>
          <a:xfrm>
            <a:off x="1405437" y="1350513"/>
            <a:ext cx="6333129" cy="785536"/>
            <a:chOff x="1146261" y="1835422"/>
            <a:chExt cx="6333129" cy="785536"/>
          </a:xfrm>
        </p:grpSpPr>
        <p:sp>
          <p:nvSpPr>
            <p:cNvPr id="7" name="Rectangle: Rounded Corners 6">
              <a:extLst>
                <a:ext uri="{FF2B5EF4-FFF2-40B4-BE49-F238E27FC236}">
                  <a16:creationId xmlns:a16="http://schemas.microsoft.com/office/drawing/2014/main" id="{E618DBBB-E590-AD6E-7B0F-03376AF1636E}"/>
                </a:ext>
              </a:extLst>
            </p:cNvPr>
            <p:cNvSpPr/>
            <p:nvPr/>
          </p:nvSpPr>
          <p:spPr>
            <a:xfrm>
              <a:off x="2015836" y="1898072"/>
              <a:ext cx="110837" cy="576696"/>
            </a:xfrm>
            <a:prstGeom prst="roundRect">
              <a:avLst/>
            </a:prstGeom>
            <a:solidFill>
              <a:schemeClr val="accent4">
                <a:lumMod val="40000"/>
                <a:lumOff val="60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6B3CDB4-C2FD-9136-F725-9F3FAB7B1F74}"/>
                </a:ext>
              </a:extLst>
            </p:cNvPr>
            <p:cNvPicPr>
              <a:picLocks noChangeAspect="1"/>
            </p:cNvPicPr>
            <p:nvPr/>
          </p:nvPicPr>
          <p:blipFill>
            <a:blip r:embed="rId3"/>
            <a:stretch>
              <a:fillRect/>
            </a:stretch>
          </p:blipFill>
          <p:spPr>
            <a:xfrm>
              <a:off x="2154382" y="1890738"/>
              <a:ext cx="121931" cy="591363"/>
            </a:xfrm>
            <a:prstGeom prst="rect">
              <a:avLst/>
            </a:prstGeom>
          </p:spPr>
        </p:pic>
        <p:pic>
          <p:nvPicPr>
            <p:cNvPr id="14" name="Picture 13">
              <a:extLst>
                <a:ext uri="{FF2B5EF4-FFF2-40B4-BE49-F238E27FC236}">
                  <a16:creationId xmlns:a16="http://schemas.microsoft.com/office/drawing/2014/main" id="{9B72F9E8-58CD-66F9-2480-C1BD824C45B6}"/>
                </a:ext>
              </a:extLst>
            </p:cNvPr>
            <p:cNvPicPr>
              <a:picLocks noChangeAspect="1"/>
            </p:cNvPicPr>
            <p:nvPr/>
          </p:nvPicPr>
          <p:blipFill>
            <a:blip r:embed="rId3"/>
            <a:stretch>
              <a:fillRect/>
            </a:stretch>
          </p:blipFill>
          <p:spPr>
            <a:xfrm>
              <a:off x="2304022" y="1898072"/>
              <a:ext cx="121931" cy="591363"/>
            </a:xfrm>
            <a:prstGeom prst="rect">
              <a:avLst/>
            </a:prstGeom>
          </p:spPr>
        </p:pic>
        <p:pic>
          <p:nvPicPr>
            <p:cNvPr id="16" name="Picture 15">
              <a:extLst>
                <a:ext uri="{FF2B5EF4-FFF2-40B4-BE49-F238E27FC236}">
                  <a16:creationId xmlns:a16="http://schemas.microsoft.com/office/drawing/2014/main" id="{79308AE1-BD98-CD23-2B85-BE247CBCA8D2}"/>
                </a:ext>
              </a:extLst>
            </p:cNvPr>
            <p:cNvPicPr>
              <a:picLocks noChangeAspect="1"/>
            </p:cNvPicPr>
            <p:nvPr/>
          </p:nvPicPr>
          <p:blipFill>
            <a:blip r:embed="rId3"/>
            <a:stretch>
              <a:fillRect/>
            </a:stretch>
          </p:blipFill>
          <p:spPr>
            <a:xfrm>
              <a:off x="2453662" y="1890737"/>
              <a:ext cx="121931" cy="591363"/>
            </a:xfrm>
            <a:prstGeom prst="rect">
              <a:avLst/>
            </a:prstGeom>
          </p:spPr>
        </p:pic>
        <p:pic>
          <p:nvPicPr>
            <p:cNvPr id="18" name="Picture 17">
              <a:extLst>
                <a:ext uri="{FF2B5EF4-FFF2-40B4-BE49-F238E27FC236}">
                  <a16:creationId xmlns:a16="http://schemas.microsoft.com/office/drawing/2014/main" id="{9D35AE29-BCD2-381E-5915-0809ADB2C31E}"/>
                </a:ext>
              </a:extLst>
            </p:cNvPr>
            <p:cNvPicPr>
              <a:picLocks noChangeAspect="1"/>
            </p:cNvPicPr>
            <p:nvPr/>
          </p:nvPicPr>
          <p:blipFill>
            <a:blip r:embed="rId3"/>
            <a:stretch>
              <a:fillRect/>
            </a:stretch>
          </p:blipFill>
          <p:spPr>
            <a:xfrm>
              <a:off x="2624084" y="1890737"/>
              <a:ext cx="121931" cy="591363"/>
            </a:xfrm>
            <a:prstGeom prst="rect">
              <a:avLst/>
            </a:prstGeom>
          </p:spPr>
        </p:pic>
        <p:pic>
          <p:nvPicPr>
            <p:cNvPr id="19" name="Picture 18">
              <a:extLst>
                <a:ext uri="{FF2B5EF4-FFF2-40B4-BE49-F238E27FC236}">
                  <a16:creationId xmlns:a16="http://schemas.microsoft.com/office/drawing/2014/main" id="{3BB78A1B-670F-81CB-BFB5-612DEBD11FF1}"/>
                </a:ext>
              </a:extLst>
            </p:cNvPr>
            <p:cNvPicPr>
              <a:picLocks noChangeAspect="1"/>
            </p:cNvPicPr>
            <p:nvPr/>
          </p:nvPicPr>
          <p:blipFill>
            <a:blip r:embed="rId3"/>
            <a:stretch>
              <a:fillRect/>
            </a:stretch>
          </p:blipFill>
          <p:spPr>
            <a:xfrm>
              <a:off x="2794506" y="1898071"/>
              <a:ext cx="121931" cy="591363"/>
            </a:xfrm>
            <a:prstGeom prst="rect">
              <a:avLst/>
            </a:prstGeom>
          </p:spPr>
        </p:pic>
        <p:pic>
          <p:nvPicPr>
            <p:cNvPr id="20" name="Picture 19">
              <a:extLst>
                <a:ext uri="{FF2B5EF4-FFF2-40B4-BE49-F238E27FC236}">
                  <a16:creationId xmlns:a16="http://schemas.microsoft.com/office/drawing/2014/main" id="{E64207C5-FC03-1060-1CAB-EFCD6FB49377}"/>
                </a:ext>
              </a:extLst>
            </p:cNvPr>
            <p:cNvPicPr>
              <a:picLocks noChangeAspect="1"/>
            </p:cNvPicPr>
            <p:nvPr/>
          </p:nvPicPr>
          <p:blipFill>
            <a:blip r:embed="rId3"/>
            <a:stretch>
              <a:fillRect/>
            </a:stretch>
          </p:blipFill>
          <p:spPr>
            <a:xfrm>
              <a:off x="2951073" y="1890736"/>
              <a:ext cx="121931" cy="591363"/>
            </a:xfrm>
            <a:prstGeom prst="rect">
              <a:avLst/>
            </a:prstGeom>
          </p:spPr>
        </p:pic>
        <p:pic>
          <p:nvPicPr>
            <p:cNvPr id="21" name="Picture 20">
              <a:extLst>
                <a:ext uri="{FF2B5EF4-FFF2-40B4-BE49-F238E27FC236}">
                  <a16:creationId xmlns:a16="http://schemas.microsoft.com/office/drawing/2014/main" id="{27EA2D9B-D228-D805-908A-D88BD25B9518}"/>
                </a:ext>
              </a:extLst>
            </p:cNvPr>
            <p:cNvPicPr>
              <a:picLocks noChangeAspect="1"/>
            </p:cNvPicPr>
            <p:nvPr/>
          </p:nvPicPr>
          <p:blipFill>
            <a:blip r:embed="rId3"/>
            <a:stretch>
              <a:fillRect/>
            </a:stretch>
          </p:blipFill>
          <p:spPr>
            <a:xfrm>
              <a:off x="3121495" y="1892871"/>
              <a:ext cx="121931" cy="591363"/>
            </a:xfrm>
            <a:prstGeom prst="rect">
              <a:avLst/>
            </a:prstGeom>
          </p:spPr>
        </p:pic>
        <p:pic>
          <p:nvPicPr>
            <p:cNvPr id="22" name="Picture 21">
              <a:extLst>
                <a:ext uri="{FF2B5EF4-FFF2-40B4-BE49-F238E27FC236}">
                  <a16:creationId xmlns:a16="http://schemas.microsoft.com/office/drawing/2014/main" id="{5F34F3B9-6A7B-F8F3-4EB4-5AAB76E4AF12}"/>
                </a:ext>
              </a:extLst>
            </p:cNvPr>
            <p:cNvPicPr>
              <a:picLocks noChangeAspect="1"/>
            </p:cNvPicPr>
            <p:nvPr/>
          </p:nvPicPr>
          <p:blipFill>
            <a:blip r:embed="rId3"/>
            <a:stretch>
              <a:fillRect/>
            </a:stretch>
          </p:blipFill>
          <p:spPr>
            <a:xfrm>
              <a:off x="3291917" y="1898071"/>
              <a:ext cx="121931" cy="591363"/>
            </a:xfrm>
            <a:prstGeom prst="rect">
              <a:avLst/>
            </a:prstGeom>
          </p:spPr>
        </p:pic>
        <p:pic>
          <p:nvPicPr>
            <p:cNvPr id="25" name="Picture 24">
              <a:extLst>
                <a:ext uri="{FF2B5EF4-FFF2-40B4-BE49-F238E27FC236}">
                  <a16:creationId xmlns:a16="http://schemas.microsoft.com/office/drawing/2014/main" id="{C0A03824-697C-C8C0-F716-548BF2DCEFCD}"/>
                </a:ext>
              </a:extLst>
            </p:cNvPr>
            <p:cNvPicPr>
              <a:picLocks noChangeAspect="1"/>
            </p:cNvPicPr>
            <p:nvPr/>
          </p:nvPicPr>
          <p:blipFill>
            <a:blip r:embed="rId3"/>
            <a:stretch>
              <a:fillRect/>
            </a:stretch>
          </p:blipFill>
          <p:spPr>
            <a:xfrm>
              <a:off x="3462339" y="1898071"/>
              <a:ext cx="121931" cy="591363"/>
            </a:xfrm>
            <a:prstGeom prst="rect">
              <a:avLst/>
            </a:prstGeom>
          </p:spPr>
        </p:pic>
        <p:pic>
          <p:nvPicPr>
            <p:cNvPr id="26" name="Picture 25">
              <a:extLst>
                <a:ext uri="{FF2B5EF4-FFF2-40B4-BE49-F238E27FC236}">
                  <a16:creationId xmlns:a16="http://schemas.microsoft.com/office/drawing/2014/main" id="{0AACEFE6-AD92-4A99-F3BD-CC209108B86C}"/>
                </a:ext>
              </a:extLst>
            </p:cNvPr>
            <p:cNvPicPr>
              <a:picLocks noChangeAspect="1"/>
            </p:cNvPicPr>
            <p:nvPr/>
          </p:nvPicPr>
          <p:blipFill>
            <a:blip r:embed="rId3"/>
            <a:stretch>
              <a:fillRect/>
            </a:stretch>
          </p:blipFill>
          <p:spPr>
            <a:xfrm>
              <a:off x="3639688" y="1898071"/>
              <a:ext cx="121931" cy="591363"/>
            </a:xfrm>
            <a:prstGeom prst="rect">
              <a:avLst/>
            </a:prstGeom>
          </p:spPr>
        </p:pic>
        <p:pic>
          <p:nvPicPr>
            <p:cNvPr id="27" name="Picture 26">
              <a:extLst>
                <a:ext uri="{FF2B5EF4-FFF2-40B4-BE49-F238E27FC236}">
                  <a16:creationId xmlns:a16="http://schemas.microsoft.com/office/drawing/2014/main" id="{A0821F25-AEC1-4B79-2EA8-3395EDF35A94}"/>
                </a:ext>
              </a:extLst>
            </p:cNvPr>
            <p:cNvPicPr>
              <a:picLocks noChangeAspect="1"/>
            </p:cNvPicPr>
            <p:nvPr/>
          </p:nvPicPr>
          <p:blipFill>
            <a:blip r:embed="rId3"/>
            <a:stretch>
              <a:fillRect/>
            </a:stretch>
          </p:blipFill>
          <p:spPr>
            <a:xfrm>
              <a:off x="3803183" y="1898071"/>
              <a:ext cx="121931" cy="591363"/>
            </a:xfrm>
            <a:prstGeom prst="rect">
              <a:avLst/>
            </a:prstGeom>
          </p:spPr>
        </p:pic>
        <p:pic>
          <p:nvPicPr>
            <p:cNvPr id="28" name="Picture 27">
              <a:extLst>
                <a:ext uri="{FF2B5EF4-FFF2-40B4-BE49-F238E27FC236}">
                  <a16:creationId xmlns:a16="http://schemas.microsoft.com/office/drawing/2014/main" id="{B43E879F-E704-F4A0-BAA9-4E24274DD717}"/>
                </a:ext>
              </a:extLst>
            </p:cNvPr>
            <p:cNvPicPr>
              <a:picLocks noChangeAspect="1"/>
            </p:cNvPicPr>
            <p:nvPr/>
          </p:nvPicPr>
          <p:blipFill>
            <a:blip r:embed="rId3"/>
            <a:stretch>
              <a:fillRect/>
            </a:stretch>
          </p:blipFill>
          <p:spPr>
            <a:xfrm>
              <a:off x="3966678" y="1898071"/>
              <a:ext cx="121931" cy="591363"/>
            </a:xfrm>
            <a:prstGeom prst="rect">
              <a:avLst/>
            </a:prstGeom>
          </p:spPr>
        </p:pic>
        <p:pic>
          <p:nvPicPr>
            <p:cNvPr id="29" name="Picture 28">
              <a:extLst>
                <a:ext uri="{FF2B5EF4-FFF2-40B4-BE49-F238E27FC236}">
                  <a16:creationId xmlns:a16="http://schemas.microsoft.com/office/drawing/2014/main" id="{5DFD2B53-3F82-CDB9-3696-05A5DCEA8E4A}"/>
                </a:ext>
              </a:extLst>
            </p:cNvPr>
            <p:cNvPicPr>
              <a:picLocks noChangeAspect="1"/>
            </p:cNvPicPr>
            <p:nvPr/>
          </p:nvPicPr>
          <p:blipFill>
            <a:blip r:embed="rId3"/>
            <a:stretch>
              <a:fillRect/>
            </a:stretch>
          </p:blipFill>
          <p:spPr>
            <a:xfrm>
              <a:off x="4130173" y="1898071"/>
              <a:ext cx="121931" cy="591363"/>
            </a:xfrm>
            <a:prstGeom prst="rect">
              <a:avLst/>
            </a:prstGeom>
          </p:spPr>
        </p:pic>
        <p:pic>
          <p:nvPicPr>
            <p:cNvPr id="30" name="Picture 29">
              <a:extLst>
                <a:ext uri="{FF2B5EF4-FFF2-40B4-BE49-F238E27FC236}">
                  <a16:creationId xmlns:a16="http://schemas.microsoft.com/office/drawing/2014/main" id="{790B6A60-AB92-13B3-E2A5-F862611AC945}"/>
                </a:ext>
              </a:extLst>
            </p:cNvPr>
            <p:cNvPicPr>
              <a:picLocks noChangeAspect="1"/>
            </p:cNvPicPr>
            <p:nvPr/>
          </p:nvPicPr>
          <p:blipFill>
            <a:blip r:embed="rId3"/>
            <a:stretch>
              <a:fillRect/>
            </a:stretch>
          </p:blipFill>
          <p:spPr>
            <a:xfrm>
              <a:off x="4307523" y="1898071"/>
              <a:ext cx="121931" cy="591363"/>
            </a:xfrm>
            <a:prstGeom prst="rect">
              <a:avLst/>
            </a:prstGeom>
          </p:spPr>
        </p:pic>
        <p:pic>
          <p:nvPicPr>
            <p:cNvPr id="31" name="Picture 30">
              <a:extLst>
                <a:ext uri="{FF2B5EF4-FFF2-40B4-BE49-F238E27FC236}">
                  <a16:creationId xmlns:a16="http://schemas.microsoft.com/office/drawing/2014/main" id="{CCDC1FC5-D8D5-8521-B122-F1B48B36F986}"/>
                </a:ext>
              </a:extLst>
            </p:cNvPr>
            <p:cNvPicPr>
              <a:picLocks noChangeAspect="1"/>
            </p:cNvPicPr>
            <p:nvPr/>
          </p:nvPicPr>
          <p:blipFill>
            <a:blip r:embed="rId3"/>
            <a:stretch>
              <a:fillRect/>
            </a:stretch>
          </p:blipFill>
          <p:spPr>
            <a:xfrm>
              <a:off x="4484873" y="1898070"/>
              <a:ext cx="121931" cy="591363"/>
            </a:xfrm>
            <a:prstGeom prst="rect">
              <a:avLst/>
            </a:prstGeom>
          </p:spPr>
        </p:pic>
        <p:pic>
          <p:nvPicPr>
            <p:cNvPr id="32" name="Picture 31">
              <a:extLst>
                <a:ext uri="{FF2B5EF4-FFF2-40B4-BE49-F238E27FC236}">
                  <a16:creationId xmlns:a16="http://schemas.microsoft.com/office/drawing/2014/main" id="{CE4B94DE-7273-5635-2E1B-7F370A8EE149}"/>
                </a:ext>
              </a:extLst>
            </p:cNvPr>
            <p:cNvPicPr>
              <a:picLocks noChangeAspect="1"/>
            </p:cNvPicPr>
            <p:nvPr/>
          </p:nvPicPr>
          <p:blipFill>
            <a:blip r:embed="rId3"/>
            <a:stretch>
              <a:fillRect/>
            </a:stretch>
          </p:blipFill>
          <p:spPr>
            <a:xfrm>
              <a:off x="4668432" y="1913652"/>
              <a:ext cx="121931" cy="591363"/>
            </a:xfrm>
            <a:prstGeom prst="rect">
              <a:avLst/>
            </a:prstGeom>
          </p:spPr>
        </p:pic>
        <p:pic>
          <p:nvPicPr>
            <p:cNvPr id="33" name="Picture 32">
              <a:extLst>
                <a:ext uri="{FF2B5EF4-FFF2-40B4-BE49-F238E27FC236}">
                  <a16:creationId xmlns:a16="http://schemas.microsoft.com/office/drawing/2014/main" id="{9BFF44DB-4F87-373F-D872-8E76F3DA1CDE}"/>
                </a:ext>
              </a:extLst>
            </p:cNvPr>
            <p:cNvPicPr>
              <a:picLocks noChangeAspect="1"/>
            </p:cNvPicPr>
            <p:nvPr/>
          </p:nvPicPr>
          <p:blipFill>
            <a:blip r:embed="rId3"/>
            <a:stretch>
              <a:fillRect/>
            </a:stretch>
          </p:blipFill>
          <p:spPr>
            <a:xfrm>
              <a:off x="4839571" y="1898068"/>
              <a:ext cx="121931" cy="591363"/>
            </a:xfrm>
            <a:prstGeom prst="rect">
              <a:avLst/>
            </a:prstGeom>
          </p:spPr>
        </p:pic>
        <p:pic>
          <p:nvPicPr>
            <p:cNvPr id="34" name="Picture 33">
              <a:extLst>
                <a:ext uri="{FF2B5EF4-FFF2-40B4-BE49-F238E27FC236}">
                  <a16:creationId xmlns:a16="http://schemas.microsoft.com/office/drawing/2014/main" id="{F78F0074-7A5A-A368-53B6-06E29FE5CEBA}"/>
                </a:ext>
              </a:extLst>
            </p:cNvPr>
            <p:cNvPicPr>
              <a:picLocks noChangeAspect="1"/>
            </p:cNvPicPr>
            <p:nvPr/>
          </p:nvPicPr>
          <p:blipFill>
            <a:blip r:embed="rId3"/>
            <a:stretch>
              <a:fillRect/>
            </a:stretch>
          </p:blipFill>
          <p:spPr>
            <a:xfrm>
              <a:off x="4996137" y="1898068"/>
              <a:ext cx="121931" cy="591363"/>
            </a:xfrm>
            <a:prstGeom prst="rect">
              <a:avLst/>
            </a:prstGeom>
          </p:spPr>
        </p:pic>
        <p:pic>
          <p:nvPicPr>
            <p:cNvPr id="35" name="Picture 34">
              <a:extLst>
                <a:ext uri="{FF2B5EF4-FFF2-40B4-BE49-F238E27FC236}">
                  <a16:creationId xmlns:a16="http://schemas.microsoft.com/office/drawing/2014/main" id="{BC1D4B00-F3B8-2BAC-8A28-E2D044D6FDB6}"/>
                </a:ext>
              </a:extLst>
            </p:cNvPr>
            <p:cNvPicPr>
              <a:picLocks noChangeAspect="1"/>
            </p:cNvPicPr>
            <p:nvPr/>
          </p:nvPicPr>
          <p:blipFill>
            <a:blip r:embed="rId3"/>
            <a:stretch>
              <a:fillRect/>
            </a:stretch>
          </p:blipFill>
          <p:spPr>
            <a:xfrm>
              <a:off x="5152702" y="1898068"/>
              <a:ext cx="121931" cy="591363"/>
            </a:xfrm>
            <a:prstGeom prst="rect">
              <a:avLst/>
            </a:prstGeom>
          </p:spPr>
        </p:pic>
        <p:pic>
          <p:nvPicPr>
            <p:cNvPr id="36" name="Picture 35">
              <a:extLst>
                <a:ext uri="{FF2B5EF4-FFF2-40B4-BE49-F238E27FC236}">
                  <a16:creationId xmlns:a16="http://schemas.microsoft.com/office/drawing/2014/main" id="{B8C37867-8464-A9CE-6C1D-A8EA5F15553F}"/>
                </a:ext>
              </a:extLst>
            </p:cNvPr>
            <p:cNvPicPr>
              <a:picLocks noChangeAspect="1"/>
            </p:cNvPicPr>
            <p:nvPr/>
          </p:nvPicPr>
          <p:blipFill>
            <a:blip r:embed="rId3"/>
            <a:stretch>
              <a:fillRect/>
            </a:stretch>
          </p:blipFill>
          <p:spPr>
            <a:xfrm>
              <a:off x="5309267" y="1898068"/>
              <a:ext cx="121931" cy="591363"/>
            </a:xfrm>
            <a:prstGeom prst="rect">
              <a:avLst/>
            </a:prstGeom>
          </p:spPr>
        </p:pic>
        <p:pic>
          <p:nvPicPr>
            <p:cNvPr id="37" name="Picture 36">
              <a:extLst>
                <a:ext uri="{FF2B5EF4-FFF2-40B4-BE49-F238E27FC236}">
                  <a16:creationId xmlns:a16="http://schemas.microsoft.com/office/drawing/2014/main" id="{9CEF1DB8-4043-E720-C4EB-516CB14E003F}"/>
                </a:ext>
              </a:extLst>
            </p:cNvPr>
            <p:cNvPicPr>
              <a:picLocks noChangeAspect="1"/>
            </p:cNvPicPr>
            <p:nvPr/>
          </p:nvPicPr>
          <p:blipFill>
            <a:blip r:embed="rId3"/>
            <a:stretch>
              <a:fillRect/>
            </a:stretch>
          </p:blipFill>
          <p:spPr>
            <a:xfrm>
              <a:off x="5481238" y="1898068"/>
              <a:ext cx="121931" cy="591363"/>
            </a:xfrm>
            <a:prstGeom prst="rect">
              <a:avLst/>
            </a:prstGeom>
          </p:spPr>
        </p:pic>
        <p:pic>
          <p:nvPicPr>
            <p:cNvPr id="38" name="Picture 37">
              <a:extLst>
                <a:ext uri="{FF2B5EF4-FFF2-40B4-BE49-F238E27FC236}">
                  <a16:creationId xmlns:a16="http://schemas.microsoft.com/office/drawing/2014/main" id="{B8252D18-8110-68E0-A971-B07ABD9D1004}"/>
                </a:ext>
              </a:extLst>
            </p:cNvPr>
            <p:cNvPicPr>
              <a:picLocks noChangeAspect="1"/>
            </p:cNvPicPr>
            <p:nvPr/>
          </p:nvPicPr>
          <p:blipFill>
            <a:blip r:embed="rId3"/>
            <a:stretch>
              <a:fillRect/>
            </a:stretch>
          </p:blipFill>
          <p:spPr>
            <a:xfrm>
              <a:off x="5646693" y="1890735"/>
              <a:ext cx="121931" cy="591363"/>
            </a:xfrm>
            <a:prstGeom prst="rect">
              <a:avLst/>
            </a:prstGeom>
          </p:spPr>
        </p:pic>
        <p:pic>
          <p:nvPicPr>
            <p:cNvPr id="39" name="Picture 38">
              <a:extLst>
                <a:ext uri="{FF2B5EF4-FFF2-40B4-BE49-F238E27FC236}">
                  <a16:creationId xmlns:a16="http://schemas.microsoft.com/office/drawing/2014/main" id="{F2947538-3860-97C6-F529-E064CAF23563}"/>
                </a:ext>
              </a:extLst>
            </p:cNvPr>
            <p:cNvPicPr>
              <a:picLocks noChangeAspect="1"/>
            </p:cNvPicPr>
            <p:nvPr/>
          </p:nvPicPr>
          <p:blipFill>
            <a:blip r:embed="rId3"/>
            <a:stretch>
              <a:fillRect/>
            </a:stretch>
          </p:blipFill>
          <p:spPr>
            <a:xfrm>
              <a:off x="5839610" y="1898068"/>
              <a:ext cx="121931" cy="591363"/>
            </a:xfrm>
            <a:prstGeom prst="rect">
              <a:avLst/>
            </a:prstGeom>
          </p:spPr>
        </p:pic>
        <p:pic>
          <p:nvPicPr>
            <p:cNvPr id="40" name="Picture 39">
              <a:extLst>
                <a:ext uri="{FF2B5EF4-FFF2-40B4-BE49-F238E27FC236}">
                  <a16:creationId xmlns:a16="http://schemas.microsoft.com/office/drawing/2014/main" id="{05BCF19E-B077-406A-6838-0579019AD1A7}"/>
                </a:ext>
              </a:extLst>
            </p:cNvPr>
            <p:cNvPicPr>
              <a:picLocks noChangeAspect="1"/>
            </p:cNvPicPr>
            <p:nvPr/>
          </p:nvPicPr>
          <p:blipFill>
            <a:blip r:embed="rId3"/>
            <a:stretch>
              <a:fillRect/>
            </a:stretch>
          </p:blipFill>
          <p:spPr>
            <a:xfrm>
              <a:off x="6001391" y="1898068"/>
              <a:ext cx="121931" cy="591363"/>
            </a:xfrm>
            <a:prstGeom prst="rect">
              <a:avLst/>
            </a:prstGeom>
          </p:spPr>
        </p:pic>
        <p:pic>
          <p:nvPicPr>
            <p:cNvPr id="41" name="Picture 40">
              <a:extLst>
                <a:ext uri="{FF2B5EF4-FFF2-40B4-BE49-F238E27FC236}">
                  <a16:creationId xmlns:a16="http://schemas.microsoft.com/office/drawing/2014/main" id="{11754678-6FD1-EEA8-2944-197DACF4DCD8}"/>
                </a:ext>
              </a:extLst>
            </p:cNvPr>
            <p:cNvPicPr>
              <a:picLocks noChangeAspect="1"/>
            </p:cNvPicPr>
            <p:nvPr/>
          </p:nvPicPr>
          <p:blipFill>
            <a:blip r:embed="rId3"/>
            <a:stretch>
              <a:fillRect/>
            </a:stretch>
          </p:blipFill>
          <p:spPr>
            <a:xfrm>
              <a:off x="6178741" y="1898067"/>
              <a:ext cx="121931" cy="591363"/>
            </a:xfrm>
            <a:prstGeom prst="rect">
              <a:avLst/>
            </a:prstGeom>
          </p:spPr>
        </p:pic>
        <p:pic>
          <p:nvPicPr>
            <p:cNvPr id="42" name="Picture 41">
              <a:extLst>
                <a:ext uri="{FF2B5EF4-FFF2-40B4-BE49-F238E27FC236}">
                  <a16:creationId xmlns:a16="http://schemas.microsoft.com/office/drawing/2014/main" id="{E0B77085-171E-7E4B-0E94-662ADC63A1A2}"/>
                </a:ext>
              </a:extLst>
            </p:cNvPr>
            <p:cNvPicPr>
              <a:picLocks noChangeAspect="1"/>
            </p:cNvPicPr>
            <p:nvPr/>
          </p:nvPicPr>
          <p:blipFill>
            <a:blip r:embed="rId3"/>
            <a:stretch>
              <a:fillRect/>
            </a:stretch>
          </p:blipFill>
          <p:spPr>
            <a:xfrm>
              <a:off x="6363017" y="1898067"/>
              <a:ext cx="121931" cy="591363"/>
            </a:xfrm>
            <a:prstGeom prst="rect">
              <a:avLst/>
            </a:prstGeom>
          </p:spPr>
        </p:pic>
        <p:pic>
          <p:nvPicPr>
            <p:cNvPr id="43" name="Picture 42">
              <a:extLst>
                <a:ext uri="{FF2B5EF4-FFF2-40B4-BE49-F238E27FC236}">
                  <a16:creationId xmlns:a16="http://schemas.microsoft.com/office/drawing/2014/main" id="{0686041B-1FE8-62F2-9377-136CCC89D4C7}"/>
                </a:ext>
              </a:extLst>
            </p:cNvPr>
            <p:cNvPicPr>
              <a:picLocks noChangeAspect="1"/>
            </p:cNvPicPr>
            <p:nvPr/>
          </p:nvPicPr>
          <p:blipFill>
            <a:blip r:embed="rId3"/>
            <a:stretch>
              <a:fillRect/>
            </a:stretch>
          </p:blipFill>
          <p:spPr>
            <a:xfrm>
              <a:off x="6552840" y="1898066"/>
              <a:ext cx="121931" cy="591363"/>
            </a:xfrm>
            <a:prstGeom prst="rect">
              <a:avLst/>
            </a:prstGeom>
          </p:spPr>
        </p:pic>
        <p:pic>
          <p:nvPicPr>
            <p:cNvPr id="44" name="Picture 43">
              <a:extLst>
                <a:ext uri="{FF2B5EF4-FFF2-40B4-BE49-F238E27FC236}">
                  <a16:creationId xmlns:a16="http://schemas.microsoft.com/office/drawing/2014/main" id="{D99F1FAA-7B7A-CB64-A983-86B38423BC3B}"/>
                </a:ext>
              </a:extLst>
            </p:cNvPr>
            <p:cNvPicPr>
              <a:picLocks noChangeAspect="1"/>
            </p:cNvPicPr>
            <p:nvPr/>
          </p:nvPicPr>
          <p:blipFill>
            <a:blip r:embed="rId3"/>
            <a:stretch>
              <a:fillRect/>
            </a:stretch>
          </p:blipFill>
          <p:spPr>
            <a:xfrm>
              <a:off x="6745757" y="1898066"/>
              <a:ext cx="121931" cy="591363"/>
            </a:xfrm>
            <a:prstGeom prst="rect">
              <a:avLst/>
            </a:prstGeom>
          </p:spPr>
        </p:pic>
        <p:pic>
          <p:nvPicPr>
            <p:cNvPr id="45" name="Picture 44">
              <a:extLst>
                <a:ext uri="{FF2B5EF4-FFF2-40B4-BE49-F238E27FC236}">
                  <a16:creationId xmlns:a16="http://schemas.microsoft.com/office/drawing/2014/main" id="{E71FCE12-1414-410A-0AF6-8C320C4E8686}"/>
                </a:ext>
              </a:extLst>
            </p:cNvPr>
            <p:cNvPicPr>
              <a:picLocks noChangeAspect="1"/>
            </p:cNvPicPr>
            <p:nvPr/>
          </p:nvPicPr>
          <p:blipFill>
            <a:blip r:embed="rId3"/>
            <a:stretch>
              <a:fillRect/>
            </a:stretch>
          </p:blipFill>
          <p:spPr>
            <a:xfrm>
              <a:off x="6921560" y="1899394"/>
              <a:ext cx="121931" cy="591363"/>
            </a:xfrm>
            <a:prstGeom prst="rect">
              <a:avLst/>
            </a:prstGeom>
          </p:spPr>
        </p:pic>
        <p:pic>
          <p:nvPicPr>
            <p:cNvPr id="46" name="Picture 45">
              <a:extLst>
                <a:ext uri="{FF2B5EF4-FFF2-40B4-BE49-F238E27FC236}">
                  <a16:creationId xmlns:a16="http://schemas.microsoft.com/office/drawing/2014/main" id="{C431BFB1-8942-4A9B-28D7-8F89FAFFF269}"/>
                </a:ext>
              </a:extLst>
            </p:cNvPr>
            <p:cNvPicPr>
              <a:picLocks noChangeAspect="1"/>
            </p:cNvPicPr>
            <p:nvPr/>
          </p:nvPicPr>
          <p:blipFill>
            <a:blip r:embed="rId3"/>
            <a:stretch>
              <a:fillRect/>
            </a:stretch>
          </p:blipFill>
          <p:spPr>
            <a:xfrm>
              <a:off x="7098909" y="1898066"/>
              <a:ext cx="121931" cy="591363"/>
            </a:xfrm>
            <a:prstGeom prst="rect">
              <a:avLst/>
            </a:prstGeom>
          </p:spPr>
        </p:pic>
        <p:pic>
          <p:nvPicPr>
            <p:cNvPr id="47" name="Picture 46">
              <a:extLst>
                <a:ext uri="{FF2B5EF4-FFF2-40B4-BE49-F238E27FC236}">
                  <a16:creationId xmlns:a16="http://schemas.microsoft.com/office/drawing/2014/main" id="{5307BEB0-772E-E5E7-1A0D-04A3326A211F}"/>
                </a:ext>
              </a:extLst>
            </p:cNvPr>
            <p:cNvPicPr>
              <a:picLocks noChangeAspect="1"/>
            </p:cNvPicPr>
            <p:nvPr/>
          </p:nvPicPr>
          <p:blipFill>
            <a:blip r:embed="rId3"/>
            <a:stretch>
              <a:fillRect/>
            </a:stretch>
          </p:blipFill>
          <p:spPr>
            <a:xfrm>
              <a:off x="1850257" y="1890734"/>
              <a:ext cx="121931" cy="591363"/>
            </a:xfrm>
            <a:prstGeom prst="rect">
              <a:avLst/>
            </a:prstGeom>
          </p:spPr>
        </p:pic>
        <p:pic>
          <p:nvPicPr>
            <p:cNvPr id="48" name="Picture 47">
              <a:extLst>
                <a:ext uri="{FF2B5EF4-FFF2-40B4-BE49-F238E27FC236}">
                  <a16:creationId xmlns:a16="http://schemas.microsoft.com/office/drawing/2014/main" id="{EF5B83FB-EF72-EEE8-CD67-B880349E0FC4}"/>
                </a:ext>
              </a:extLst>
            </p:cNvPr>
            <p:cNvPicPr>
              <a:picLocks noChangeAspect="1"/>
            </p:cNvPicPr>
            <p:nvPr/>
          </p:nvPicPr>
          <p:blipFill>
            <a:blip r:embed="rId3"/>
            <a:stretch>
              <a:fillRect/>
            </a:stretch>
          </p:blipFill>
          <p:spPr>
            <a:xfrm>
              <a:off x="1691606" y="1898066"/>
              <a:ext cx="121931" cy="591363"/>
            </a:xfrm>
            <a:prstGeom prst="rect">
              <a:avLst/>
            </a:prstGeom>
          </p:spPr>
        </p:pic>
        <p:pic>
          <p:nvPicPr>
            <p:cNvPr id="49" name="Picture 48">
              <a:extLst>
                <a:ext uri="{FF2B5EF4-FFF2-40B4-BE49-F238E27FC236}">
                  <a16:creationId xmlns:a16="http://schemas.microsoft.com/office/drawing/2014/main" id="{14FC89BB-C8A3-57EB-D215-687F6312F94A}"/>
                </a:ext>
              </a:extLst>
            </p:cNvPr>
            <p:cNvPicPr>
              <a:picLocks noChangeAspect="1"/>
            </p:cNvPicPr>
            <p:nvPr/>
          </p:nvPicPr>
          <p:blipFill>
            <a:blip r:embed="rId3"/>
            <a:stretch>
              <a:fillRect/>
            </a:stretch>
          </p:blipFill>
          <p:spPr>
            <a:xfrm>
              <a:off x="1532278" y="1898066"/>
              <a:ext cx="121931" cy="591363"/>
            </a:xfrm>
            <a:prstGeom prst="rect">
              <a:avLst/>
            </a:prstGeom>
          </p:spPr>
        </p:pic>
        <p:pic>
          <p:nvPicPr>
            <p:cNvPr id="50" name="Picture 49">
              <a:extLst>
                <a:ext uri="{FF2B5EF4-FFF2-40B4-BE49-F238E27FC236}">
                  <a16:creationId xmlns:a16="http://schemas.microsoft.com/office/drawing/2014/main" id="{89A1D3AB-49F5-B10A-AC11-1C8DB2E47BBD}"/>
                </a:ext>
              </a:extLst>
            </p:cNvPr>
            <p:cNvPicPr>
              <a:picLocks noChangeAspect="1"/>
            </p:cNvPicPr>
            <p:nvPr/>
          </p:nvPicPr>
          <p:blipFill>
            <a:blip r:embed="rId3"/>
            <a:stretch>
              <a:fillRect/>
            </a:stretch>
          </p:blipFill>
          <p:spPr>
            <a:xfrm>
              <a:off x="1366699" y="1898066"/>
              <a:ext cx="121931" cy="591363"/>
            </a:xfrm>
            <a:prstGeom prst="rect">
              <a:avLst/>
            </a:prstGeom>
          </p:spPr>
        </p:pic>
        <p:pic>
          <p:nvPicPr>
            <p:cNvPr id="51" name="Picture 50">
              <a:extLst>
                <a:ext uri="{FF2B5EF4-FFF2-40B4-BE49-F238E27FC236}">
                  <a16:creationId xmlns:a16="http://schemas.microsoft.com/office/drawing/2014/main" id="{84FB05DC-7A06-ACF0-0418-6AE2050F9576}"/>
                </a:ext>
              </a:extLst>
            </p:cNvPr>
            <p:cNvPicPr>
              <a:picLocks noChangeAspect="1"/>
            </p:cNvPicPr>
            <p:nvPr/>
          </p:nvPicPr>
          <p:blipFill>
            <a:blip r:embed="rId3"/>
            <a:stretch>
              <a:fillRect/>
            </a:stretch>
          </p:blipFill>
          <p:spPr>
            <a:xfrm>
              <a:off x="1185887" y="1898066"/>
              <a:ext cx="121931" cy="591363"/>
            </a:xfrm>
            <a:prstGeom prst="rect">
              <a:avLst/>
            </a:prstGeom>
          </p:spPr>
        </p:pic>
        <p:pic>
          <p:nvPicPr>
            <p:cNvPr id="52" name="Picture 51">
              <a:extLst>
                <a:ext uri="{FF2B5EF4-FFF2-40B4-BE49-F238E27FC236}">
                  <a16:creationId xmlns:a16="http://schemas.microsoft.com/office/drawing/2014/main" id="{9EC5699F-4490-5E46-1EE2-D1B775AA8D2F}"/>
                </a:ext>
              </a:extLst>
            </p:cNvPr>
            <p:cNvPicPr>
              <a:picLocks noChangeAspect="1"/>
            </p:cNvPicPr>
            <p:nvPr/>
          </p:nvPicPr>
          <p:blipFill>
            <a:blip r:embed="rId3"/>
            <a:stretch>
              <a:fillRect/>
            </a:stretch>
          </p:blipFill>
          <p:spPr>
            <a:xfrm>
              <a:off x="7276090" y="1898066"/>
              <a:ext cx="121931" cy="591363"/>
            </a:xfrm>
            <a:prstGeom prst="rect">
              <a:avLst/>
            </a:prstGeom>
          </p:spPr>
        </p:pic>
        <p:sp>
          <p:nvSpPr>
            <p:cNvPr id="53" name="Flowchart: Connector 52">
              <a:extLst>
                <a:ext uri="{FF2B5EF4-FFF2-40B4-BE49-F238E27FC236}">
                  <a16:creationId xmlns:a16="http://schemas.microsoft.com/office/drawing/2014/main" id="{A0BED3B4-88B6-9875-618A-1864A2A21605}"/>
                </a:ext>
              </a:extLst>
            </p:cNvPr>
            <p:cNvSpPr/>
            <p:nvPr/>
          </p:nvSpPr>
          <p:spPr>
            <a:xfrm>
              <a:off x="1156076" y="1853045"/>
              <a:ext cx="180812" cy="173182"/>
            </a:xfrm>
            <a:prstGeom prst="flowChartConnector">
              <a:avLst/>
            </a:prstGeom>
            <a:solidFill>
              <a:schemeClr val="accent4">
                <a:lumMod val="20000"/>
                <a:lumOff val="80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a:extLst>
                <a:ext uri="{FF2B5EF4-FFF2-40B4-BE49-F238E27FC236}">
                  <a16:creationId xmlns:a16="http://schemas.microsoft.com/office/drawing/2014/main" id="{7B2045E0-AF7F-5002-D72F-3749F027D1AC}"/>
                </a:ext>
              </a:extLst>
            </p:cNvPr>
            <p:cNvPicPr>
              <a:picLocks noChangeAspect="1"/>
            </p:cNvPicPr>
            <p:nvPr/>
          </p:nvPicPr>
          <p:blipFill>
            <a:blip r:embed="rId4"/>
            <a:stretch>
              <a:fillRect/>
            </a:stretch>
          </p:blipFill>
          <p:spPr>
            <a:xfrm>
              <a:off x="1146261" y="2390649"/>
              <a:ext cx="188992" cy="182896"/>
            </a:xfrm>
            <a:prstGeom prst="rect">
              <a:avLst/>
            </a:prstGeom>
          </p:spPr>
        </p:pic>
        <p:pic>
          <p:nvPicPr>
            <p:cNvPr id="55" name="Picture 54">
              <a:extLst>
                <a:ext uri="{FF2B5EF4-FFF2-40B4-BE49-F238E27FC236}">
                  <a16:creationId xmlns:a16="http://schemas.microsoft.com/office/drawing/2014/main" id="{461F55F3-326B-957B-7AA0-E5D8DB982E22}"/>
                </a:ext>
              </a:extLst>
            </p:cNvPr>
            <p:cNvPicPr>
              <a:picLocks noChangeAspect="1"/>
            </p:cNvPicPr>
            <p:nvPr/>
          </p:nvPicPr>
          <p:blipFill>
            <a:blip r:embed="rId4"/>
            <a:stretch>
              <a:fillRect/>
            </a:stretch>
          </p:blipFill>
          <p:spPr>
            <a:xfrm>
              <a:off x="1334238" y="1843331"/>
              <a:ext cx="188992" cy="182896"/>
            </a:xfrm>
            <a:prstGeom prst="rect">
              <a:avLst/>
            </a:prstGeom>
          </p:spPr>
        </p:pic>
        <p:pic>
          <p:nvPicPr>
            <p:cNvPr id="56" name="Picture 55">
              <a:extLst>
                <a:ext uri="{FF2B5EF4-FFF2-40B4-BE49-F238E27FC236}">
                  <a16:creationId xmlns:a16="http://schemas.microsoft.com/office/drawing/2014/main" id="{CB9B992A-B269-AE5F-558C-26B819FC6E39}"/>
                </a:ext>
              </a:extLst>
            </p:cNvPr>
            <p:cNvPicPr>
              <a:picLocks noChangeAspect="1"/>
            </p:cNvPicPr>
            <p:nvPr/>
          </p:nvPicPr>
          <p:blipFill>
            <a:blip r:embed="rId4"/>
            <a:stretch>
              <a:fillRect/>
            </a:stretch>
          </p:blipFill>
          <p:spPr>
            <a:xfrm>
              <a:off x="1318266" y="2397981"/>
              <a:ext cx="188992" cy="182896"/>
            </a:xfrm>
            <a:prstGeom prst="rect">
              <a:avLst/>
            </a:prstGeom>
          </p:spPr>
        </p:pic>
        <p:pic>
          <p:nvPicPr>
            <p:cNvPr id="57" name="Picture 56">
              <a:extLst>
                <a:ext uri="{FF2B5EF4-FFF2-40B4-BE49-F238E27FC236}">
                  <a16:creationId xmlns:a16="http://schemas.microsoft.com/office/drawing/2014/main" id="{DBE5E7A7-95C4-1F99-B6FC-3864C2DE8EA3}"/>
                </a:ext>
              </a:extLst>
            </p:cNvPr>
            <p:cNvPicPr>
              <a:picLocks noChangeAspect="1"/>
            </p:cNvPicPr>
            <p:nvPr/>
          </p:nvPicPr>
          <p:blipFill>
            <a:blip r:embed="rId4"/>
            <a:stretch>
              <a:fillRect/>
            </a:stretch>
          </p:blipFill>
          <p:spPr>
            <a:xfrm>
              <a:off x="1505102" y="1843331"/>
              <a:ext cx="188992" cy="182896"/>
            </a:xfrm>
            <a:prstGeom prst="rect">
              <a:avLst/>
            </a:prstGeom>
          </p:spPr>
        </p:pic>
        <p:pic>
          <p:nvPicPr>
            <p:cNvPr id="58" name="Picture 57">
              <a:extLst>
                <a:ext uri="{FF2B5EF4-FFF2-40B4-BE49-F238E27FC236}">
                  <a16:creationId xmlns:a16="http://schemas.microsoft.com/office/drawing/2014/main" id="{6E2A2336-77B7-2791-8F91-6DF87E3C53C4}"/>
                </a:ext>
              </a:extLst>
            </p:cNvPr>
            <p:cNvPicPr>
              <a:picLocks noChangeAspect="1"/>
            </p:cNvPicPr>
            <p:nvPr/>
          </p:nvPicPr>
          <p:blipFill>
            <a:blip r:embed="rId4"/>
            <a:stretch>
              <a:fillRect/>
            </a:stretch>
          </p:blipFill>
          <p:spPr>
            <a:xfrm>
              <a:off x="1498602" y="2397981"/>
              <a:ext cx="188992" cy="182896"/>
            </a:xfrm>
            <a:prstGeom prst="rect">
              <a:avLst/>
            </a:prstGeom>
          </p:spPr>
        </p:pic>
        <p:pic>
          <p:nvPicPr>
            <p:cNvPr id="59" name="Picture 58">
              <a:extLst>
                <a:ext uri="{FF2B5EF4-FFF2-40B4-BE49-F238E27FC236}">
                  <a16:creationId xmlns:a16="http://schemas.microsoft.com/office/drawing/2014/main" id="{838316EF-8428-B4F6-8979-0C31D1D4B3DF}"/>
                </a:ext>
              </a:extLst>
            </p:cNvPr>
            <p:cNvPicPr>
              <a:picLocks noChangeAspect="1"/>
            </p:cNvPicPr>
            <p:nvPr/>
          </p:nvPicPr>
          <p:blipFill>
            <a:blip r:embed="rId4"/>
            <a:stretch>
              <a:fillRect/>
            </a:stretch>
          </p:blipFill>
          <p:spPr>
            <a:xfrm>
              <a:off x="1664610" y="2397981"/>
              <a:ext cx="188992" cy="182896"/>
            </a:xfrm>
            <a:prstGeom prst="rect">
              <a:avLst/>
            </a:prstGeom>
          </p:spPr>
        </p:pic>
        <p:pic>
          <p:nvPicPr>
            <p:cNvPr id="60" name="Picture 59">
              <a:extLst>
                <a:ext uri="{FF2B5EF4-FFF2-40B4-BE49-F238E27FC236}">
                  <a16:creationId xmlns:a16="http://schemas.microsoft.com/office/drawing/2014/main" id="{EBCC08B1-B5CA-085D-ACDF-8F98EC0AD937}"/>
                </a:ext>
              </a:extLst>
            </p:cNvPr>
            <p:cNvPicPr>
              <a:picLocks noChangeAspect="1"/>
            </p:cNvPicPr>
            <p:nvPr/>
          </p:nvPicPr>
          <p:blipFill>
            <a:blip r:embed="rId4"/>
            <a:stretch>
              <a:fillRect/>
            </a:stretch>
          </p:blipFill>
          <p:spPr>
            <a:xfrm>
              <a:off x="1658907" y="1851990"/>
              <a:ext cx="188992" cy="182896"/>
            </a:xfrm>
            <a:prstGeom prst="rect">
              <a:avLst/>
            </a:prstGeom>
          </p:spPr>
        </p:pic>
        <p:pic>
          <p:nvPicPr>
            <p:cNvPr id="61" name="Picture 60">
              <a:extLst>
                <a:ext uri="{FF2B5EF4-FFF2-40B4-BE49-F238E27FC236}">
                  <a16:creationId xmlns:a16="http://schemas.microsoft.com/office/drawing/2014/main" id="{47DA57A1-2CBC-3FBE-FEA5-5C2AF19F173A}"/>
                </a:ext>
              </a:extLst>
            </p:cNvPr>
            <p:cNvPicPr>
              <a:picLocks noChangeAspect="1"/>
            </p:cNvPicPr>
            <p:nvPr/>
          </p:nvPicPr>
          <p:blipFill>
            <a:blip r:embed="rId4"/>
            <a:stretch>
              <a:fillRect/>
            </a:stretch>
          </p:blipFill>
          <p:spPr>
            <a:xfrm>
              <a:off x="1831150" y="1851990"/>
              <a:ext cx="188992" cy="182896"/>
            </a:xfrm>
            <a:prstGeom prst="rect">
              <a:avLst/>
            </a:prstGeom>
          </p:spPr>
        </p:pic>
        <p:pic>
          <p:nvPicPr>
            <p:cNvPr id="62" name="Picture 61">
              <a:extLst>
                <a:ext uri="{FF2B5EF4-FFF2-40B4-BE49-F238E27FC236}">
                  <a16:creationId xmlns:a16="http://schemas.microsoft.com/office/drawing/2014/main" id="{1ED153F6-3F3E-24E3-2943-C68C3EFA8147}"/>
                </a:ext>
              </a:extLst>
            </p:cNvPr>
            <p:cNvPicPr>
              <a:picLocks noChangeAspect="1"/>
            </p:cNvPicPr>
            <p:nvPr/>
          </p:nvPicPr>
          <p:blipFill>
            <a:blip r:embed="rId4"/>
            <a:stretch>
              <a:fillRect/>
            </a:stretch>
          </p:blipFill>
          <p:spPr>
            <a:xfrm>
              <a:off x="1811346" y="2390649"/>
              <a:ext cx="188992" cy="182896"/>
            </a:xfrm>
            <a:prstGeom prst="rect">
              <a:avLst/>
            </a:prstGeom>
          </p:spPr>
        </p:pic>
        <p:pic>
          <p:nvPicPr>
            <p:cNvPr id="63" name="Picture 62">
              <a:extLst>
                <a:ext uri="{FF2B5EF4-FFF2-40B4-BE49-F238E27FC236}">
                  <a16:creationId xmlns:a16="http://schemas.microsoft.com/office/drawing/2014/main" id="{00D1DFC4-27E8-FF6F-D241-09E34B9B0078}"/>
                </a:ext>
              </a:extLst>
            </p:cNvPr>
            <p:cNvPicPr>
              <a:picLocks noChangeAspect="1"/>
            </p:cNvPicPr>
            <p:nvPr/>
          </p:nvPicPr>
          <p:blipFill>
            <a:blip r:embed="rId4"/>
            <a:stretch>
              <a:fillRect/>
            </a:stretch>
          </p:blipFill>
          <p:spPr>
            <a:xfrm>
              <a:off x="1982434" y="1843331"/>
              <a:ext cx="188992" cy="182896"/>
            </a:xfrm>
            <a:prstGeom prst="rect">
              <a:avLst/>
            </a:prstGeom>
          </p:spPr>
        </p:pic>
        <p:pic>
          <p:nvPicPr>
            <p:cNvPr id="64" name="Picture 63">
              <a:extLst>
                <a:ext uri="{FF2B5EF4-FFF2-40B4-BE49-F238E27FC236}">
                  <a16:creationId xmlns:a16="http://schemas.microsoft.com/office/drawing/2014/main" id="{B4EE2022-3660-40FE-2291-E4D0E2A66D93}"/>
                </a:ext>
              </a:extLst>
            </p:cNvPr>
            <p:cNvPicPr>
              <a:picLocks noChangeAspect="1"/>
            </p:cNvPicPr>
            <p:nvPr/>
          </p:nvPicPr>
          <p:blipFill>
            <a:blip r:embed="rId4"/>
            <a:stretch>
              <a:fillRect/>
            </a:stretch>
          </p:blipFill>
          <p:spPr>
            <a:xfrm>
              <a:off x="1962510" y="2397981"/>
              <a:ext cx="188992" cy="182896"/>
            </a:xfrm>
            <a:prstGeom prst="rect">
              <a:avLst/>
            </a:prstGeom>
          </p:spPr>
        </p:pic>
        <p:pic>
          <p:nvPicPr>
            <p:cNvPr id="65" name="Picture 64">
              <a:extLst>
                <a:ext uri="{FF2B5EF4-FFF2-40B4-BE49-F238E27FC236}">
                  <a16:creationId xmlns:a16="http://schemas.microsoft.com/office/drawing/2014/main" id="{020E0316-CC4A-7DCF-2202-94DB9FC5F00B}"/>
                </a:ext>
              </a:extLst>
            </p:cNvPr>
            <p:cNvPicPr>
              <a:picLocks noChangeAspect="1"/>
            </p:cNvPicPr>
            <p:nvPr/>
          </p:nvPicPr>
          <p:blipFill>
            <a:blip r:embed="rId4"/>
            <a:stretch>
              <a:fillRect/>
            </a:stretch>
          </p:blipFill>
          <p:spPr>
            <a:xfrm>
              <a:off x="2115305" y="1843331"/>
              <a:ext cx="188992" cy="182896"/>
            </a:xfrm>
            <a:prstGeom prst="rect">
              <a:avLst/>
            </a:prstGeom>
          </p:spPr>
        </p:pic>
        <p:pic>
          <p:nvPicPr>
            <p:cNvPr id="66" name="Picture 65">
              <a:extLst>
                <a:ext uri="{FF2B5EF4-FFF2-40B4-BE49-F238E27FC236}">
                  <a16:creationId xmlns:a16="http://schemas.microsoft.com/office/drawing/2014/main" id="{428B6FB8-42D7-AF4A-45BD-2A6D18861BD9}"/>
                </a:ext>
              </a:extLst>
            </p:cNvPr>
            <p:cNvPicPr>
              <a:picLocks noChangeAspect="1"/>
            </p:cNvPicPr>
            <p:nvPr/>
          </p:nvPicPr>
          <p:blipFill>
            <a:blip r:embed="rId4"/>
            <a:stretch>
              <a:fillRect/>
            </a:stretch>
          </p:blipFill>
          <p:spPr>
            <a:xfrm>
              <a:off x="2121958" y="2390649"/>
              <a:ext cx="188992" cy="182896"/>
            </a:xfrm>
            <a:prstGeom prst="rect">
              <a:avLst/>
            </a:prstGeom>
          </p:spPr>
        </p:pic>
        <p:pic>
          <p:nvPicPr>
            <p:cNvPr id="67" name="Picture 66">
              <a:extLst>
                <a:ext uri="{FF2B5EF4-FFF2-40B4-BE49-F238E27FC236}">
                  <a16:creationId xmlns:a16="http://schemas.microsoft.com/office/drawing/2014/main" id="{A588D698-600F-CA77-94EB-396ACE9F702F}"/>
                </a:ext>
              </a:extLst>
            </p:cNvPr>
            <p:cNvPicPr>
              <a:picLocks noChangeAspect="1"/>
            </p:cNvPicPr>
            <p:nvPr/>
          </p:nvPicPr>
          <p:blipFill>
            <a:blip r:embed="rId4"/>
            <a:stretch>
              <a:fillRect/>
            </a:stretch>
          </p:blipFill>
          <p:spPr>
            <a:xfrm>
              <a:off x="2245802" y="2397981"/>
              <a:ext cx="188992" cy="182896"/>
            </a:xfrm>
            <a:prstGeom prst="rect">
              <a:avLst/>
            </a:prstGeom>
          </p:spPr>
        </p:pic>
        <p:pic>
          <p:nvPicPr>
            <p:cNvPr id="68" name="Picture 67">
              <a:extLst>
                <a:ext uri="{FF2B5EF4-FFF2-40B4-BE49-F238E27FC236}">
                  <a16:creationId xmlns:a16="http://schemas.microsoft.com/office/drawing/2014/main" id="{EBEA2EF2-3187-0551-FEE9-1F695C72DD59}"/>
                </a:ext>
              </a:extLst>
            </p:cNvPr>
            <p:cNvPicPr>
              <a:picLocks noChangeAspect="1"/>
            </p:cNvPicPr>
            <p:nvPr/>
          </p:nvPicPr>
          <p:blipFill>
            <a:blip r:embed="rId4"/>
            <a:stretch>
              <a:fillRect/>
            </a:stretch>
          </p:blipFill>
          <p:spPr>
            <a:xfrm>
              <a:off x="2274188" y="1835999"/>
              <a:ext cx="188992" cy="182896"/>
            </a:xfrm>
            <a:prstGeom prst="rect">
              <a:avLst/>
            </a:prstGeom>
          </p:spPr>
        </p:pic>
        <p:pic>
          <p:nvPicPr>
            <p:cNvPr id="69" name="Picture 68">
              <a:extLst>
                <a:ext uri="{FF2B5EF4-FFF2-40B4-BE49-F238E27FC236}">
                  <a16:creationId xmlns:a16="http://schemas.microsoft.com/office/drawing/2014/main" id="{849E86DE-3D65-BA80-43B7-CA039362BD7E}"/>
                </a:ext>
              </a:extLst>
            </p:cNvPr>
            <p:cNvPicPr>
              <a:picLocks noChangeAspect="1"/>
            </p:cNvPicPr>
            <p:nvPr/>
          </p:nvPicPr>
          <p:blipFill>
            <a:blip r:embed="rId4"/>
            <a:stretch>
              <a:fillRect/>
            </a:stretch>
          </p:blipFill>
          <p:spPr>
            <a:xfrm>
              <a:off x="2420764" y="2413567"/>
              <a:ext cx="188992" cy="182896"/>
            </a:xfrm>
            <a:prstGeom prst="rect">
              <a:avLst/>
            </a:prstGeom>
          </p:spPr>
        </p:pic>
        <p:pic>
          <p:nvPicPr>
            <p:cNvPr id="70" name="Picture 69">
              <a:extLst>
                <a:ext uri="{FF2B5EF4-FFF2-40B4-BE49-F238E27FC236}">
                  <a16:creationId xmlns:a16="http://schemas.microsoft.com/office/drawing/2014/main" id="{4F754C0F-463B-63A6-B8BC-789A77701133}"/>
                </a:ext>
              </a:extLst>
            </p:cNvPr>
            <p:cNvPicPr>
              <a:picLocks noChangeAspect="1"/>
            </p:cNvPicPr>
            <p:nvPr/>
          </p:nvPicPr>
          <p:blipFill>
            <a:blip r:embed="rId4"/>
            <a:stretch>
              <a:fillRect/>
            </a:stretch>
          </p:blipFill>
          <p:spPr>
            <a:xfrm>
              <a:off x="2419579" y="1835999"/>
              <a:ext cx="188992" cy="182896"/>
            </a:xfrm>
            <a:prstGeom prst="rect">
              <a:avLst/>
            </a:prstGeom>
          </p:spPr>
        </p:pic>
        <p:pic>
          <p:nvPicPr>
            <p:cNvPr id="71" name="Picture 70">
              <a:extLst>
                <a:ext uri="{FF2B5EF4-FFF2-40B4-BE49-F238E27FC236}">
                  <a16:creationId xmlns:a16="http://schemas.microsoft.com/office/drawing/2014/main" id="{8797A6A6-D99B-9DEA-369A-F1964745094B}"/>
                </a:ext>
              </a:extLst>
            </p:cNvPr>
            <p:cNvPicPr>
              <a:picLocks noChangeAspect="1"/>
            </p:cNvPicPr>
            <p:nvPr/>
          </p:nvPicPr>
          <p:blipFill>
            <a:blip r:embed="rId4"/>
            <a:stretch>
              <a:fillRect/>
            </a:stretch>
          </p:blipFill>
          <p:spPr>
            <a:xfrm>
              <a:off x="2585007" y="1835999"/>
              <a:ext cx="188992" cy="182896"/>
            </a:xfrm>
            <a:prstGeom prst="rect">
              <a:avLst/>
            </a:prstGeom>
          </p:spPr>
        </p:pic>
        <p:pic>
          <p:nvPicPr>
            <p:cNvPr id="72" name="Picture 71">
              <a:extLst>
                <a:ext uri="{FF2B5EF4-FFF2-40B4-BE49-F238E27FC236}">
                  <a16:creationId xmlns:a16="http://schemas.microsoft.com/office/drawing/2014/main" id="{EB2CEA27-C386-6DE4-025B-66DCF9D9E215}"/>
                </a:ext>
              </a:extLst>
            </p:cNvPr>
            <p:cNvPicPr>
              <a:picLocks noChangeAspect="1"/>
            </p:cNvPicPr>
            <p:nvPr/>
          </p:nvPicPr>
          <p:blipFill>
            <a:blip r:embed="rId4"/>
            <a:stretch>
              <a:fillRect/>
            </a:stretch>
          </p:blipFill>
          <p:spPr>
            <a:xfrm>
              <a:off x="2600133" y="2413567"/>
              <a:ext cx="188992" cy="182896"/>
            </a:xfrm>
            <a:prstGeom prst="rect">
              <a:avLst/>
            </a:prstGeom>
          </p:spPr>
        </p:pic>
        <p:pic>
          <p:nvPicPr>
            <p:cNvPr id="73" name="Picture 72">
              <a:extLst>
                <a:ext uri="{FF2B5EF4-FFF2-40B4-BE49-F238E27FC236}">
                  <a16:creationId xmlns:a16="http://schemas.microsoft.com/office/drawing/2014/main" id="{951E599D-842E-C351-8323-1BFC77463F2F}"/>
                </a:ext>
              </a:extLst>
            </p:cNvPr>
            <p:cNvPicPr>
              <a:picLocks noChangeAspect="1"/>
            </p:cNvPicPr>
            <p:nvPr/>
          </p:nvPicPr>
          <p:blipFill>
            <a:blip r:embed="rId4"/>
            <a:stretch>
              <a:fillRect/>
            </a:stretch>
          </p:blipFill>
          <p:spPr>
            <a:xfrm>
              <a:off x="2766148" y="1835999"/>
              <a:ext cx="188992" cy="182896"/>
            </a:xfrm>
            <a:prstGeom prst="rect">
              <a:avLst/>
            </a:prstGeom>
          </p:spPr>
        </p:pic>
        <p:pic>
          <p:nvPicPr>
            <p:cNvPr id="74" name="Picture 73">
              <a:extLst>
                <a:ext uri="{FF2B5EF4-FFF2-40B4-BE49-F238E27FC236}">
                  <a16:creationId xmlns:a16="http://schemas.microsoft.com/office/drawing/2014/main" id="{46C6802C-B4D2-086E-D559-852E69574B55}"/>
                </a:ext>
              </a:extLst>
            </p:cNvPr>
            <p:cNvPicPr>
              <a:picLocks noChangeAspect="1"/>
            </p:cNvPicPr>
            <p:nvPr/>
          </p:nvPicPr>
          <p:blipFill>
            <a:blip r:embed="rId4"/>
            <a:stretch>
              <a:fillRect/>
            </a:stretch>
          </p:blipFill>
          <p:spPr>
            <a:xfrm>
              <a:off x="2760330" y="2413567"/>
              <a:ext cx="188992" cy="182896"/>
            </a:xfrm>
            <a:prstGeom prst="rect">
              <a:avLst/>
            </a:prstGeom>
          </p:spPr>
        </p:pic>
        <p:pic>
          <p:nvPicPr>
            <p:cNvPr id="75" name="Picture 74">
              <a:extLst>
                <a:ext uri="{FF2B5EF4-FFF2-40B4-BE49-F238E27FC236}">
                  <a16:creationId xmlns:a16="http://schemas.microsoft.com/office/drawing/2014/main" id="{BE7F4D64-F757-0635-92E2-413E807F8691}"/>
                </a:ext>
              </a:extLst>
            </p:cNvPr>
            <p:cNvPicPr>
              <a:picLocks noChangeAspect="1"/>
            </p:cNvPicPr>
            <p:nvPr/>
          </p:nvPicPr>
          <p:blipFill>
            <a:blip r:embed="rId4"/>
            <a:stretch>
              <a:fillRect/>
            </a:stretch>
          </p:blipFill>
          <p:spPr>
            <a:xfrm>
              <a:off x="2939330" y="1835999"/>
              <a:ext cx="188992" cy="182896"/>
            </a:xfrm>
            <a:prstGeom prst="rect">
              <a:avLst/>
            </a:prstGeom>
          </p:spPr>
        </p:pic>
        <p:pic>
          <p:nvPicPr>
            <p:cNvPr id="76" name="Picture 75">
              <a:extLst>
                <a:ext uri="{FF2B5EF4-FFF2-40B4-BE49-F238E27FC236}">
                  <a16:creationId xmlns:a16="http://schemas.microsoft.com/office/drawing/2014/main" id="{1E9053FF-D23D-848B-FDF4-6DC254FEAF82}"/>
                </a:ext>
              </a:extLst>
            </p:cNvPr>
            <p:cNvPicPr>
              <a:picLocks noChangeAspect="1"/>
            </p:cNvPicPr>
            <p:nvPr/>
          </p:nvPicPr>
          <p:blipFill>
            <a:blip r:embed="rId4"/>
            <a:stretch>
              <a:fillRect/>
            </a:stretch>
          </p:blipFill>
          <p:spPr>
            <a:xfrm>
              <a:off x="2924325" y="2413567"/>
              <a:ext cx="188992" cy="182896"/>
            </a:xfrm>
            <a:prstGeom prst="rect">
              <a:avLst/>
            </a:prstGeom>
          </p:spPr>
        </p:pic>
        <p:pic>
          <p:nvPicPr>
            <p:cNvPr id="77" name="Picture 76">
              <a:extLst>
                <a:ext uri="{FF2B5EF4-FFF2-40B4-BE49-F238E27FC236}">
                  <a16:creationId xmlns:a16="http://schemas.microsoft.com/office/drawing/2014/main" id="{0F868C3C-14DB-F718-8C00-8489BDDA2947}"/>
                </a:ext>
              </a:extLst>
            </p:cNvPr>
            <p:cNvPicPr>
              <a:picLocks noChangeAspect="1"/>
            </p:cNvPicPr>
            <p:nvPr/>
          </p:nvPicPr>
          <p:blipFill>
            <a:blip r:embed="rId4"/>
            <a:stretch>
              <a:fillRect/>
            </a:stretch>
          </p:blipFill>
          <p:spPr>
            <a:xfrm>
              <a:off x="3091674" y="1835999"/>
              <a:ext cx="188992" cy="182896"/>
            </a:xfrm>
            <a:prstGeom prst="rect">
              <a:avLst/>
            </a:prstGeom>
          </p:spPr>
        </p:pic>
        <p:pic>
          <p:nvPicPr>
            <p:cNvPr id="78" name="Picture 77">
              <a:extLst>
                <a:ext uri="{FF2B5EF4-FFF2-40B4-BE49-F238E27FC236}">
                  <a16:creationId xmlns:a16="http://schemas.microsoft.com/office/drawing/2014/main" id="{DEEC9A37-8230-1837-D638-4A1A5B6551D3}"/>
                </a:ext>
              </a:extLst>
            </p:cNvPr>
            <p:cNvPicPr>
              <a:picLocks noChangeAspect="1"/>
            </p:cNvPicPr>
            <p:nvPr/>
          </p:nvPicPr>
          <p:blipFill>
            <a:blip r:embed="rId4"/>
            <a:stretch>
              <a:fillRect/>
            </a:stretch>
          </p:blipFill>
          <p:spPr>
            <a:xfrm>
              <a:off x="3083894" y="2413567"/>
              <a:ext cx="188992" cy="182896"/>
            </a:xfrm>
            <a:prstGeom prst="rect">
              <a:avLst/>
            </a:prstGeom>
          </p:spPr>
        </p:pic>
        <p:pic>
          <p:nvPicPr>
            <p:cNvPr id="80" name="Picture 79">
              <a:extLst>
                <a:ext uri="{FF2B5EF4-FFF2-40B4-BE49-F238E27FC236}">
                  <a16:creationId xmlns:a16="http://schemas.microsoft.com/office/drawing/2014/main" id="{E8E20BB4-C1DB-1EAE-26D4-6AEC9D1985B5}"/>
                </a:ext>
              </a:extLst>
            </p:cNvPr>
            <p:cNvPicPr>
              <a:picLocks noChangeAspect="1"/>
            </p:cNvPicPr>
            <p:nvPr/>
          </p:nvPicPr>
          <p:blipFill>
            <a:blip r:embed="rId4"/>
            <a:stretch>
              <a:fillRect/>
            </a:stretch>
          </p:blipFill>
          <p:spPr>
            <a:xfrm>
              <a:off x="3257824" y="1843331"/>
              <a:ext cx="188992" cy="182896"/>
            </a:xfrm>
            <a:prstGeom prst="rect">
              <a:avLst/>
            </a:prstGeom>
          </p:spPr>
        </p:pic>
        <p:pic>
          <p:nvPicPr>
            <p:cNvPr id="81" name="Picture 80">
              <a:extLst>
                <a:ext uri="{FF2B5EF4-FFF2-40B4-BE49-F238E27FC236}">
                  <a16:creationId xmlns:a16="http://schemas.microsoft.com/office/drawing/2014/main" id="{D55C487B-6475-EDB9-3D2F-04407F508FF1}"/>
                </a:ext>
              </a:extLst>
            </p:cNvPr>
            <p:cNvPicPr>
              <a:picLocks noChangeAspect="1"/>
            </p:cNvPicPr>
            <p:nvPr/>
          </p:nvPicPr>
          <p:blipFill>
            <a:blip r:embed="rId4"/>
            <a:stretch>
              <a:fillRect/>
            </a:stretch>
          </p:blipFill>
          <p:spPr>
            <a:xfrm>
              <a:off x="3425934" y="1850663"/>
              <a:ext cx="188992" cy="182896"/>
            </a:xfrm>
            <a:prstGeom prst="rect">
              <a:avLst/>
            </a:prstGeom>
          </p:spPr>
        </p:pic>
        <p:pic>
          <p:nvPicPr>
            <p:cNvPr id="83" name="Picture 82">
              <a:extLst>
                <a:ext uri="{FF2B5EF4-FFF2-40B4-BE49-F238E27FC236}">
                  <a16:creationId xmlns:a16="http://schemas.microsoft.com/office/drawing/2014/main" id="{0F9D2E25-6CBD-2FA9-B235-5711708F6679}"/>
                </a:ext>
              </a:extLst>
            </p:cNvPr>
            <p:cNvPicPr>
              <a:picLocks noChangeAspect="1"/>
            </p:cNvPicPr>
            <p:nvPr/>
          </p:nvPicPr>
          <p:blipFill>
            <a:blip r:embed="rId4"/>
            <a:stretch>
              <a:fillRect/>
            </a:stretch>
          </p:blipFill>
          <p:spPr>
            <a:xfrm>
              <a:off x="3612154" y="1857995"/>
              <a:ext cx="188992" cy="182896"/>
            </a:xfrm>
            <a:prstGeom prst="rect">
              <a:avLst/>
            </a:prstGeom>
          </p:spPr>
        </p:pic>
        <p:pic>
          <p:nvPicPr>
            <p:cNvPr id="85" name="Picture 84">
              <a:extLst>
                <a:ext uri="{FF2B5EF4-FFF2-40B4-BE49-F238E27FC236}">
                  <a16:creationId xmlns:a16="http://schemas.microsoft.com/office/drawing/2014/main" id="{73531D9B-81FF-67F9-A764-73C01F0D8DDB}"/>
                </a:ext>
              </a:extLst>
            </p:cNvPr>
            <p:cNvPicPr>
              <a:picLocks noChangeAspect="1"/>
            </p:cNvPicPr>
            <p:nvPr/>
          </p:nvPicPr>
          <p:blipFill>
            <a:blip r:embed="rId4"/>
            <a:stretch>
              <a:fillRect/>
            </a:stretch>
          </p:blipFill>
          <p:spPr>
            <a:xfrm>
              <a:off x="3778830" y="2417499"/>
              <a:ext cx="188992" cy="182896"/>
            </a:xfrm>
            <a:prstGeom prst="rect">
              <a:avLst/>
            </a:prstGeom>
          </p:spPr>
        </p:pic>
        <p:pic>
          <p:nvPicPr>
            <p:cNvPr id="86" name="Picture 85">
              <a:extLst>
                <a:ext uri="{FF2B5EF4-FFF2-40B4-BE49-F238E27FC236}">
                  <a16:creationId xmlns:a16="http://schemas.microsoft.com/office/drawing/2014/main" id="{E86E8976-318C-7988-6000-B32B9468CE04}"/>
                </a:ext>
              </a:extLst>
            </p:cNvPr>
            <p:cNvPicPr>
              <a:picLocks noChangeAspect="1"/>
            </p:cNvPicPr>
            <p:nvPr/>
          </p:nvPicPr>
          <p:blipFill>
            <a:blip r:embed="rId4"/>
            <a:stretch>
              <a:fillRect/>
            </a:stretch>
          </p:blipFill>
          <p:spPr>
            <a:xfrm>
              <a:off x="3779524" y="1878558"/>
              <a:ext cx="188992" cy="182896"/>
            </a:xfrm>
            <a:prstGeom prst="rect">
              <a:avLst/>
            </a:prstGeom>
          </p:spPr>
        </p:pic>
        <p:pic>
          <p:nvPicPr>
            <p:cNvPr id="88" name="Picture 87">
              <a:extLst>
                <a:ext uri="{FF2B5EF4-FFF2-40B4-BE49-F238E27FC236}">
                  <a16:creationId xmlns:a16="http://schemas.microsoft.com/office/drawing/2014/main" id="{FDF52C48-2780-7196-A8A3-05A7DE7FA161}"/>
                </a:ext>
              </a:extLst>
            </p:cNvPr>
            <p:cNvPicPr>
              <a:picLocks noChangeAspect="1"/>
            </p:cNvPicPr>
            <p:nvPr/>
          </p:nvPicPr>
          <p:blipFill>
            <a:blip r:embed="rId4"/>
            <a:stretch>
              <a:fillRect/>
            </a:stretch>
          </p:blipFill>
          <p:spPr>
            <a:xfrm>
              <a:off x="3946228" y="1878558"/>
              <a:ext cx="188992" cy="182896"/>
            </a:xfrm>
            <a:prstGeom prst="rect">
              <a:avLst/>
            </a:prstGeom>
          </p:spPr>
        </p:pic>
        <p:pic>
          <p:nvPicPr>
            <p:cNvPr id="90" name="Picture 89">
              <a:extLst>
                <a:ext uri="{FF2B5EF4-FFF2-40B4-BE49-F238E27FC236}">
                  <a16:creationId xmlns:a16="http://schemas.microsoft.com/office/drawing/2014/main" id="{78ED014B-1692-B3A8-0BD7-F05B9050518F}"/>
                </a:ext>
              </a:extLst>
            </p:cNvPr>
            <p:cNvPicPr>
              <a:picLocks noChangeAspect="1"/>
            </p:cNvPicPr>
            <p:nvPr/>
          </p:nvPicPr>
          <p:blipFill>
            <a:blip r:embed="rId4"/>
            <a:stretch>
              <a:fillRect/>
            </a:stretch>
          </p:blipFill>
          <p:spPr>
            <a:xfrm>
              <a:off x="4111125" y="1878340"/>
              <a:ext cx="188992" cy="182896"/>
            </a:xfrm>
            <a:prstGeom prst="rect">
              <a:avLst/>
            </a:prstGeom>
          </p:spPr>
        </p:pic>
        <p:pic>
          <p:nvPicPr>
            <p:cNvPr id="92" name="Picture 91">
              <a:extLst>
                <a:ext uri="{FF2B5EF4-FFF2-40B4-BE49-F238E27FC236}">
                  <a16:creationId xmlns:a16="http://schemas.microsoft.com/office/drawing/2014/main" id="{8D1EF84D-6179-1E96-5221-D1E1CC17BC0B}"/>
                </a:ext>
              </a:extLst>
            </p:cNvPr>
            <p:cNvPicPr>
              <a:picLocks noChangeAspect="1"/>
            </p:cNvPicPr>
            <p:nvPr/>
          </p:nvPicPr>
          <p:blipFill>
            <a:blip r:embed="rId4"/>
            <a:stretch>
              <a:fillRect/>
            </a:stretch>
          </p:blipFill>
          <p:spPr>
            <a:xfrm>
              <a:off x="4270134" y="1885112"/>
              <a:ext cx="188992" cy="182896"/>
            </a:xfrm>
            <a:prstGeom prst="rect">
              <a:avLst/>
            </a:prstGeom>
          </p:spPr>
        </p:pic>
        <p:pic>
          <p:nvPicPr>
            <p:cNvPr id="93" name="Picture 92">
              <a:extLst>
                <a:ext uri="{FF2B5EF4-FFF2-40B4-BE49-F238E27FC236}">
                  <a16:creationId xmlns:a16="http://schemas.microsoft.com/office/drawing/2014/main" id="{6D43EC13-625F-D33F-D368-2845CA20CA01}"/>
                </a:ext>
              </a:extLst>
            </p:cNvPr>
            <p:cNvPicPr>
              <a:picLocks noChangeAspect="1"/>
            </p:cNvPicPr>
            <p:nvPr/>
          </p:nvPicPr>
          <p:blipFill>
            <a:blip r:embed="rId4"/>
            <a:stretch>
              <a:fillRect/>
            </a:stretch>
          </p:blipFill>
          <p:spPr>
            <a:xfrm>
              <a:off x="4450714" y="1890734"/>
              <a:ext cx="188992" cy="182896"/>
            </a:xfrm>
            <a:prstGeom prst="rect">
              <a:avLst/>
            </a:prstGeom>
          </p:spPr>
        </p:pic>
        <p:pic>
          <p:nvPicPr>
            <p:cNvPr id="96" name="Picture 95">
              <a:extLst>
                <a:ext uri="{FF2B5EF4-FFF2-40B4-BE49-F238E27FC236}">
                  <a16:creationId xmlns:a16="http://schemas.microsoft.com/office/drawing/2014/main" id="{6C6E4FB7-1942-19ED-08CD-545B12559DF2}"/>
                </a:ext>
              </a:extLst>
            </p:cNvPr>
            <p:cNvPicPr>
              <a:picLocks noChangeAspect="1"/>
            </p:cNvPicPr>
            <p:nvPr/>
          </p:nvPicPr>
          <p:blipFill>
            <a:blip r:embed="rId4"/>
            <a:stretch>
              <a:fillRect/>
            </a:stretch>
          </p:blipFill>
          <p:spPr>
            <a:xfrm>
              <a:off x="4622620" y="1878340"/>
              <a:ext cx="188992" cy="182896"/>
            </a:xfrm>
            <a:prstGeom prst="rect">
              <a:avLst/>
            </a:prstGeom>
          </p:spPr>
        </p:pic>
        <p:pic>
          <p:nvPicPr>
            <p:cNvPr id="98" name="Picture 97">
              <a:extLst>
                <a:ext uri="{FF2B5EF4-FFF2-40B4-BE49-F238E27FC236}">
                  <a16:creationId xmlns:a16="http://schemas.microsoft.com/office/drawing/2014/main" id="{CDA942AF-123F-8271-4D95-CAECDBEFC7AB}"/>
                </a:ext>
              </a:extLst>
            </p:cNvPr>
            <p:cNvPicPr>
              <a:picLocks noChangeAspect="1"/>
            </p:cNvPicPr>
            <p:nvPr/>
          </p:nvPicPr>
          <p:blipFill>
            <a:blip r:embed="rId4"/>
            <a:stretch>
              <a:fillRect/>
            </a:stretch>
          </p:blipFill>
          <p:spPr>
            <a:xfrm>
              <a:off x="4814887" y="1887738"/>
              <a:ext cx="188992" cy="182896"/>
            </a:xfrm>
            <a:prstGeom prst="rect">
              <a:avLst/>
            </a:prstGeom>
          </p:spPr>
        </p:pic>
        <p:pic>
          <p:nvPicPr>
            <p:cNvPr id="99" name="Picture 98">
              <a:extLst>
                <a:ext uri="{FF2B5EF4-FFF2-40B4-BE49-F238E27FC236}">
                  <a16:creationId xmlns:a16="http://schemas.microsoft.com/office/drawing/2014/main" id="{08008662-AB42-CF2A-9DB8-F742F90F168A}"/>
                </a:ext>
              </a:extLst>
            </p:cNvPr>
            <p:cNvPicPr>
              <a:picLocks noChangeAspect="1"/>
            </p:cNvPicPr>
            <p:nvPr/>
          </p:nvPicPr>
          <p:blipFill>
            <a:blip r:embed="rId4"/>
            <a:stretch>
              <a:fillRect/>
            </a:stretch>
          </p:blipFill>
          <p:spPr>
            <a:xfrm>
              <a:off x="4969093" y="1878340"/>
              <a:ext cx="188992" cy="182896"/>
            </a:xfrm>
            <a:prstGeom prst="rect">
              <a:avLst/>
            </a:prstGeom>
          </p:spPr>
        </p:pic>
        <p:pic>
          <p:nvPicPr>
            <p:cNvPr id="101" name="Picture 100">
              <a:extLst>
                <a:ext uri="{FF2B5EF4-FFF2-40B4-BE49-F238E27FC236}">
                  <a16:creationId xmlns:a16="http://schemas.microsoft.com/office/drawing/2014/main" id="{5A990265-6EB7-0BF3-C99A-E28C7B5A1285}"/>
                </a:ext>
              </a:extLst>
            </p:cNvPr>
            <p:cNvPicPr>
              <a:picLocks noChangeAspect="1"/>
            </p:cNvPicPr>
            <p:nvPr/>
          </p:nvPicPr>
          <p:blipFill>
            <a:blip r:embed="rId4"/>
            <a:stretch>
              <a:fillRect/>
            </a:stretch>
          </p:blipFill>
          <p:spPr>
            <a:xfrm>
              <a:off x="5128498" y="1878340"/>
              <a:ext cx="188992" cy="182896"/>
            </a:xfrm>
            <a:prstGeom prst="rect">
              <a:avLst/>
            </a:prstGeom>
          </p:spPr>
        </p:pic>
        <p:pic>
          <p:nvPicPr>
            <p:cNvPr id="103" name="Picture 102">
              <a:extLst>
                <a:ext uri="{FF2B5EF4-FFF2-40B4-BE49-F238E27FC236}">
                  <a16:creationId xmlns:a16="http://schemas.microsoft.com/office/drawing/2014/main" id="{288AD43D-31CA-031E-D36C-95A6644E3DBC}"/>
                </a:ext>
              </a:extLst>
            </p:cNvPr>
            <p:cNvPicPr>
              <a:picLocks noChangeAspect="1"/>
            </p:cNvPicPr>
            <p:nvPr/>
          </p:nvPicPr>
          <p:blipFill>
            <a:blip r:embed="rId4"/>
            <a:stretch>
              <a:fillRect/>
            </a:stretch>
          </p:blipFill>
          <p:spPr>
            <a:xfrm>
              <a:off x="5288341" y="1878340"/>
              <a:ext cx="188992" cy="182896"/>
            </a:xfrm>
            <a:prstGeom prst="rect">
              <a:avLst/>
            </a:prstGeom>
          </p:spPr>
        </p:pic>
        <p:grpSp>
          <p:nvGrpSpPr>
            <p:cNvPr id="105" name="Group 104">
              <a:extLst>
                <a:ext uri="{FF2B5EF4-FFF2-40B4-BE49-F238E27FC236}">
                  <a16:creationId xmlns:a16="http://schemas.microsoft.com/office/drawing/2014/main" id="{2239BCE5-3BAF-D750-BCDC-1E6B76E8D8BF}"/>
                </a:ext>
              </a:extLst>
            </p:cNvPr>
            <p:cNvGrpSpPr/>
            <p:nvPr/>
          </p:nvGrpSpPr>
          <p:grpSpPr>
            <a:xfrm>
              <a:off x="3258472" y="2422226"/>
              <a:ext cx="2196666" cy="198732"/>
              <a:chOff x="3258472" y="2422226"/>
              <a:chExt cx="2196666" cy="198732"/>
            </a:xfrm>
          </p:grpSpPr>
          <p:pic>
            <p:nvPicPr>
              <p:cNvPr id="79" name="Picture 78">
                <a:extLst>
                  <a:ext uri="{FF2B5EF4-FFF2-40B4-BE49-F238E27FC236}">
                    <a16:creationId xmlns:a16="http://schemas.microsoft.com/office/drawing/2014/main" id="{2F021959-8AF0-A20C-91EC-AB884A16616D}"/>
                  </a:ext>
                </a:extLst>
              </p:cNvPr>
              <p:cNvPicPr>
                <a:picLocks noChangeAspect="1"/>
              </p:cNvPicPr>
              <p:nvPr/>
            </p:nvPicPr>
            <p:blipFill>
              <a:blip r:embed="rId4"/>
              <a:stretch>
                <a:fillRect/>
              </a:stretch>
            </p:blipFill>
            <p:spPr>
              <a:xfrm>
                <a:off x="3258472" y="2422226"/>
                <a:ext cx="188992" cy="182896"/>
              </a:xfrm>
              <a:prstGeom prst="rect">
                <a:avLst/>
              </a:prstGeom>
            </p:spPr>
          </p:pic>
          <p:pic>
            <p:nvPicPr>
              <p:cNvPr id="82" name="Picture 81">
                <a:extLst>
                  <a:ext uri="{FF2B5EF4-FFF2-40B4-BE49-F238E27FC236}">
                    <a16:creationId xmlns:a16="http://schemas.microsoft.com/office/drawing/2014/main" id="{DAEE2A4D-D212-DBED-1D59-1D536ADC1339}"/>
                  </a:ext>
                </a:extLst>
              </p:cNvPr>
              <p:cNvPicPr>
                <a:picLocks noChangeAspect="1"/>
              </p:cNvPicPr>
              <p:nvPr/>
            </p:nvPicPr>
            <p:blipFill>
              <a:blip r:embed="rId4"/>
              <a:stretch>
                <a:fillRect/>
              </a:stretch>
            </p:blipFill>
            <p:spPr>
              <a:xfrm>
                <a:off x="3439199" y="2431290"/>
                <a:ext cx="188992" cy="182896"/>
              </a:xfrm>
              <a:prstGeom prst="rect">
                <a:avLst/>
              </a:prstGeom>
            </p:spPr>
          </p:pic>
          <p:pic>
            <p:nvPicPr>
              <p:cNvPr id="84" name="Picture 83">
                <a:extLst>
                  <a:ext uri="{FF2B5EF4-FFF2-40B4-BE49-F238E27FC236}">
                    <a16:creationId xmlns:a16="http://schemas.microsoft.com/office/drawing/2014/main" id="{EA094C48-C37A-550B-64E8-1F38AF834516}"/>
                  </a:ext>
                </a:extLst>
              </p:cNvPr>
              <p:cNvPicPr>
                <a:picLocks noChangeAspect="1"/>
              </p:cNvPicPr>
              <p:nvPr/>
            </p:nvPicPr>
            <p:blipFill>
              <a:blip r:embed="rId4"/>
              <a:stretch>
                <a:fillRect/>
              </a:stretch>
            </p:blipFill>
            <p:spPr>
              <a:xfrm>
                <a:off x="3611538" y="2438062"/>
                <a:ext cx="188992" cy="182896"/>
              </a:xfrm>
              <a:prstGeom prst="rect">
                <a:avLst/>
              </a:prstGeom>
            </p:spPr>
          </p:pic>
          <p:pic>
            <p:nvPicPr>
              <p:cNvPr id="87" name="Picture 86">
                <a:extLst>
                  <a:ext uri="{FF2B5EF4-FFF2-40B4-BE49-F238E27FC236}">
                    <a16:creationId xmlns:a16="http://schemas.microsoft.com/office/drawing/2014/main" id="{EED7D7D0-A188-FBC2-DDA1-0B061CB3E630}"/>
                  </a:ext>
                </a:extLst>
              </p:cNvPr>
              <p:cNvPicPr>
                <a:picLocks noChangeAspect="1"/>
              </p:cNvPicPr>
              <p:nvPr/>
            </p:nvPicPr>
            <p:blipFill>
              <a:blip r:embed="rId4"/>
              <a:stretch>
                <a:fillRect/>
              </a:stretch>
            </p:blipFill>
            <p:spPr>
              <a:xfrm>
                <a:off x="3937255" y="2438062"/>
                <a:ext cx="188992" cy="182896"/>
              </a:xfrm>
              <a:prstGeom prst="rect">
                <a:avLst/>
              </a:prstGeom>
            </p:spPr>
          </p:pic>
          <p:pic>
            <p:nvPicPr>
              <p:cNvPr id="89" name="Picture 88">
                <a:extLst>
                  <a:ext uri="{FF2B5EF4-FFF2-40B4-BE49-F238E27FC236}">
                    <a16:creationId xmlns:a16="http://schemas.microsoft.com/office/drawing/2014/main" id="{F0A1AC23-69CE-20F6-3CFB-42B0C480D312}"/>
                  </a:ext>
                </a:extLst>
              </p:cNvPr>
              <p:cNvPicPr>
                <a:picLocks noChangeAspect="1"/>
              </p:cNvPicPr>
              <p:nvPr/>
            </p:nvPicPr>
            <p:blipFill>
              <a:blip r:embed="rId4"/>
              <a:stretch>
                <a:fillRect/>
              </a:stretch>
            </p:blipFill>
            <p:spPr>
              <a:xfrm>
                <a:off x="4117152" y="2431290"/>
                <a:ext cx="188992" cy="182896"/>
              </a:xfrm>
              <a:prstGeom prst="rect">
                <a:avLst/>
              </a:prstGeom>
            </p:spPr>
          </p:pic>
          <p:pic>
            <p:nvPicPr>
              <p:cNvPr id="91" name="Picture 90">
                <a:extLst>
                  <a:ext uri="{FF2B5EF4-FFF2-40B4-BE49-F238E27FC236}">
                    <a16:creationId xmlns:a16="http://schemas.microsoft.com/office/drawing/2014/main" id="{16697314-8671-FC23-B0AD-7FB56FC3DE45}"/>
                  </a:ext>
                </a:extLst>
              </p:cNvPr>
              <p:cNvPicPr>
                <a:picLocks noChangeAspect="1"/>
              </p:cNvPicPr>
              <p:nvPr/>
            </p:nvPicPr>
            <p:blipFill>
              <a:blip r:embed="rId4"/>
              <a:stretch>
                <a:fillRect/>
              </a:stretch>
            </p:blipFill>
            <p:spPr>
              <a:xfrm>
                <a:off x="4291771" y="2438062"/>
                <a:ext cx="188992" cy="182896"/>
              </a:xfrm>
              <a:prstGeom prst="rect">
                <a:avLst/>
              </a:prstGeom>
            </p:spPr>
          </p:pic>
          <p:pic>
            <p:nvPicPr>
              <p:cNvPr id="94" name="Picture 93">
                <a:extLst>
                  <a:ext uri="{FF2B5EF4-FFF2-40B4-BE49-F238E27FC236}">
                    <a16:creationId xmlns:a16="http://schemas.microsoft.com/office/drawing/2014/main" id="{FBD310FA-D117-2EA1-7D8C-27BB6EB89746}"/>
                  </a:ext>
                </a:extLst>
              </p:cNvPr>
              <p:cNvPicPr>
                <a:picLocks noChangeAspect="1"/>
              </p:cNvPicPr>
              <p:nvPr/>
            </p:nvPicPr>
            <p:blipFill>
              <a:blip r:embed="rId4"/>
              <a:stretch>
                <a:fillRect/>
              </a:stretch>
            </p:blipFill>
            <p:spPr>
              <a:xfrm>
                <a:off x="4458253" y="2438062"/>
                <a:ext cx="188992" cy="182896"/>
              </a:xfrm>
              <a:prstGeom prst="rect">
                <a:avLst/>
              </a:prstGeom>
            </p:spPr>
          </p:pic>
          <p:pic>
            <p:nvPicPr>
              <p:cNvPr id="95" name="Picture 94">
                <a:extLst>
                  <a:ext uri="{FF2B5EF4-FFF2-40B4-BE49-F238E27FC236}">
                    <a16:creationId xmlns:a16="http://schemas.microsoft.com/office/drawing/2014/main" id="{C4035B04-EE72-ACC0-90AE-A0D583DB9B13}"/>
                  </a:ext>
                </a:extLst>
              </p:cNvPr>
              <p:cNvPicPr>
                <a:picLocks noChangeAspect="1"/>
              </p:cNvPicPr>
              <p:nvPr/>
            </p:nvPicPr>
            <p:blipFill>
              <a:blip r:embed="rId4"/>
              <a:stretch>
                <a:fillRect/>
              </a:stretch>
            </p:blipFill>
            <p:spPr>
              <a:xfrm>
                <a:off x="4636475" y="2431290"/>
                <a:ext cx="188992" cy="182896"/>
              </a:xfrm>
              <a:prstGeom prst="rect">
                <a:avLst/>
              </a:prstGeom>
            </p:spPr>
          </p:pic>
          <p:pic>
            <p:nvPicPr>
              <p:cNvPr id="97" name="Picture 96">
                <a:extLst>
                  <a:ext uri="{FF2B5EF4-FFF2-40B4-BE49-F238E27FC236}">
                    <a16:creationId xmlns:a16="http://schemas.microsoft.com/office/drawing/2014/main" id="{9EBDF46F-403A-23F9-DCBC-67441657360B}"/>
                  </a:ext>
                </a:extLst>
              </p:cNvPr>
              <p:cNvPicPr>
                <a:picLocks noChangeAspect="1"/>
              </p:cNvPicPr>
              <p:nvPr/>
            </p:nvPicPr>
            <p:blipFill>
              <a:blip r:embed="rId4"/>
              <a:stretch>
                <a:fillRect/>
              </a:stretch>
            </p:blipFill>
            <p:spPr>
              <a:xfrm>
                <a:off x="4812088" y="2438062"/>
                <a:ext cx="188992" cy="182896"/>
              </a:xfrm>
              <a:prstGeom prst="rect">
                <a:avLst/>
              </a:prstGeom>
            </p:spPr>
          </p:pic>
          <p:pic>
            <p:nvPicPr>
              <p:cNvPr id="100" name="Picture 99">
                <a:extLst>
                  <a:ext uri="{FF2B5EF4-FFF2-40B4-BE49-F238E27FC236}">
                    <a16:creationId xmlns:a16="http://schemas.microsoft.com/office/drawing/2014/main" id="{D8679C3D-CB5A-5BD2-E075-3FB8DDD8145E}"/>
                  </a:ext>
                </a:extLst>
              </p:cNvPr>
              <p:cNvPicPr>
                <a:picLocks noChangeAspect="1"/>
              </p:cNvPicPr>
              <p:nvPr/>
            </p:nvPicPr>
            <p:blipFill>
              <a:blip r:embed="rId4"/>
              <a:stretch>
                <a:fillRect/>
              </a:stretch>
            </p:blipFill>
            <p:spPr>
              <a:xfrm>
                <a:off x="4976625" y="2422226"/>
                <a:ext cx="188992" cy="182896"/>
              </a:xfrm>
              <a:prstGeom prst="rect">
                <a:avLst/>
              </a:prstGeom>
            </p:spPr>
          </p:pic>
          <p:pic>
            <p:nvPicPr>
              <p:cNvPr id="102" name="Picture 101">
                <a:extLst>
                  <a:ext uri="{FF2B5EF4-FFF2-40B4-BE49-F238E27FC236}">
                    <a16:creationId xmlns:a16="http://schemas.microsoft.com/office/drawing/2014/main" id="{D683C66D-7DEF-5642-7C77-D5A6090048C7}"/>
                  </a:ext>
                </a:extLst>
              </p:cNvPr>
              <p:cNvPicPr>
                <a:picLocks noChangeAspect="1"/>
              </p:cNvPicPr>
              <p:nvPr/>
            </p:nvPicPr>
            <p:blipFill>
              <a:blip r:embed="rId4"/>
              <a:stretch>
                <a:fillRect/>
              </a:stretch>
            </p:blipFill>
            <p:spPr>
              <a:xfrm>
                <a:off x="5114644" y="2422226"/>
                <a:ext cx="188992" cy="182896"/>
              </a:xfrm>
              <a:prstGeom prst="rect">
                <a:avLst/>
              </a:prstGeom>
            </p:spPr>
          </p:pic>
          <p:pic>
            <p:nvPicPr>
              <p:cNvPr id="104" name="Picture 103">
                <a:extLst>
                  <a:ext uri="{FF2B5EF4-FFF2-40B4-BE49-F238E27FC236}">
                    <a16:creationId xmlns:a16="http://schemas.microsoft.com/office/drawing/2014/main" id="{76B48968-6D62-FD14-1274-D357828C9F69}"/>
                  </a:ext>
                </a:extLst>
              </p:cNvPr>
              <p:cNvPicPr>
                <a:picLocks noChangeAspect="1"/>
              </p:cNvPicPr>
              <p:nvPr/>
            </p:nvPicPr>
            <p:blipFill>
              <a:blip r:embed="rId4"/>
              <a:stretch>
                <a:fillRect/>
              </a:stretch>
            </p:blipFill>
            <p:spPr>
              <a:xfrm>
                <a:off x="5266146" y="2431290"/>
                <a:ext cx="188992" cy="182896"/>
              </a:xfrm>
              <a:prstGeom prst="rect">
                <a:avLst/>
              </a:prstGeom>
            </p:spPr>
          </p:pic>
        </p:grpSp>
        <p:grpSp>
          <p:nvGrpSpPr>
            <p:cNvPr id="106" name="Group 105">
              <a:extLst>
                <a:ext uri="{FF2B5EF4-FFF2-40B4-BE49-F238E27FC236}">
                  <a16:creationId xmlns:a16="http://schemas.microsoft.com/office/drawing/2014/main" id="{4EEF74DE-DE17-5361-7730-D6C35CF94460}"/>
                </a:ext>
              </a:extLst>
            </p:cNvPr>
            <p:cNvGrpSpPr/>
            <p:nvPr/>
          </p:nvGrpSpPr>
          <p:grpSpPr>
            <a:xfrm>
              <a:off x="5282724" y="2413567"/>
              <a:ext cx="2196666" cy="198732"/>
              <a:chOff x="3258472" y="2422226"/>
              <a:chExt cx="2196666" cy="198732"/>
            </a:xfrm>
          </p:grpSpPr>
          <p:pic>
            <p:nvPicPr>
              <p:cNvPr id="107" name="Picture 106">
                <a:extLst>
                  <a:ext uri="{FF2B5EF4-FFF2-40B4-BE49-F238E27FC236}">
                    <a16:creationId xmlns:a16="http://schemas.microsoft.com/office/drawing/2014/main" id="{8E4825D8-3AB2-FAE3-28C5-C020B7790EB3}"/>
                  </a:ext>
                </a:extLst>
              </p:cNvPr>
              <p:cNvPicPr>
                <a:picLocks noChangeAspect="1"/>
              </p:cNvPicPr>
              <p:nvPr/>
            </p:nvPicPr>
            <p:blipFill>
              <a:blip r:embed="rId4"/>
              <a:stretch>
                <a:fillRect/>
              </a:stretch>
            </p:blipFill>
            <p:spPr>
              <a:xfrm>
                <a:off x="3258472" y="2422226"/>
                <a:ext cx="188992" cy="182896"/>
              </a:xfrm>
              <a:prstGeom prst="rect">
                <a:avLst/>
              </a:prstGeom>
            </p:spPr>
          </p:pic>
          <p:pic>
            <p:nvPicPr>
              <p:cNvPr id="108" name="Picture 107">
                <a:extLst>
                  <a:ext uri="{FF2B5EF4-FFF2-40B4-BE49-F238E27FC236}">
                    <a16:creationId xmlns:a16="http://schemas.microsoft.com/office/drawing/2014/main" id="{4344668F-22CE-E57F-2542-5BEC51BE12FC}"/>
                  </a:ext>
                </a:extLst>
              </p:cNvPr>
              <p:cNvPicPr>
                <a:picLocks noChangeAspect="1"/>
              </p:cNvPicPr>
              <p:nvPr/>
            </p:nvPicPr>
            <p:blipFill>
              <a:blip r:embed="rId4"/>
              <a:stretch>
                <a:fillRect/>
              </a:stretch>
            </p:blipFill>
            <p:spPr>
              <a:xfrm>
                <a:off x="3439199" y="2431290"/>
                <a:ext cx="188992" cy="182896"/>
              </a:xfrm>
              <a:prstGeom prst="rect">
                <a:avLst/>
              </a:prstGeom>
            </p:spPr>
          </p:pic>
          <p:pic>
            <p:nvPicPr>
              <p:cNvPr id="109" name="Picture 108">
                <a:extLst>
                  <a:ext uri="{FF2B5EF4-FFF2-40B4-BE49-F238E27FC236}">
                    <a16:creationId xmlns:a16="http://schemas.microsoft.com/office/drawing/2014/main" id="{233B94A0-D616-10E2-3D35-98BC4554D421}"/>
                  </a:ext>
                </a:extLst>
              </p:cNvPr>
              <p:cNvPicPr>
                <a:picLocks noChangeAspect="1"/>
              </p:cNvPicPr>
              <p:nvPr/>
            </p:nvPicPr>
            <p:blipFill>
              <a:blip r:embed="rId4"/>
              <a:stretch>
                <a:fillRect/>
              </a:stretch>
            </p:blipFill>
            <p:spPr>
              <a:xfrm>
                <a:off x="3611538" y="2438062"/>
                <a:ext cx="188992" cy="182896"/>
              </a:xfrm>
              <a:prstGeom prst="rect">
                <a:avLst/>
              </a:prstGeom>
            </p:spPr>
          </p:pic>
          <p:pic>
            <p:nvPicPr>
              <p:cNvPr id="110" name="Picture 109">
                <a:extLst>
                  <a:ext uri="{FF2B5EF4-FFF2-40B4-BE49-F238E27FC236}">
                    <a16:creationId xmlns:a16="http://schemas.microsoft.com/office/drawing/2014/main" id="{E7E621F1-C5F7-D60C-EC0E-1F5D3A164148}"/>
                  </a:ext>
                </a:extLst>
              </p:cNvPr>
              <p:cNvPicPr>
                <a:picLocks noChangeAspect="1"/>
              </p:cNvPicPr>
              <p:nvPr/>
            </p:nvPicPr>
            <p:blipFill>
              <a:blip r:embed="rId4"/>
              <a:stretch>
                <a:fillRect/>
              </a:stretch>
            </p:blipFill>
            <p:spPr>
              <a:xfrm>
                <a:off x="3937255" y="2438062"/>
                <a:ext cx="188992" cy="182896"/>
              </a:xfrm>
              <a:prstGeom prst="rect">
                <a:avLst/>
              </a:prstGeom>
            </p:spPr>
          </p:pic>
          <p:pic>
            <p:nvPicPr>
              <p:cNvPr id="111" name="Picture 110">
                <a:extLst>
                  <a:ext uri="{FF2B5EF4-FFF2-40B4-BE49-F238E27FC236}">
                    <a16:creationId xmlns:a16="http://schemas.microsoft.com/office/drawing/2014/main" id="{ABBB770D-9945-17F0-7431-12DBFF60B17D}"/>
                  </a:ext>
                </a:extLst>
              </p:cNvPr>
              <p:cNvPicPr>
                <a:picLocks noChangeAspect="1"/>
              </p:cNvPicPr>
              <p:nvPr/>
            </p:nvPicPr>
            <p:blipFill>
              <a:blip r:embed="rId4"/>
              <a:stretch>
                <a:fillRect/>
              </a:stretch>
            </p:blipFill>
            <p:spPr>
              <a:xfrm>
                <a:off x="4117152" y="2431290"/>
                <a:ext cx="188992" cy="182896"/>
              </a:xfrm>
              <a:prstGeom prst="rect">
                <a:avLst/>
              </a:prstGeom>
            </p:spPr>
          </p:pic>
          <p:pic>
            <p:nvPicPr>
              <p:cNvPr id="112" name="Picture 111">
                <a:extLst>
                  <a:ext uri="{FF2B5EF4-FFF2-40B4-BE49-F238E27FC236}">
                    <a16:creationId xmlns:a16="http://schemas.microsoft.com/office/drawing/2014/main" id="{483F2D43-729B-5F81-3B87-E2F56A7066CD}"/>
                  </a:ext>
                </a:extLst>
              </p:cNvPr>
              <p:cNvPicPr>
                <a:picLocks noChangeAspect="1"/>
              </p:cNvPicPr>
              <p:nvPr/>
            </p:nvPicPr>
            <p:blipFill>
              <a:blip r:embed="rId4"/>
              <a:stretch>
                <a:fillRect/>
              </a:stretch>
            </p:blipFill>
            <p:spPr>
              <a:xfrm>
                <a:off x="4291771" y="2438062"/>
                <a:ext cx="188992" cy="182896"/>
              </a:xfrm>
              <a:prstGeom prst="rect">
                <a:avLst/>
              </a:prstGeom>
            </p:spPr>
          </p:pic>
          <p:pic>
            <p:nvPicPr>
              <p:cNvPr id="113" name="Picture 112">
                <a:extLst>
                  <a:ext uri="{FF2B5EF4-FFF2-40B4-BE49-F238E27FC236}">
                    <a16:creationId xmlns:a16="http://schemas.microsoft.com/office/drawing/2014/main" id="{8A1CE2C7-6081-47BF-8A06-BA4A7297E365}"/>
                  </a:ext>
                </a:extLst>
              </p:cNvPr>
              <p:cNvPicPr>
                <a:picLocks noChangeAspect="1"/>
              </p:cNvPicPr>
              <p:nvPr/>
            </p:nvPicPr>
            <p:blipFill>
              <a:blip r:embed="rId4"/>
              <a:stretch>
                <a:fillRect/>
              </a:stretch>
            </p:blipFill>
            <p:spPr>
              <a:xfrm>
                <a:off x="4458253" y="2438062"/>
                <a:ext cx="188992" cy="182896"/>
              </a:xfrm>
              <a:prstGeom prst="rect">
                <a:avLst/>
              </a:prstGeom>
            </p:spPr>
          </p:pic>
          <p:pic>
            <p:nvPicPr>
              <p:cNvPr id="114" name="Picture 113">
                <a:extLst>
                  <a:ext uri="{FF2B5EF4-FFF2-40B4-BE49-F238E27FC236}">
                    <a16:creationId xmlns:a16="http://schemas.microsoft.com/office/drawing/2014/main" id="{C85B0B0E-3D0F-CF7C-2ABF-E5094160A2DD}"/>
                  </a:ext>
                </a:extLst>
              </p:cNvPr>
              <p:cNvPicPr>
                <a:picLocks noChangeAspect="1"/>
              </p:cNvPicPr>
              <p:nvPr/>
            </p:nvPicPr>
            <p:blipFill>
              <a:blip r:embed="rId4"/>
              <a:stretch>
                <a:fillRect/>
              </a:stretch>
            </p:blipFill>
            <p:spPr>
              <a:xfrm>
                <a:off x="4636475" y="2431290"/>
                <a:ext cx="188992" cy="182896"/>
              </a:xfrm>
              <a:prstGeom prst="rect">
                <a:avLst/>
              </a:prstGeom>
            </p:spPr>
          </p:pic>
          <p:pic>
            <p:nvPicPr>
              <p:cNvPr id="115" name="Picture 114">
                <a:extLst>
                  <a:ext uri="{FF2B5EF4-FFF2-40B4-BE49-F238E27FC236}">
                    <a16:creationId xmlns:a16="http://schemas.microsoft.com/office/drawing/2014/main" id="{D99C2DF1-BF2B-3C2D-413A-2A6444F21F21}"/>
                  </a:ext>
                </a:extLst>
              </p:cNvPr>
              <p:cNvPicPr>
                <a:picLocks noChangeAspect="1"/>
              </p:cNvPicPr>
              <p:nvPr/>
            </p:nvPicPr>
            <p:blipFill>
              <a:blip r:embed="rId4"/>
              <a:stretch>
                <a:fillRect/>
              </a:stretch>
            </p:blipFill>
            <p:spPr>
              <a:xfrm>
                <a:off x="4812088" y="2438062"/>
                <a:ext cx="188992" cy="182896"/>
              </a:xfrm>
              <a:prstGeom prst="rect">
                <a:avLst/>
              </a:prstGeom>
            </p:spPr>
          </p:pic>
          <p:pic>
            <p:nvPicPr>
              <p:cNvPr id="116" name="Picture 115">
                <a:extLst>
                  <a:ext uri="{FF2B5EF4-FFF2-40B4-BE49-F238E27FC236}">
                    <a16:creationId xmlns:a16="http://schemas.microsoft.com/office/drawing/2014/main" id="{DD62EA78-12E1-2ACB-69EA-F2809E1E14C4}"/>
                  </a:ext>
                </a:extLst>
              </p:cNvPr>
              <p:cNvPicPr>
                <a:picLocks noChangeAspect="1"/>
              </p:cNvPicPr>
              <p:nvPr/>
            </p:nvPicPr>
            <p:blipFill>
              <a:blip r:embed="rId4"/>
              <a:stretch>
                <a:fillRect/>
              </a:stretch>
            </p:blipFill>
            <p:spPr>
              <a:xfrm>
                <a:off x="4976625" y="2422226"/>
                <a:ext cx="188992" cy="182896"/>
              </a:xfrm>
              <a:prstGeom prst="rect">
                <a:avLst/>
              </a:prstGeom>
            </p:spPr>
          </p:pic>
          <p:pic>
            <p:nvPicPr>
              <p:cNvPr id="117" name="Picture 116">
                <a:extLst>
                  <a:ext uri="{FF2B5EF4-FFF2-40B4-BE49-F238E27FC236}">
                    <a16:creationId xmlns:a16="http://schemas.microsoft.com/office/drawing/2014/main" id="{FCDDE70B-6BC1-54E6-5533-DBA8C0614D7F}"/>
                  </a:ext>
                </a:extLst>
              </p:cNvPr>
              <p:cNvPicPr>
                <a:picLocks noChangeAspect="1"/>
              </p:cNvPicPr>
              <p:nvPr/>
            </p:nvPicPr>
            <p:blipFill>
              <a:blip r:embed="rId4"/>
              <a:stretch>
                <a:fillRect/>
              </a:stretch>
            </p:blipFill>
            <p:spPr>
              <a:xfrm>
                <a:off x="5114644" y="2422226"/>
                <a:ext cx="188992" cy="182896"/>
              </a:xfrm>
              <a:prstGeom prst="rect">
                <a:avLst/>
              </a:prstGeom>
            </p:spPr>
          </p:pic>
          <p:pic>
            <p:nvPicPr>
              <p:cNvPr id="118" name="Picture 117">
                <a:extLst>
                  <a:ext uri="{FF2B5EF4-FFF2-40B4-BE49-F238E27FC236}">
                    <a16:creationId xmlns:a16="http://schemas.microsoft.com/office/drawing/2014/main" id="{15F4696E-A538-E75F-3409-9F71F794AFC8}"/>
                  </a:ext>
                </a:extLst>
              </p:cNvPr>
              <p:cNvPicPr>
                <a:picLocks noChangeAspect="1"/>
              </p:cNvPicPr>
              <p:nvPr/>
            </p:nvPicPr>
            <p:blipFill>
              <a:blip r:embed="rId4"/>
              <a:stretch>
                <a:fillRect/>
              </a:stretch>
            </p:blipFill>
            <p:spPr>
              <a:xfrm>
                <a:off x="5266146" y="2431290"/>
                <a:ext cx="188992" cy="182896"/>
              </a:xfrm>
              <a:prstGeom prst="rect">
                <a:avLst/>
              </a:prstGeom>
            </p:spPr>
          </p:pic>
        </p:grpSp>
        <p:pic>
          <p:nvPicPr>
            <p:cNvPr id="119" name="Picture 118">
              <a:extLst>
                <a:ext uri="{FF2B5EF4-FFF2-40B4-BE49-F238E27FC236}">
                  <a16:creationId xmlns:a16="http://schemas.microsoft.com/office/drawing/2014/main" id="{8B1752ED-D172-0E07-E4BA-C48918478844}"/>
                </a:ext>
              </a:extLst>
            </p:cNvPr>
            <p:cNvPicPr>
              <a:picLocks noChangeAspect="1"/>
            </p:cNvPicPr>
            <p:nvPr/>
          </p:nvPicPr>
          <p:blipFill>
            <a:blip r:embed="rId4"/>
            <a:stretch>
              <a:fillRect/>
            </a:stretch>
          </p:blipFill>
          <p:spPr>
            <a:xfrm>
              <a:off x="5798295" y="2419230"/>
              <a:ext cx="188992" cy="182896"/>
            </a:xfrm>
            <a:prstGeom prst="rect">
              <a:avLst/>
            </a:prstGeom>
          </p:spPr>
        </p:pic>
        <p:pic>
          <p:nvPicPr>
            <p:cNvPr id="120" name="Picture 119">
              <a:extLst>
                <a:ext uri="{FF2B5EF4-FFF2-40B4-BE49-F238E27FC236}">
                  <a16:creationId xmlns:a16="http://schemas.microsoft.com/office/drawing/2014/main" id="{376BB2C3-51E2-23A8-137B-0BA4AF854391}"/>
                </a:ext>
              </a:extLst>
            </p:cNvPr>
            <p:cNvPicPr>
              <a:picLocks noChangeAspect="1"/>
            </p:cNvPicPr>
            <p:nvPr/>
          </p:nvPicPr>
          <p:blipFill>
            <a:blip r:embed="rId5"/>
            <a:stretch>
              <a:fillRect/>
            </a:stretch>
          </p:blipFill>
          <p:spPr>
            <a:xfrm>
              <a:off x="5418181" y="1835422"/>
              <a:ext cx="1865538" cy="213378"/>
            </a:xfrm>
            <a:prstGeom prst="rect">
              <a:avLst/>
            </a:prstGeom>
          </p:spPr>
        </p:pic>
        <p:pic>
          <p:nvPicPr>
            <p:cNvPr id="121" name="Picture 120">
              <a:extLst>
                <a:ext uri="{FF2B5EF4-FFF2-40B4-BE49-F238E27FC236}">
                  <a16:creationId xmlns:a16="http://schemas.microsoft.com/office/drawing/2014/main" id="{E22C5949-F752-99FB-4F30-B12FE62D8BBB}"/>
                </a:ext>
              </a:extLst>
            </p:cNvPr>
            <p:cNvPicPr>
              <a:picLocks noChangeAspect="1"/>
            </p:cNvPicPr>
            <p:nvPr/>
          </p:nvPicPr>
          <p:blipFill>
            <a:blip r:embed="rId4"/>
            <a:stretch>
              <a:fillRect/>
            </a:stretch>
          </p:blipFill>
          <p:spPr>
            <a:xfrm>
              <a:off x="7242541" y="1870148"/>
              <a:ext cx="188992" cy="182896"/>
            </a:xfrm>
            <a:prstGeom prst="rect">
              <a:avLst/>
            </a:prstGeom>
          </p:spPr>
        </p:pic>
      </p:grpSp>
      <p:sp>
        <p:nvSpPr>
          <p:cNvPr id="150" name="Arrow: Curved Up 149">
            <a:extLst>
              <a:ext uri="{FF2B5EF4-FFF2-40B4-BE49-F238E27FC236}">
                <a16:creationId xmlns:a16="http://schemas.microsoft.com/office/drawing/2014/main" id="{B2D6F62D-BD87-6E6E-25B0-FE92EB946333}"/>
              </a:ext>
            </a:extLst>
          </p:cNvPr>
          <p:cNvSpPr/>
          <p:nvPr/>
        </p:nvSpPr>
        <p:spPr>
          <a:xfrm>
            <a:off x="4939147" y="3059389"/>
            <a:ext cx="1496291" cy="498764"/>
          </a:xfrm>
          <a:prstGeom prst="curvedUp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pic>
        <p:nvPicPr>
          <p:cNvPr id="152" name="Picture 151">
            <a:extLst>
              <a:ext uri="{FF2B5EF4-FFF2-40B4-BE49-F238E27FC236}">
                <a16:creationId xmlns:a16="http://schemas.microsoft.com/office/drawing/2014/main" id="{6291D131-B4F7-32A7-73E2-BDFF340F9695}"/>
              </a:ext>
            </a:extLst>
          </p:cNvPr>
          <p:cNvPicPr>
            <a:picLocks noChangeAspect="1"/>
          </p:cNvPicPr>
          <p:nvPr/>
        </p:nvPicPr>
        <p:blipFill>
          <a:blip r:embed="rId6"/>
          <a:stretch>
            <a:fillRect/>
          </a:stretch>
        </p:blipFill>
        <p:spPr>
          <a:xfrm rot="10420941">
            <a:off x="4877020" y="2187805"/>
            <a:ext cx="1329568" cy="461279"/>
          </a:xfrm>
          <a:prstGeom prst="rect">
            <a:avLst/>
          </a:prstGeom>
        </p:spPr>
      </p:pic>
      <p:sp>
        <p:nvSpPr>
          <p:cNvPr id="153" name="TextBox 152">
            <a:extLst>
              <a:ext uri="{FF2B5EF4-FFF2-40B4-BE49-F238E27FC236}">
                <a16:creationId xmlns:a16="http://schemas.microsoft.com/office/drawing/2014/main" id="{7F57E36E-FC8E-5FCC-C3B0-CF99518FEAEE}"/>
              </a:ext>
            </a:extLst>
          </p:cNvPr>
          <p:cNvSpPr txBox="1"/>
          <p:nvPr/>
        </p:nvSpPr>
        <p:spPr>
          <a:xfrm>
            <a:off x="4673042" y="2681983"/>
            <a:ext cx="949036" cy="338554"/>
          </a:xfrm>
          <a:prstGeom prst="rect">
            <a:avLst/>
          </a:prstGeom>
          <a:noFill/>
        </p:spPr>
        <p:txBody>
          <a:bodyPr wrap="square" lIns="91440" tIns="45720" rIns="91440" bIns="45720" rtlCol="0" anchor="t">
            <a:spAutoFit/>
          </a:bodyPr>
          <a:lstStyle/>
          <a:p>
            <a:r>
              <a:rPr lang="en-US" sz="1600" b="1">
                <a:solidFill>
                  <a:schemeClr val="bg1"/>
                </a:solidFill>
                <a:latin typeface="Verdana"/>
                <a:ea typeface="Verdana"/>
              </a:rPr>
              <a:t>cGMP</a:t>
            </a:r>
            <a:endParaRPr lang="en-US" sz="1600" b="1">
              <a:solidFill>
                <a:schemeClr val="bg1"/>
              </a:solidFill>
              <a:latin typeface="Verdana" panose="020B0604030504040204" pitchFamily="34" charset="0"/>
              <a:ea typeface="Verdana" panose="020B0604030504040204" pitchFamily="34" charset="0"/>
            </a:endParaRPr>
          </a:p>
        </p:txBody>
      </p:sp>
      <p:pic>
        <p:nvPicPr>
          <p:cNvPr id="158" name="Picture 157">
            <a:extLst>
              <a:ext uri="{FF2B5EF4-FFF2-40B4-BE49-F238E27FC236}">
                <a16:creationId xmlns:a16="http://schemas.microsoft.com/office/drawing/2014/main" id="{1844E2C9-4E25-CC98-8236-4D634F2192AF}"/>
              </a:ext>
            </a:extLst>
          </p:cNvPr>
          <p:cNvPicPr>
            <a:picLocks noChangeAspect="1"/>
          </p:cNvPicPr>
          <p:nvPr/>
        </p:nvPicPr>
        <p:blipFill>
          <a:blip r:embed="rId7"/>
          <a:stretch>
            <a:fillRect/>
          </a:stretch>
        </p:blipFill>
        <p:spPr>
          <a:xfrm>
            <a:off x="5300431" y="3558153"/>
            <a:ext cx="981541" cy="432855"/>
          </a:xfrm>
          <a:prstGeom prst="rect">
            <a:avLst/>
          </a:prstGeom>
        </p:spPr>
      </p:pic>
      <p:graphicFrame>
        <p:nvGraphicFramePr>
          <p:cNvPr id="159" name="Diagram 158">
            <a:extLst>
              <a:ext uri="{FF2B5EF4-FFF2-40B4-BE49-F238E27FC236}">
                <a16:creationId xmlns:a16="http://schemas.microsoft.com/office/drawing/2014/main" id="{CCBF66F6-0A84-8C78-DB3B-A596DF9402DB}"/>
              </a:ext>
            </a:extLst>
          </p:cNvPr>
          <p:cNvGraphicFramePr/>
          <p:nvPr>
            <p:extLst>
              <p:ext uri="{D42A27DB-BD31-4B8C-83A1-F6EECF244321}">
                <p14:modId xmlns:p14="http://schemas.microsoft.com/office/powerpoint/2010/main" val="380371727"/>
              </p:ext>
            </p:extLst>
          </p:nvPr>
        </p:nvGraphicFramePr>
        <p:xfrm>
          <a:off x="4639084" y="3564976"/>
          <a:ext cx="802353" cy="49194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60" name="Multiplication Sign 159">
            <a:extLst>
              <a:ext uri="{FF2B5EF4-FFF2-40B4-BE49-F238E27FC236}">
                <a16:creationId xmlns:a16="http://schemas.microsoft.com/office/drawing/2014/main" id="{D393E826-160C-CF85-B347-7562AB457D5D}"/>
              </a:ext>
            </a:extLst>
          </p:cNvPr>
          <p:cNvSpPr/>
          <p:nvPr/>
        </p:nvSpPr>
        <p:spPr>
          <a:xfrm>
            <a:off x="5622077" y="3576423"/>
            <a:ext cx="219680" cy="370492"/>
          </a:xfrm>
          <a:prstGeom prst="mathMultiply">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Arrow: Down 160">
            <a:extLst>
              <a:ext uri="{FF2B5EF4-FFF2-40B4-BE49-F238E27FC236}">
                <a16:creationId xmlns:a16="http://schemas.microsoft.com/office/drawing/2014/main" id="{6939EC19-A3A7-65BE-6FB5-72C03D4DA09A}"/>
              </a:ext>
            </a:extLst>
          </p:cNvPr>
          <p:cNvSpPr/>
          <p:nvPr/>
        </p:nvSpPr>
        <p:spPr>
          <a:xfrm rot="10800000">
            <a:off x="4576738" y="2636259"/>
            <a:ext cx="148492" cy="390888"/>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TextBox 242">
            <a:extLst>
              <a:ext uri="{FF2B5EF4-FFF2-40B4-BE49-F238E27FC236}">
                <a16:creationId xmlns:a16="http://schemas.microsoft.com/office/drawing/2014/main" id="{78FF09A3-E1C2-E327-103E-4C34D9FCCD54}"/>
              </a:ext>
            </a:extLst>
          </p:cNvPr>
          <p:cNvSpPr txBox="1"/>
          <p:nvPr/>
        </p:nvSpPr>
        <p:spPr>
          <a:xfrm>
            <a:off x="5958915" y="2516549"/>
            <a:ext cx="949036" cy="338554"/>
          </a:xfrm>
          <a:prstGeom prst="rect">
            <a:avLst/>
          </a:prstGeom>
          <a:noFill/>
        </p:spPr>
        <p:txBody>
          <a:bodyPr wrap="square" lIns="91440" tIns="45720" rIns="91440" bIns="45720" rtlCol="0" anchor="t">
            <a:spAutoFit/>
          </a:bodyPr>
          <a:lstStyle/>
          <a:p>
            <a:r>
              <a:rPr lang="en-US" sz="1600" b="1">
                <a:solidFill>
                  <a:schemeClr val="bg1"/>
                </a:solidFill>
                <a:latin typeface="Verdana"/>
                <a:ea typeface="Verdana"/>
              </a:rPr>
              <a:t>GTP</a:t>
            </a:r>
            <a:endParaRPr lang="en-US" sz="1600" b="1">
              <a:solidFill>
                <a:schemeClr val="bg1"/>
              </a:solidFill>
              <a:latin typeface="Verdana" panose="020B0604030504040204" pitchFamily="34" charset="0"/>
              <a:ea typeface="Verdana" panose="020B0604030504040204" pitchFamily="34" charset="0"/>
            </a:endParaRPr>
          </a:p>
        </p:txBody>
      </p:sp>
      <p:sp>
        <p:nvSpPr>
          <p:cNvPr id="251" name="TextBox 250">
            <a:extLst>
              <a:ext uri="{FF2B5EF4-FFF2-40B4-BE49-F238E27FC236}">
                <a16:creationId xmlns:a16="http://schemas.microsoft.com/office/drawing/2014/main" id="{53125DC0-0699-C531-6FC8-767D06A93219}"/>
              </a:ext>
            </a:extLst>
          </p:cNvPr>
          <p:cNvSpPr txBox="1"/>
          <p:nvPr/>
        </p:nvSpPr>
        <p:spPr>
          <a:xfrm>
            <a:off x="5958915" y="2832380"/>
            <a:ext cx="949036" cy="338554"/>
          </a:xfrm>
          <a:prstGeom prst="rect">
            <a:avLst/>
          </a:prstGeom>
          <a:noFill/>
        </p:spPr>
        <p:txBody>
          <a:bodyPr wrap="square" lIns="91440" tIns="45720" rIns="91440" bIns="45720" rtlCol="0" anchor="t">
            <a:spAutoFit/>
          </a:bodyPr>
          <a:lstStyle/>
          <a:p>
            <a:r>
              <a:rPr lang="en-US" sz="1600" b="1">
                <a:solidFill>
                  <a:schemeClr val="bg1"/>
                </a:solidFill>
                <a:latin typeface="Verdana"/>
                <a:ea typeface="Verdana"/>
              </a:rPr>
              <a:t>GMP</a:t>
            </a:r>
            <a:endParaRPr lang="en-US" sz="1600" b="1">
              <a:solidFill>
                <a:schemeClr val="bg1"/>
              </a:solidFill>
              <a:latin typeface="Verdana" panose="020B0604030504040204" pitchFamily="34" charset="0"/>
              <a:ea typeface="Verdana" panose="020B0604030504040204" pitchFamily="34" charset="0"/>
            </a:endParaRPr>
          </a:p>
        </p:txBody>
      </p:sp>
      <p:grpSp>
        <p:nvGrpSpPr>
          <p:cNvPr id="12" name="Group 11">
            <a:extLst>
              <a:ext uri="{FF2B5EF4-FFF2-40B4-BE49-F238E27FC236}">
                <a16:creationId xmlns:a16="http://schemas.microsoft.com/office/drawing/2014/main" id="{61CC6852-96E7-2834-2511-3D5CEBCFFDDB}"/>
              </a:ext>
            </a:extLst>
          </p:cNvPr>
          <p:cNvGrpSpPr/>
          <p:nvPr/>
        </p:nvGrpSpPr>
        <p:grpSpPr>
          <a:xfrm>
            <a:off x="3330610" y="2567311"/>
            <a:ext cx="1213033" cy="563980"/>
            <a:chOff x="2635169" y="1493165"/>
            <a:chExt cx="1213033" cy="563980"/>
          </a:xfrm>
        </p:grpSpPr>
        <p:cxnSp>
          <p:nvCxnSpPr>
            <p:cNvPr id="8" name="Straight Arrow Connector 7">
              <a:extLst>
                <a:ext uri="{FF2B5EF4-FFF2-40B4-BE49-F238E27FC236}">
                  <a16:creationId xmlns:a16="http://schemas.microsoft.com/office/drawing/2014/main" id="{9D932C95-2CB1-996A-55D0-FD87C5F68628}"/>
                </a:ext>
              </a:extLst>
            </p:cNvPr>
            <p:cNvCxnSpPr/>
            <p:nvPr/>
          </p:nvCxnSpPr>
          <p:spPr>
            <a:xfrm flipH="1" flipV="1">
              <a:off x="3369023" y="1772936"/>
              <a:ext cx="479179" cy="67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Hexagon 8">
              <a:extLst>
                <a:ext uri="{FF2B5EF4-FFF2-40B4-BE49-F238E27FC236}">
                  <a16:creationId xmlns:a16="http://schemas.microsoft.com/office/drawing/2014/main" id="{B56FD4F3-346E-E96E-46A6-B1CA42363B49}"/>
                </a:ext>
              </a:extLst>
            </p:cNvPr>
            <p:cNvSpPr/>
            <p:nvPr/>
          </p:nvSpPr>
          <p:spPr>
            <a:xfrm>
              <a:off x="2637253" y="1493165"/>
              <a:ext cx="654217" cy="563980"/>
            </a:xfrm>
            <a:prstGeom prst="hexagon">
              <a:avLst/>
            </a:prstGeom>
            <a:solidFill>
              <a:srgbClr val="00314C"/>
            </a:solidFill>
            <a:ln>
              <a:solidFill>
                <a:srgbClr val="4454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B307E70-D2DF-1917-0BFA-A57CFB8CAC81}"/>
                </a:ext>
              </a:extLst>
            </p:cNvPr>
            <p:cNvSpPr txBox="1"/>
            <p:nvPr/>
          </p:nvSpPr>
          <p:spPr>
            <a:xfrm>
              <a:off x="2635169" y="1638033"/>
              <a:ext cx="85933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b="1">
                  <a:solidFill>
                    <a:schemeClr val="bg1"/>
                  </a:solidFill>
                  <a:latin typeface="Verdana"/>
                  <a:ea typeface="Verdana"/>
                  <a:cs typeface="Calibri"/>
                </a:rPr>
                <a:t>MLCP</a:t>
              </a:r>
            </a:p>
          </p:txBody>
        </p:sp>
      </p:grpSp>
      <p:grpSp>
        <p:nvGrpSpPr>
          <p:cNvPr id="127" name="Group 126">
            <a:extLst>
              <a:ext uri="{FF2B5EF4-FFF2-40B4-BE49-F238E27FC236}">
                <a16:creationId xmlns:a16="http://schemas.microsoft.com/office/drawing/2014/main" id="{D0C4E83A-0BF3-78DD-2E95-799DF7754812}"/>
              </a:ext>
            </a:extLst>
          </p:cNvPr>
          <p:cNvGrpSpPr/>
          <p:nvPr/>
        </p:nvGrpSpPr>
        <p:grpSpPr>
          <a:xfrm>
            <a:off x="2030965" y="2101630"/>
            <a:ext cx="1702811" cy="1805835"/>
            <a:chOff x="4344507" y="1137654"/>
            <a:chExt cx="1702810" cy="1805835"/>
          </a:xfrm>
        </p:grpSpPr>
        <p:sp>
          <p:nvSpPr>
            <p:cNvPr id="15" name="Arrow: Curved Left 14">
              <a:extLst>
                <a:ext uri="{FF2B5EF4-FFF2-40B4-BE49-F238E27FC236}">
                  <a16:creationId xmlns:a16="http://schemas.microsoft.com/office/drawing/2014/main" id="{1B3C8536-DBA8-656A-FECA-7D0EAC9BECA3}"/>
                </a:ext>
              </a:extLst>
            </p:cNvPr>
            <p:cNvSpPr/>
            <p:nvPr/>
          </p:nvSpPr>
          <p:spPr>
            <a:xfrm>
              <a:off x="5187078" y="1643108"/>
              <a:ext cx="428625" cy="784407"/>
            </a:xfrm>
            <a:prstGeom prst="curvedLeft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Isosceles Triangle 16">
              <a:extLst>
                <a:ext uri="{FF2B5EF4-FFF2-40B4-BE49-F238E27FC236}">
                  <a16:creationId xmlns:a16="http://schemas.microsoft.com/office/drawing/2014/main" id="{C563A49F-E94C-27FF-663F-C6CB5D431C69}"/>
                </a:ext>
              </a:extLst>
            </p:cNvPr>
            <p:cNvSpPr/>
            <p:nvPr/>
          </p:nvSpPr>
          <p:spPr>
            <a:xfrm>
              <a:off x="4344507" y="1137654"/>
              <a:ext cx="711565" cy="501194"/>
            </a:xfrm>
            <a:prstGeom prst="triangle">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A3403171-AE18-AFE9-9D8B-4A8FE98D6336}"/>
                </a:ext>
              </a:extLst>
            </p:cNvPr>
            <p:cNvSpPr txBox="1"/>
            <p:nvPr/>
          </p:nvSpPr>
          <p:spPr>
            <a:xfrm>
              <a:off x="4443711" y="1389883"/>
              <a:ext cx="1218197"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b="1">
                  <a:solidFill>
                    <a:schemeClr val="bg1"/>
                  </a:solidFill>
                  <a:latin typeface="Verdana"/>
                  <a:ea typeface="Calibri Light"/>
                  <a:cs typeface="Calibri Light"/>
                </a:rPr>
                <a:t>MLC</a:t>
              </a:r>
            </a:p>
          </p:txBody>
        </p:sp>
        <p:sp>
          <p:nvSpPr>
            <p:cNvPr id="24" name="Isosceles Triangle 23">
              <a:extLst>
                <a:ext uri="{FF2B5EF4-FFF2-40B4-BE49-F238E27FC236}">
                  <a16:creationId xmlns:a16="http://schemas.microsoft.com/office/drawing/2014/main" id="{FC1FEF5C-03A5-522B-903C-D1C84E3F176A}"/>
                </a:ext>
              </a:extLst>
            </p:cNvPr>
            <p:cNvSpPr/>
            <p:nvPr/>
          </p:nvSpPr>
          <p:spPr>
            <a:xfrm>
              <a:off x="4344507" y="2177370"/>
              <a:ext cx="711565" cy="501194"/>
            </a:xfrm>
            <a:prstGeom prst="triangle">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8D72458C-D895-6AE6-6B03-6649C6AF8EFF}"/>
                </a:ext>
              </a:extLst>
            </p:cNvPr>
            <p:cNvSpPr txBox="1"/>
            <p:nvPr/>
          </p:nvSpPr>
          <p:spPr>
            <a:xfrm>
              <a:off x="4441175" y="2420269"/>
              <a:ext cx="99151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a:solidFill>
                    <a:srgbClr val="FFFFFF"/>
                  </a:solidFill>
                  <a:latin typeface="Verdana"/>
                </a:rPr>
                <a:t>MLC</a:t>
              </a:r>
              <a:endParaRPr lang="en-US" sz="1000"/>
            </a:p>
            <a:p>
              <a:pPr algn="ctr"/>
              <a:endParaRPr lang="en-US"/>
            </a:p>
          </p:txBody>
        </p:sp>
        <p:cxnSp>
          <p:nvCxnSpPr>
            <p:cNvPr id="125" name="Straight Arrow Connector 124">
              <a:extLst>
                <a:ext uri="{FF2B5EF4-FFF2-40B4-BE49-F238E27FC236}">
                  <a16:creationId xmlns:a16="http://schemas.microsoft.com/office/drawing/2014/main" id="{867CCC0D-8364-D48F-18BD-C2B1F63C1621}"/>
                </a:ext>
              </a:extLst>
            </p:cNvPr>
            <p:cNvCxnSpPr/>
            <p:nvPr/>
          </p:nvCxnSpPr>
          <p:spPr>
            <a:xfrm flipV="1">
              <a:off x="4920988" y="1458103"/>
              <a:ext cx="131007" cy="1813"/>
            </a:xfrm>
            <a:prstGeom prst="straightConnector1">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CED9F08A-C6B5-DD64-DB18-6BD68594950F}"/>
                </a:ext>
              </a:extLst>
            </p:cNvPr>
            <p:cNvSpPr txBox="1"/>
            <p:nvPr/>
          </p:nvSpPr>
          <p:spPr>
            <a:xfrm>
              <a:off x="4987035" y="1336610"/>
              <a:ext cx="1060282"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b="1">
                  <a:latin typeface="Verdana"/>
                  <a:ea typeface="Calibri"/>
                  <a:cs typeface="Calibri"/>
                </a:rPr>
                <a:t>P</a:t>
              </a:r>
              <a:endParaRPr lang="en-US" sz="1000">
                <a:latin typeface="Verdana"/>
                <a:ea typeface="Verdana"/>
              </a:endParaRPr>
            </a:p>
          </p:txBody>
        </p:sp>
      </p:grpSp>
      <p:grpSp>
        <p:nvGrpSpPr>
          <p:cNvPr id="130" name="Group 129">
            <a:extLst>
              <a:ext uri="{FF2B5EF4-FFF2-40B4-BE49-F238E27FC236}">
                <a16:creationId xmlns:a16="http://schemas.microsoft.com/office/drawing/2014/main" id="{54CAAF17-C1ED-F16E-50EF-D9C0E20D83AB}"/>
              </a:ext>
            </a:extLst>
          </p:cNvPr>
          <p:cNvGrpSpPr/>
          <p:nvPr/>
        </p:nvGrpSpPr>
        <p:grpSpPr>
          <a:xfrm>
            <a:off x="75559" y="2537413"/>
            <a:ext cx="1706983" cy="932447"/>
            <a:chOff x="75559" y="2537412"/>
            <a:chExt cx="1706982" cy="932447"/>
          </a:xfrm>
        </p:grpSpPr>
        <p:sp>
          <p:nvSpPr>
            <p:cNvPr id="128" name="Arrow: Up 127">
              <a:extLst>
                <a:ext uri="{FF2B5EF4-FFF2-40B4-BE49-F238E27FC236}">
                  <a16:creationId xmlns:a16="http://schemas.microsoft.com/office/drawing/2014/main" id="{D4E95F10-177C-FAE9-B5AE-D9AE16CDA688}"/>
                </a:ext>
              </a:extLst>
            </p:cNvPr>
            <p:cNvSpPr/>
            <p:nvPr/>
          </p:nvSpPr>
          <p:spPr>
            <a:xfrm>
              <a:off x="75559" y="2537412"/>
              <a:ext cx="345907" cy="932447"/>
            </a:xfrm>
            <a:prstGeom prst="upArrow">
              <a:avLst/>
            </a:prstGeom>
            <a:solidFill>
              <a:srgbClr val="0031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EDB5D2AC-38B2-0249-C7E5-5052EE236B19}"/>
                </a:ext>
              </a:extLst>
            </p:cNvPr>
            <p:cNvSpPr txBox="1"/>
            <p:nvPr/>
          </p:nvSpPr>
          <p:spPr>
            <a:xfrm>
              <a:off x="353790" y="3003273"/>
              <a:ext cx="1428751" cy="246221"/>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b="1">
                  <a:solidFill>
                    <a:srgbClr val="00314C"/>
                  </a:solidFill>
                  <a:latin typeface="Verdana"/>
                  <a:ea typeface="Calibri"/>
                  <a:cs typeface="Calibri"/>
                </a:rPr>
                <a:t>Vasodilation</a:t>
              </a:r>
              <a:endParaRPr lang="en-US" sz="1000" b="1">
                <a:solidFill>
                  <a:srgbClr val="00314C"/>
                </a:solidFill>
                <a:latin typeface="Verdana"/>
                <a:ea typeface="Verdana"/>
              </a:endParaRPr>
            </a:p>
          </p:txBody>
        </p:sp>
      </p:grpSp>
      <p:sp>
        <p:nvSpPr>
          <p:cNvPr id="131" name="TextBox 130">
            <a:extLst>
              <a:ext uri="{FF2B5EF4-FFF2-40B4-BE49-F238E27FC236}">
                <a16:creationId xmlns:a16="http://schemas.microsoft.com/office/drawing/2014/main" id="{1B1F2BD6-F025-6F4B-4954-AECF8E2E38F8}"/>
              </a:ext>
            </a:extLst>
          </p:cNvPr>
          <p:cNvSpPr txBox="1"/>
          <p:nvPr/>
        </p:nvSpPr>
        <p:spPr>
          <a:xfrm>
            <a:off x="4711" y="912334"/>
            <a:ext cx="91998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rgbClr val="00314C"/>
                </a:solidFill>
                <a:latin typeface="Verdana"/>
                <a:ea typeface="Calibri"/>
                <a:cs typeface="Calibri"/>
              </a:rPr>
              <a:t>Vascular Smooth Muscle</a:t>
            </a:r>
          </a:p>
        </p:txBody>
      </p:sp>
      <p:sp>
        <p:nvSpPr>
          <p:cNvPr id="2" name="TextBox 1">
            <a:extLst>
              <a:ext uri="{FF2B5EF4-FFF2-40B4-BE49-F238E27FC236}">
                <a16:creationId xmlns:a16="http://schemas.microsoft.com/office/drawing/2014/main" id="{E7C6A74E-914F-163F-FD4D-8B96715C31B0}"/>
              </a:ext>
            </a:extLst>
          </p:cNvPr>
          <p:cNvSpPr txBox="1"/>
          <p:nvPr/>
        </p:nvSpPr>
        <p:spPr>
          <a:xfrm>
            <a:off x="0" y="4333762"/>
            <a:ext cx="7612566" cy="1015663"/>
          </a:xfrm>
          <a:prstGeom prst="rect">
            <a:avLst/>
          </a:prstGeom>
          <a:noFill/>
        </p:spPr>
        <p:txBody>
          <a:bodyPr wrap="square">
            <a:spAutoFit/>
          </a:bodyPr>
          <a:lstStyle/>
          <a:p>
            <a:r>
              <a:rPr lang="en-US" sz="500">
                <a:solidFill>
                  <a:srgbClr val="2C3E50"/>
                </a:solidFill>
                <a:latin typeface="Verdana" panose="020B0604030504040204" pitchFamily="34" charset="0"/>
                <a:ea typeface="Verdana" panose="020B0604030504040204" pitchFamily="34" charset="0"/>
              </a:rPr>
              <a:t>Bernier TD, Schontz MJ, Izzy S, et al. Treatment of Subarachnoid Hemorrhage-associated Delayed Cerebral Ischemia With Milrinone. </a:t>
            </a:r>
            <a:r>
              <a:rPr lang="en-US" sz="500" i="1">
                <a:solidFill>
                  <a:srgbClr val="2C3E50"/>
                </a:solidFill>
                <a:latin typeface="Verdana" panose="020B0604030504040204" pitchFamily="34" charset="0"/>
                <a:ea typeface="Verdana" panose="020B0604030504040204" pitchFamily="34" charset="0"/>
              </a:rPr>
              <a:t>Journal of Neurosurgical Anesthesiology</a:t>
            </a:r>
            <a:r>
              <a:rPr lang="en-US" sz="500">
                <a:solidFill>
                  <a:srgbClr val="2C3E50"/>
                </a:solidFill>
                <a:latin typeface="Verdana" panose="020B0604030504040204" pitchFamily="34" charset="0"/>
                <a:ea typeface="Verdana" panose="020B0604030504040204" pitchFamily="34" charset="0"/>
              </a:rPr>
              <a:t>. 2021;Publish Ahead of Print. </a:t>
            </a:r>
            <a:r>
              <a:rPr lang="en-US" sz="500" err="1">
                <a:solidFill>
                  <a:srgbClr val="2C3E50"/>
                </a:solidFill>
                <a:latin typeface="Verdana" panose="020B0604030504040204" pitchFamily="34" charset="0"/>
                <a:ea typeface="Verdana" panose="020B0604030504040204" pitchFamily="34" charset="0"/>
              </a:rPr>
              <a:t>doi:https</a:t>
            </a:r>
            <a:r>
              <a:rPr lang="en-US" sz="500">
                <a:solidFill>
                  <a:srgbClr val="2C3E50"/>
                </a:solidFill>
                <a:latin typeface="Verdana" panose="020B0604030504040204" pitchFamily="34" charset="0"/>
                <a:ea typeface="Verdana" panose="020B0604030504040204" pitchFamily="34" charset="0"/>
              </a:rPr>
              <a:t>://doi.org/10.1097/ana.0000000000000755</a:t>
            </a:r>
          </a:p>
          <a:p>
            <a:endParaRPr lang="en-US" sz="500">
              <a:solidFill>
                <a:srgbClr val="2C3E50"/>
              </a:solidFill>
              <a:latin typeface="Verdana" panose="020B0604030504040204" pitchFamily="34" charset="0"/>
              <a:ea typeface="Verdana" panose="020B0604030504040204" pitchFamily="34" charset="0"/>
            </a:endParaRPr>
          </a:p>
          <a:p>
            <a:r>
              <a:rPr lang="en-US" sz="500">
                <a:solidFill>
                  <a:srgbClr val="00314C"/>
                </a:solidFill>
                <a:latin typeface="Verdana" panose="020B0604030504040204" pitchFamily="34" charset="0"/>
                <a:ea typeface="Verdana" panose="020B0604030504040204" pitchFamily="34" charset="0"/>
              </a:rPr>
              <a:t>Kiser T. Pharmacologic Options for Prevention and Management of Cerebral Vasospasm in Aneurysmal Subarachnoid Hemorrhage. Hospital Pharmacy. 2013;48(Supplement 5):S2-S9. </a:t>
            </a:r>
            <a:r>
              <a:rPr lang="en-US" sz="500" err="1">
                <a:solidFill>
                  <a:srgbClr val="00314C"/>
                </a:solidFill>
                <a:latin typeface="Verdana" panose="020B0604030504040204" pitchFamily="34" charset="0"/>
                <a:ea typeface="Verdana" panose="020B0604030504040204" pitchFamily="34" charset="0"/>
              </a:rPr>
              <a:t>doi:https</a:t>
            </a:r>
            <a:r>
              <a:rPr lang="en-US" sz="500">
                <a:solidFill>
                  <a:srgbClr val="00314C"/>
                </a:solidFill>
                <a:latin typeface="Verdana" panose="020B0604030504040204" pitchFamily="34" charset="0"/>
                <a:ea typeface="Verdana" panose="020B0604030504040204" pitchFamily="34" charset="0"/>
              </a:rPr>
              <a:t>://doi.org/10.1310/hpj48s5-s2</a:t>
            </a:r>
          </a:p>
          <a:p>
            <a:endParaRPr lang="en-US" sz="500">
              <a:solidFill>
                <a:srgbClr val="2C3E50"/>
              </a:solidFill>
              <a:latin typeface="Verdana" panose="020B0604030504040204" pitchFamily="34" charset="0"/>
              <a:ea typeface="Verdana" panose="020B0604030504040204" pitchFamily="34" charset="0"/>
            </a:endParaRPr>
          </a:p>
          <a:p>
            <a:r>
              <a:rPr lang="en-US" sz="500">
                <a:solidFill>
                  <a:srgbClr val="00314C"/>
                </a:solidFill>
                <a:latin typeface="Verdana" panose="020B0604030504040204" pitchFamily="34" charset="0"/>
                <a:ea typeface="Verdana" panose="020B0604030504040204" pitchFamily="34" charset="0"/>
              </a:rPr>
              <a:t>Hoh BL, Ko NU, Amin-</a:t>
            </a:r>
            <a:r>
              <a:rPr lang="en-US" sz="500" err="1">
                <a:solidFill>
                  <a:srgbClr val="00314C"/>
                </a:solidFill>
                <a:latin typeface="Verdana" panose="020B0604030504040204" pitchFamily="34" charset="0"/>
                <a:ea typeface="Verdana" panose="020B0604030504040204" pitchFamily="34" charset="0"/>
              </a:rPr>
              <a:t>Hanjani</a:t>
            </a:r>
            <a:r>
              <a:rPr lang="en-US" sz="500">
                <a:solidFill>
                  <a:srgbClr val="00314C"/>
                </a:solidFill>
                <a:latin typeface="Verdana" panose="020B0604030504040204" pitchFamily="34" charset="0"/>
                <a:ea typeface="Verdana" panose="020B0604030504040204" pitchFamily="34" charset="0"/>
              </a:rPr>
              <a:t> S, et al. 2023 Guideline for the Management of Patients With Aneurysmal Subarachnoid Hemorrhage: A Guideline From the American Heart Association/American Stroke Association. Stroke. 2023;54(7). </a:t>
            </a:r>
            <a:r>
              <a:rPr lang="en-US" sz="500" err="1">
                <a:solidFill>
                  <a:srgbClr val="00314C"/>
                </a:solidFill>
                <a:latin typeface="Verdana" panose="020B0604030504040204" pitchFamily="34" charset="0"/>
                <a:ea typeface="Verdana" panose="020B0604030504040204" pitchFamily="34" charset="0"/>
              </a:rPr>
              <a:t>doi:https</a:t>
            </a:r>
            <a:r>
              <a:rPr lang="en-US" sz="500">
                <a:solidFill>
                  <a:srgbClr val="00314C"/>
                </a:solidFill>
                <a:latin typeface="Verdana" panose="020B0604030504040204" pitchFamily="34" charset="0"/>
                <a:ea typeface="Verdana" panose="020B0604030504040204" pitchFamily="34" charset="0"/>
              </a:rPr>
              <a:t>://doi.org/10.1161/str.0000000000000436</a:t>
            </a:r>
          </a:p>
          <a:p>
            <a:endParaRPr lang="en-US" sz="500">
              <a:solidFill>
                <a:srgbClr val="00314C"/>
              </a:solidFill>
              <a:latin typeface="Verdana" panose="020B0604030504040204" pitchFamily="34" charset="0"/>
              <a:ea typeface="Verdana" panose="020B0604030504040204" pitchFamily="34" charset="0"/>
            </a:endParaRPr>
          </a:p>
          <a:p>
            <a:r>
              <a:rPr lang="en-US" sz="500">
                <a:solidFill>
                  <a:srgbClr val="00314C"/>
                </a:solidFill>
                <a:latin typeface="Verdana" panose="020B0604030504040204" pitchFamily="34" charset="0"/>
                <a:ea typeface="Verdana" panose="020B0604030504040204" pitchFamily="34" charset="0"/>
              </a:rPr>
              <a:t>Castle-</a:t>
            </a:r>
            <a:r>
              <a:rPr lang="en-US" sz="500" err="1">
                <a:solidFill>
                  <a:srgbClr val="00314C"/>
                </a:solidFill>
                <a:latin typeface="Verdana" panose="020B0604030504040204" pitchFamily="34" charset="0"/>
                <a:ea typeface="Verdana" panose="020B0604030504040204" pitchFamily="34" charset="0"/>
              </a:rPr>
              <a:t>Kirszbaum</a:t>
            </a:r>
            <a:r>
              <a:rPr lang="en-US" sz="500">
                <a:solidFill>
                  <a:srgbClr val="00314C"/>
                </a:solidFill>
                <a:latin typeface="Verdana" panose="020B0604030504040204" pitchFamily="34" charset="0"/>
                <a:ea typeface="Verdana" panose="020B0604030504040204" pitchFamily="34" charset="0"/>
              </a:rPr>
              <a:t> M, Lai L, Maingard J, et al. Intravenous milrinone for treatment of delayed cerebral </a:t>
            </a:r>
            <a:r>
              <a:rPr lang="en-US" sz="500" err="1">
                <a:solidFill>
                  <a:srgbClr val="00314C"/>
                </a:solidFill>
                <a:latin typeface="Verdana" panose="020B0604030504040204" pitchFamily="34" charset="0"/>
                <a:ea typeface="Verdana" panose="020B0604030504040204" pitchFamily="34" charset="0"/>
              </a:rPr>
              <a:t>ischaemia</a:t>
            </a:r>
            <a:r>
              <a:rPr lang="en-US" sz="500">
                <a:solidFill>
                  <a:srgbClr val="00314C"/>
                </a:solidFill>
                <a:latin typeface="Verdana" panose="020B0604030504040204" pitchFamily="34" charset="0"/>
                <a:ea typeface="Verdana" panose="020B0604030504040204" pitchFamily="34" charset="0"/>
              </a:rPr>
              <a:t> following subarachnoid </a:t>
            </a:r>
            <a:r>
              <a:rPr lang="en-US" sz="500" err="1">
                <a:solidFill>
                  <a:srgbClr val="00314C"/>
                </a:solidFill>
                <a:latin typeface="Verdana" panose="020B0604030504040204" pitchFamily="34" charset="0"/>
                <a:ea typeface="Verdana" panose="020B0604030504040204" pitchFamily="34" charset="0"/>
              </a:rPr>
              <a:t>haemorrhage</a:t>
            </a:r>
            <a:r>
              <a:rPr lang="en-US" sz="500">
                <a:solidFill>
                  <a:srgbClr val="00314C"/>
                </a:solidFill>
                <a:latin typeface="Verdana" panose="020B0604030504040204" pitchFamily="34" charset="0"/>
                <a:ea typeface="Verdana" panose="020B0604030504040204" pitchFamily="34" charset="0"/>
              </a:rPr>
              <a:t>: a pooled systematic review. Neurosurgical review. 2021;44(6):3107-3124. </a:t>
            </a:r>
            <a:r>
              <a:rPr lang="en-US" sz="500" err="1">
                <a:solidFill>
                  <a:srgbClr val="00314C"/>
                </a:solidFill>
                <a:latin typeface="Verdana" panose="020B0604030504040204" pitchFamily="34" charset="0"/>
                <a:ea typeface="Verdana" panose="020B0604030504040204" pitchFamily="34" charset="0"/>
              </a:rPr>
              <a:t>doi:https</a:t>
            </a:r>
            <a:r>
              <a:rPr lang="en-US" sz="500">
                <a:solidFill>
                  <a:srgbClr val="00314C"/>
                </a:solidFill>
                <a:latin typeface="Verdana" panose="020B0604030504040204" pitchFamily="34" charset="0"/>
                <a:ea typeface="Verdana" panose="020B0604030504040204" pitchFamily="34" charset="0"/>
              </a:rPr>
              <a:t>://doi.org/10.1007/s10143-021-01509-1</a:t>
            </a:r>
          </a:p>
          <a:p>
            <a:r>
              <a:rPr lang="en-US" sz="500">
                <a:solidFill>
                  <a:srgbClr val="00314C"/>
                </a:solidFill>
                <a:latin typeface="Verdana" panose="020B0604030504040204" pitchFamily="34" charset="0"/>
                <a:ea typeface="Verdana" panose="020B0604030504040204" pitchFamily="34" charset="0"/>
              </a:rPr>
              <a:t>‌</a:t>
            </a:r>
          </a:p>
          <a:p>
            <a:endParaRPr lang="en-US" sz="50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4417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9" grpId="0">
        <p:bldAsOne/>
      </p:bldGraphic>
      <p:bldP spid="160" grpId="0" animBg="1"/>
      <p:bldP spid="16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AF00E-839B-1EA7-01B4-93FD564FCCDF}"/>
            </a:ext>
          </a:extLst>
        </p:cNvPr>
        <p:cNvGrpSpPr/>
        <p:nvPr/>
      </p:nvGrpSpPr>
      <p:grpSpPr>
        <a:xfrm>
          <a:off x="0" y="0"/>
          <a:ext cx="0" cy="0"/>
          <a:chOff x="0" y="0"/>
          <a:chExt cx="0" cy="0"/>
        </a:xfrm>
      </p:grpSpPr>
      <p:sp>
        <p:nvSpPr>
          <p:cNvPr id="123" name="Rectangle: Rounded Corners 122">
            <a:extLst>
              <a:ext uri="{FF2B5EF4-FFF2-40B4-BE49-F238E27FC236}">
                <a16:creationId xmlns:a16="http://schemas.microsoft.com/office/drawing/2014/main" id="{63E6C64D-EFE1-7DD4-5AF3-07586FFEA45E}"/>
              </a:ext>
            </a:extLst>
          </p:cNvPr>
          <p:cNvSpPr/>
          <p:nvPr/>
        </p:nvSpPr>
        <p:spPr>
          <a:xfrm>
            <a:off x="1395323" y="1513027"/>
            <a:ext cx="6353356" cy="2781883"/>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919161C8-7CCA-E26C-2AA1-40E8F2A8D234}"/>
              </a:ext>
            </a:extLst>
          </p:cNvPr>
          <p:cNvSpPr>
            <a:spLocks noGrp="1"/>
          </p:cNvSpPr>
          <p:nvPr>
            <p:ph type="title"/>
          </p:nvPr>
        </p:nvSpPr>
        <p:spPr>
          <a:xfrm>
            <a:off x="0" y="190251"/>
            <a:ext cx="9088582" cy="618631"/>
          </a:xfrm>
        </p:spPr>
        <p:txBody>
          <a:bodyPr/>
          <a:lstStyle/>
          <a:p>
            <a:pPr algn="ctr"/>
            <a:r>
              <a:rPr lang="en-US" sz="3800">
                <a:latin typeface="Verdana"/>
                <a:ea typeface="Verdana"/>
                <a:cs typeface="Arial"/>
              </a:rPr>
              <a:t>Milrinone Mechanism</a:t>
            </a:r>
          </a:p>
        </p:txBody>
      </p:sp>
      <p:grpSp>
        <p:nvGrpSpPr>
          <p:cNvPr id="124" name="Group 123">
            <a:extLst>
              <a:ext uri="{FF2B5EF4-FFF2-40B4-BE49-F238E27FC236}">
                <a16:creationId xmlns:a16="http://schemas.microsoft.com/office/drawing/2014/main" id="{4F32EFB9-938B-D1E4-572A-12AD7F6B535C}"/>
              </a:ext>
            </a:extLst>
          </p:cNvPr>
          <p:cNvGrpSpPr/>
          <p:nvPr/>
        </p:nvGrpSpPr>
        <p:grpSpPr>
          <a:xfrm>
            <a:off x="1405437" y="1350513"/>
            <a:ext cx="6333129" cy="785536"/>
            <a:chOff x="1146261" y="1835422"/>
            <a:chExt cx="6333129" cy="785536"/>
          </a:xfrm>
        </p:grpSpPr>
        <p:sp>
          <p:nvSpPr>
            <p:cNvPr id="7" name="Rectangle: Rounded Corners 6">
              <a:extLst>
                <a:ext uri="{FF2B5EF4-FFF2-40B4-BE49-F238E27FC236}">
                  <a16:creationId xmlns:a16="http://schemas.microsoft.com/office/drawing/2014/main" id="{74657837-4657-51D0-6954-F77ABD0CEB23}"/>
                </a:ext>
              </a:extLst>
            </p:cNvPr>
            <p:cNvSpPr/>
            <p:nvPr/>
          </p:nvSpPr>
          <p:spPr>
            <a:xfrm>
              <a:off x="2015836" y="1898072"/>
              <a:ext cx="110837" cy="576696"/>
            </a:xfrm>
            <a:prstGeom prst="roundRect">
              <a:avLst/>
            </a:prstGeom>
            <a:solidFill>
              <a:schemeClr val="accent4">
                <a:lumMod val="40000"/>
                <a:lumOff val="60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429FAADC-DC92-DCE2-8B41-0467E61E6D4C}"/>
                </a:ext>
              </a:extLst>
            </p:cNvPr>
            <p:cNvPicPr>
              <a:picLocks noChangeAspect="1"/>
            </p:cNvPicPr>
            <p:nvPr/>
          </p:nvPicPr>
          <p:blipFill>
            <a:blip r:embed="rId3"/>
            <a:stretch>
              <a:fillRect/>
            </a:stretch>
          </p:blipFill>
          <p:spPr>
            <a:xfrm>
              <a:off x="2154382" y="1890738"/>
              <a:ext cx="121931" cy="591363"/>
            </a:xfrm>
            <a:prstGeom prst="rect">
              <a:avLst/>
            </a:prstGeom>
          </p:spPr>
        </p:pic>
        <p:pic>
          <p:nvPicPr>
            <p:cNvPr id="14" name="Picture 13">
              <a:extLst>
                <a:ext uri="{FF2B5EF4-FFF2-40B4-BE49-F238E27FC236}">
                  <a16:creationId xmlns:a16="http://schemas.microsoft.com/office/drawing/2014/main" id="{F4D0ED28-8F4F-F4E0-5A68-B6B1F68FFC01}"/>
                </a:ext>
              </a:extLst>
            </p:cNvPr>
            <p:cNvPicPr>
              <a:picLocks noChangeAspect="1"/>
            </p:cNvPicPr>
            <p:nvPr/>
          </p:nvPicPr>
          <p:blipFill>
            <a:blip r:embed="rId3"/>
            <a:stretch>
              <a:fillRect/>
            </a:stretch>
          </p:blipFill>
          <p:spPr>
            <a:xfrm>
              <a:off x="2304022" y="1898072"/>
              <a:ext cx="121931" cy="591363"/>
            </a:xfrm>
            <a:prstGeom prst="rect">
              <a:avLst/>
            </a:prstGeom>
          </p:spPr>
        </p:pic>
        <p:pic>
          <p:nvPicPr>
            <p:cNvPr id="16" name="Picture 15">
              <a:extLst>
                <a:ext uri="{FF2B5EF4-FFF2-40B4-BE49-F238E27FC236}">
                  <a16:creationId xmlns:a16="http://schemas.microsoft.com/office/drawing/2014/main" id="{153E3A6A-5559-2994-334D-05C99230A56F}"/>
                </a:ext>
              </a:extLst>
            </p:cNvPr>
            <p:cNvPicPr>
              <a:picLocks noChangeAspect="1"/>
            </p:cNvPicPr>
            <p:nvPr/>
          </p:nvPicPr>
          <p:blipFill>
            <a:blip r:embed="rId3"/>
            <a:stretch>
              <a:fillRect/>
            </a:stretch>
          </p:blipFill>
          <p:spPr>
            <a:xfrm>
              <a:off x="2453662" y="1890737"/>
              <a:ext cx="121931" cy="591363"/>
            </a:xfrm>
            <a:prstGeom prst="rect">
              <a:avLst/>
            </a:prstGeom>
          </p:spPr>
        </p:pic>
        <p:pic>
          <p:nvPicPr>
            <p:cNvPr id="18" name="Picture 17">
              <a:extLst>
                <a:ext uri="{FF2B5EF4-FFF2-40B4-BE49-F238E27FC236}">
                  <a16:creationId xmlns:a16="http://schemas.microsoft.com/office/drawing/2014/main" id="{AA82A4C4-12C5-4F37-411E-64466365478B}"/>
                </a:ext>
              </a:extLst>
            </p:cNvPr>
            <p:cNvPicPr>
              <a:picLocks noChangeAspect="1"/>
            </p:cNvPicPr>
            <p:nvPr/>
          </p:nvPicPr>
          <p:blipFill>
            <a:blip r:embed="rId3"/>
            <a:stretch>
              <a:fillRect/>
            </a:stretch>
          </p:blipFill>
          <p:spPr>
            <a:xfrm>
              <a:off x="2624084" y="1890737"/>
              <a:ext cx="121931" cy="591363"/>
            </a:xfrm>
            <a:prstGeom prst="rect">
              <a:avLst/>
            </a:prstGeom>
          </p:spPr>
        </p:pic>
        <p:pic>
          <p:nvPicPr>
            <p:cNvPr id="19" name="Picture 18">
              <a:extLst>
                <a:ext uri="{FF2B5EF4-FFF2-40B4-BE49-F238E27FC236}">
                  <a16:creationId xmlns:a16="http://schemas.microsoft.com/office/drawing/2014/main" id="{FA5CDA5A-A8E3-4311-79C6-D0362B6AC05F}"/>
                </a:ext>
              </a:extLst>
            </p:cNvPr>
            <p:cNvPicPr>
              <a:picLocks noChangeAspect="1"/>
            </p:cNvPicPr>
            <p:nvPr/>
          </p:nvPicPr>
          <p:blipFill>
            <a:blip r:embed="rId3"/>
            <a:stretch>
              <a:fillRect/>
            </a:stretch>
          </p:blipFill>
          <p:spPr>
            <a:xfrm>
              <a:off x="2794506" y="1898071"/>
              <a:ext cx="121931" cy="591363"/>
            </a:xfrm>
            <a:prstGeom prst="rect">
              <a:avLst/>
            </a:prstGeom>
          </p:spPr>
        </p:pic>
        <p:pic>
          <p:nvPicPr>
            <p:cNvPr id="20" name="Picture 19">
              <a:extLst>
                <a:ext uri="{FF2B5EF4-FFF2-40B4-BE49-F238E27FC236}">
                  <a16:creationId xmlns:a16="http://schemas.microsoft.com/office/drawing/2014/main" id="{40C15C2E-B786-0697-F1A0-8D5B20F3CCC9}"/>
                </a:ext>
              </a:extLst>
            </p:cNvPr>
            <p:cNvPicPr>
              <a:picLocks noChangeAspect="1"/>
            </p:cNvPicPr>
            <p:nvPr/>
          </p:nvPicPr>
          <p:blipFill>
            <a:blip r:embed="rId3"/>
            <a:stretch>
              <a:fillRect/>
            </a:stretch>
          </p:blipFill>
          <p:spPr>
            <a:xfrm>
              <a:off x="2951073" y="1890736"/>
              <a:ext cx="121931" cy="591363"/>
            </a:xfrm>
            <a:prstGeom prst="rect">
              <a:avLst/>
            </a:prstGeom>
          </p:spPr>
        </p:pic>
        <p:pic>
          <p:nvPicPr>
            <p:cNvPr id="21" name="Picture 20">
              <a:extLst>
                <a:ext uri="{FF2B5EF4-FFF2-40B4-BE49-F238E27FC236}">
                  <a16:creationId xmlns:a16="http://schemas.microsoft.com/office/drawing/2014/main" id="{DA7E8C94-1BFB-D0E5-6E04-AE8A855976B5}"/>
                </a:ext>
              </a:extLst>
            </p:cNvPr>
            <p:cNvPicPr>
              <a:picLocks noChangeAspect="1"/>
            </p:cNvPicPr>
            <p:nvPr/>
          </p:nvPicPr>
          <p:blipFill>
            <a:blip r:embed="rId3"/>
            <a:stretch>
              <a:fillRect/>
            </a:stretch>
          </p:blipFill>
          <p:spPr>
            <a:xfrm>
              <a:off x="3121495" y="1892871"/>
              <a:ext cx="121931" cy="591363"/>
            </a:xfrm>
            <a:prstGeom prst="rect">
              <a:avLst/>
            </a:prstGeom>
          </p:spPr>
        </p:pic>
        <p:pic>
          <p:nvPicPr>
            <p:cNvPr id="22" name="Picture 21">
              <a:extLst>
                <a:ext uri="{FF2B5EF4-FFF2-40B4-BE49-F238E27FC236}">
                  <a16:creationId xmlns:a16="http://schemas.microsoft.com/office/drawing/2014/main" id="{712B3671-4877-B7BF-0954-B0F985424E4C}"/>
                </a:ext>
              </a:extLst>
            </p:cNvPr>
            <p:cNvPicPr>
              <a:picLocks noChangeAspect="1"/>
            </p:cNvPicPr>
            <p:nvPr/>
          </p:nvPicPr>
          <p:blipFill>
            <a:blip r:embed="rId3"/>
            <a:stretch>
              <a:fillRect/>
            </a:stretch>
          </p:blipFill>
          <p:spPr>
            <a:xfrm>
              <a:off x="3291917" y="1898071"/>
              <a:ext cx="121931" cy="591363"/>
            </a:xfrm>
            <a:prstGeom prst="rect">
              <a:avLst/>
            </a:prstGeom>
          </p:spPr>
        </p:pic>
        <p:pic>
          <p:nvPicPr>
            <p:cNvPr id="25" name="Picture 24">
              <a:extLst>
                <a:ext uri="{FF2B5EF4-FFF2-40B4-BE49-F238E27FC236}">
                  <a16:creationId xmlns:a16="http://schemas.microsoft.com/office/drawing/2014/main" id="{AE0B5F55-C616-8E6B-74BC-4B2D0C0AD38D}"/>
                </a:ext>
              </a:extLst>
            </p:cNvPr>
            <p:cNvPicPr>
              <a:picLocks noChangeAspect="1"/>
            </p:cNvPicPr>
            <p:nvPr/>
          </p:nvPicPr>
          <p:blipFill>
            <a:blip r:embed="rId3"/>
            <a:stretch>
              <a:fillRect/>
            </a:stretch>
          </p:blipFill>
          <p:spPr>
            <a:xfrm>
              <a:off x="3462339" y="1898071"/>
              <a:ext cx="121931" cy="591363"/>
            </a:xfrm>
            <a:prstGeom prst="rect">
              <a:avLst/>
            </a:prstGeom>
          </p:spPr>
        </p:pic>
        <p:pic>
          <p:nvPicPr>
            <p:cNvPr id="26" name="Picture 25">
              <a:extLst>
                <a:ext uri="{FF2B5EF4-FFF2-40B4-BE49-F238E27FC236}">
                  <a16:creationId xmlns:a16="http://schemas.microsoft.com/office/drawing/2014/main" id="{43330A1E-385B-4F9D-5907-8A8AD861DA65}"/>
                </a:ext>
              </a:extLst>
            </p:cNvPr>
            <p:cNvPicPr>
              <a:picLocks noChangeAspect="1"/>
            </p:cNvPicPr>
            <p:nvPr/>
          </p:nvPicPr>
          <p:blipFill>
            <a:blip r:embed="rId3"/>
            <a:stretch>
              <a:fillRect/>
            </a:stretch>
          </p:blipFill>
          <p:spPr>
            <a:xfrm>
              <a:off x="3639688" y="1898071"/>
              <a:ext cx="121931" cy="591363"/>
            </a:xfrm>
            <a:prstGeom prst="rect">
              <a:avLst/>
            </a:prstGeom>
          </p:spPr>
        </p:pic>
        <p:pic>
          <p:nvPicPr>
            <p:cNvPr id="27" name="Picture 26">
              <a:extLst>
                <a:ext uri="{FF2B5EF4-FFF2-40B4-BE49-F238E27FC236}">
                  <a16:creationId xmlns:a16="http://schemas.microsoft.com/office/drawing/2014/main" id="{39F9180E-F44A-B4A0-41A6-2E500F2B9A87}"/>
                </a:ext>
              </a:extLst>
            </p:cNvPr>
            <p:cNvPicPr>
              <a:picLocks noChangeAspect="1"/>
            </p:cNvPicPr>
            <p:nvPr/>
          </p:nvPicPr>
          <p:blipFill>
            <a:blip r:embed="rId3"/>
            <a:stretch>
              <a:fillRect/>
            </a:stretch>
          </p:blipFill>
          <p:spPr>
            <a:xfrm>
              <a:off x="3803183" y="1898071"/>
              <a:ext cx="121931" cy="591363"/>
            </a:xfrm>
            <a:prstGeom prst="rect">
              <a:avLst/>
            </a:prstGeom>
          </p:spPr>
        </p:pic>
        <p:pic>
          <p:nvPicPr>
            <p:cNvPr id="28" name="Picture 27">
              <a:extLst>
                <a:ext uri="{FF2B5EF4-FFF2-40B4-BE49-F238E27FC236}">
                  <a16:creationId xmlns:a16="http://schemas.microsoft.com/office/drawing/2014/main" id="{CAD555EB-3093-5C94-4F72-DF471C666C58}"/>
                </a:ext>
              </a:extLst>
            </p:cNvPr>
            <p:cNvPicPr>
              <a:picLocks noChangeAspect="1"/>
            </p:cNvPicPr>
            <p:nvPr/>
          </p:nvPicPr>
          <p:blipFill>
            <a:blip r:embed="rId3"/>
            <a:stretch>
              <a:fillRect/>
            </a:stretch>
          </p:blipFill>
          <p:spPr>
            <a:xfrm>
              <a:off x="3966678" y="1898071"/>
              <a:ext cx="121931" cy="591363"/>
            </a:xfrm>
            <a:prstGeom prst="rect">
              <a:avLst/>
            </a:prstGeom>
          </p:spPr>
        </p:pic>
        <p:pic>
          <p:nvPicPr>
            <p:cNvPr id="29" name="Picture 28">
              <a:extLst>
                <a:ext uri="{FF2B5EF4-FFF2-40B4-BE49-F238E27FC236}">
                  <a16:creationId xmlns:a16="http://schemas.microsoft.com/office/drawing/2014/main" id="{01AE2AF7-CD91-1AF0-4246-EEEE11629D00}"/>
                </a:ext>
              </a:extLst>
            </p:cNvPr>
            <p:cNvPicPr>
              <a:picLocks noChangeAspect="1"/>
            </p:cNvPicPr>
            <p:nvPr/>
          </p:nvPicPr>
          <p:blipFill>
            <a:blip r:embed="rId3"/>
            <a:stretch>
              <a:fillRect/>
            </a:stretch>
          </p:blipFill>
          <p:spPr>
            <a:xfrm>
              <a:off x="4130173" y="1898071"/>
              <a:ext cx="121931" cy="591363"/>
            </a:xfrm>
            <a:prstGeom prst="rect">
              <a:avLst/>
            </a:prstGeom>
          </p:spPr>
        </p:pic>
        <p:pic>
          <p:nvPicPr>
            <p:cNvPr id="30" name="Picture 29">
              <a:extLst>
                <a:ext uri="{FF2B5EF4-FFF2-40B4-BE49-F238E27FC236}">
                  <a16:creationId xmlns:a16="http://schemas.microsoft.com/office/drawing/2014/main" id="{7D542449-DFF3-FB0B-48C0-493352CAC69F}"/>
                </a:ext>
              </a:extLst>
            </p:cNvPr>
            <p:cNvPicPr>
              <a:picLocks noChangeAspect="1"/>
            </p:cNvPicPr>
            <p:nvPr/>
          </p:nvPicPr>
          <p:blipFill>
            <a:blip r:embed="rId3"/>
            <a:stretch>
              <a:fillRect/>
            </a:stretch>
          </p:blipFill>
          <p:spPr>
            <a:xfrm>
              <a:off x="4307523" y="1898071"/>
              <a:ext cx="121931" cy="591363"/>
            </a:xfrm>
            <a:prstGeom prst="rect">
              <a:avLst/>
            </a:prstGeom>
          </p:spPr>
        </p:pic>
        <p:pic>
          <p:nvPicPr>
            <p:cNvPr id="31" name="Picture 30">
              <a:extLst>
                <a:ext uri="{FF2B5EF4-FFF2-40B4-BE49-F238E27FC236}">
                  <a16:creationId xmlns:a16="http://schemas.microsoft.com/office/drawing/2014/main" id="{688CEDF9-423B-138D-8D13-185B3DD65F30}"/>
                </a:ext>
              </a:extLst>
            </p:cNvPr>
            <p:cNvPicPr>
              <a:picLocks noChangeAspect="1"/>
            </p:cNvPicPr>
            <p:nvPr/>
          </p:nvPicPr>
          <p:blipFill>
            <a:blip r:embed="rId3"/>
            <a:stretch>
              <a:fillRect/>
            </a:stretch>
          </p:blipFill>
          <p:spPr>
            <a:xfrm>
              <a:off x="4484873" y="1898070"/>
              <a:ext cx="121931" cy="591363"/>
            </a:xfrm>
            <a:prstGeom prst="rect">
              <a:avLst/>
            </a:prstGeom>
          </p:spPr>
        </p:pic>
        <p:pic>
          <p:nvPicPr>
            <p:cNvPr id="32" name="Picture 31">
              <a:extLst>
                <a:ext uri="{FF2B5EF4-FFF2-40B4-BE49-F238E27FC236}">
                  <a16:creationId xmlns:a16="http://schemas.microsoft.com/office/drawing/2014/main" id="{9C3632BF-9E2D-5A1F-F3BF-F62180F6CBB5}"/>
                </a:ext>
              </a:extLst>
            </p:cNvPr>
            <p:cNvPicPr>
              <a:picLocks noChangeAspect="1"/>
            </p:cNvPicPr>
            <p:nvPr/>
          </p:nvPicPr>
          <p:blipFill>
            <a:blip r:embed="rId3"/>
            <a:stretch>
              <a:fillRect/>
            </a:stretch>
          </p:blipFill>
          <p:spPr>
            <a:xfrm>
              <a:off x="4668432" y="1913652"/>
              <a:ext cx="121931" cy="591363"/>
            </a:xfrm>
            <a:prstGeom prst="rect">
              <a:avLst/>
            </a:prstGeom>
          </p:spPr>
        </p:pic>
        <p:pic>
          <p:nvPicPr>
            <p:cNvPr id="33" name="Picture 32">
              <a:extLst>
                <a:ext uri="{FF2B5EF4-FFF2-40B4-BE49-F238E27FC236}">
                  <a16:creationId xmlns:a16="http://schemas.microsoft.com/office/drawing/2014/main" id="{FE306452-25AC-2965-71A3-CB909C9CED5F}"/>
                </a:ext>
              </a:extLst>
            </p:cNvPr>
            <p:cNvPicPr>
              <a:picLocks noChangeAspect="1"/>
            </p:cNvPicPr>
            <p:nvPr/>
          </p:nvPicPr>
          <p:blipFill>
            <a:blip r:embed="rId3"/>
            <a:stretch>
              <a:fillRect/>
            </a:stretch>
          </p:blipFill>
          <p:spPr>
            <a:xfrm>
              <a:off x="4839571" y="1898068"/>
              <a:ext cx="121931" cy="591363"/>
            </a:xfrm>
            <a:prstGeom prst="rect">
              <a:avLst/>
            </a:prstGeom>
          </p:spPr>
        </p:pic>
        <p:pic>
          <p:nvPicPr>
            <p:cNvPr id="34" name="Picture 33">
              <a:extLst>
                <a:ext uri="{FF2B5EF4-FFF2-40B4-BE49-F238E27FC236}">
                  <a16:creationId xmlns:a16="http://schemas.microsoft.com/office/drawing/2014/main" id="{ABE3D486-A5F7-E981-9D1F-43C9C087B84C}"/>
                </a:ext>
              </a:extLst>
            </p:cNvPr>
            <p:cNvPicPr>
              <a:picLocks noChangeAspect="1"/>
            </p:cNvPicPr>
            <p:nvPr/>
          </p:nvPicPr>
          <p:blipFill>
            <a:blip r:embed="rId3"/>
            <a:stretch>
              <a:fillRect/>
            </a:stretch>
          </p:blipFill>
          <p:spPr>
            <a:xfrm>
              <a:off x="4996137" y="1898068"/>
              <a:ext cx="121931" cy="591363"/>
            </a:xfrm>
            <a:prstGeom prst="rect">
              <a:avLst/>
            </a:prstGeom>
          </p:spPr>
        </p:pic>
        <p:pic>
          <p:nvPicPr>
            <p:cNvPr id="35" name="Picture 34">
              <a:extLst>
                <a:ext uri="{FF2B5EF4-FFF2-40B4-BE49-F238E27FC236}">
                  <a16:creationId xmlns:a16="http://schemas.microsoft.com/office/drawing/2014/main" id="{C5C48A40-FFD9-D08D-4F2F-C19B21796F51}"/>
                </a:ext>
              </a:extLst>
            </p:cNvPr>
            <p:cNvPicPr>
              <a:picLocks noChangeAspect="1"/>
            </p:cNvPicPr>
            <p:nvPr/>
          </p:nvPicPr>
          <p:blipFill>
            <a:blip r:embed="rId3"/>
            <a:stretch>
              <a:fillRect/>
            </a:stretch>
          </p:blipFill>
          <p:spPr>
            <a:xfrm>
              <a:off x="5152702" y="1898068"/>
              <a:ext cx="121931" cy="591363"/>
            </a:xfrm>
            <a:prstGeom prst="rect">
              <a:avLst/>
            </a:prstGeom>
          </p:spPr>
        </p:pic>
        <p:pic>
          <p:nvPicPr>
            <p:cNvPr id="36" name="Picture 35">
              <a:extLst>
                <a:ext uri="{FF2B5EF4-FFF2-40B4-BE49-F238E27FC236}">
                  <a16:creationId xmlns:a16="http://schemas.microsoft.com/office/drawing/2014/main" id="{21453164-8C11-3B70-AC11-AFE80E359587}"/>
                </a:ext>
              </a:extLst>
            </p:cNvPr>
            <p:cNvPicPr>
              <a:picLocks noChangeAspect="1"/>
            </p:cNvPicPr>
            <p:nvPr/>
          </p:nvPicPr>
          <p:blipFill>
            <a:blip r:embed="rId3"/>
            <a:stretch>
              <a:fillRect/>
            </a:stretch>
          </p:blipFill>
          <p:spPr>
            <a:xfrm>
              <a:off x="5309267" y="1898068"/>
              <a:ext cx="121931" cy="591363"/>
            </a:xfrm>
            <a:prstGeom prst="rect">
              <a:avLst/>
            </a:prstGeom>
          </p:spPr>
        </p:pic>
        <p:pic>
          <p:nvPicPr>
            <p:cNvPr id="37" name="Picture 36">
              <a:extLst>
                <a:ext uri="{FF2B5EF4-FFF2-40B4-BE49-F238E27FC236}">
                  <a16:creationId xmlns:a16="http://schemas.microsoft.com/office/drawing/2014/main" id="{89C8F327-EE68-1197-DE83-BCA45EE13248}"/>
                </a:ext>
              </a:extLst>
            </p:cNvPr>
            <p:cNvPicPr>
              <a:picLocks noChangeAspect="1"/>
            </p:cNvPicPr>
            <p:nvPr/>
          </p:nvPicPr>
          <p:blipFill>
            <a:blip r:embed="rId3"/>
            <a:stretch>
              <a:fillRect/>
            </a:stretch>
          </p:blipFill>
          <p:spPr>
            <a:xfrm>
              <a:off x="5481238" y="1898068"/>
              <a:ext cx="121931" cy="591363"/>
            </a:xfrm>
            <a:prstGeom prst="rect">
              <a:avLst/>
            </a:prstGeom>
          </p:spPr>
        </p:pic>
        <p:pic>
          <p:nvPicPr>
            <p:cNvPr id="38" name="Picture 37">
              <a:extLst>
                <a:ext uri="{FF2B5EF4-FFF2-40B4-BE49-F238E27FC236}">
                  <a16:creationId xmlns:a16="http://schemas.microsoft.com/office/drawing/2014/main" id="{4C3507A3-BFDE-A0BE-33A9-632649156BDA}"/>
                </a:ext>
              </a:extLst>
            </p:cNvPr>
            <p:cNvPicPr>
              <a:picLocks noChangeAspect="1"/>
            </p:cNvPicPr>
            <p:nvPr/>
          </p:nvPicPr>
          <p:blipFill>
            <a:blip r:embed="rId3"/>
            <a:stretch>
              <a:fillRect/>
            </a:stretch>
          </p:blipFill>
          <p:spPr>
            <a:xfrm>
              <a:off x="5646693" y="1890735"/>
              <a:ext cx="121931" cy="591363"/>
            </a:xfrm>
            <a:prstGeom prst="rect">
              <a:avLst/>
            </a:prstGeom>
          </p:spPr>
        </p:pic>
        <p:pic>
          <p:nvPicPr>
            <p:cNvPr id="39" name="Picture 38">
              <a:extLst>
                <a:ext uri="{FF2B5EF4-FFF2-40B4-BE49-F238E27FC236}">
                  <a16:creationId xmlns:a16="http://schemas.microsoft.com/office/drawing/2014/main" id="{1DCD0521-DCC4-9A5B-D340-5B960800AEAE}"/>
                </a:ext>
              </a:extLst>
            </p:cNvPr>
            <p:cNvPicPr>
              <a:picLocks noChangeAspect="1"/>
            </p:cNvPicPr>
            <p:nvPr/>
          </p:nvPicPr>
          <p:blipFill>
            <a:blip r:embed="rId3"/>
            <a:stretch>
              <a:fillRect/>
            </a:stretch>
          </p:blipFill>
          <p:spPr>
            <a:xfrm>
              <a:off x="5839610" y="1898068"/>
              <a:ext cx="121931" cy="591363"/>
            </a:xfrm>
            <a:prstGeom prst="rect">
              <a:avLst/>
            </a:prstGeom>
          </p:spPr>
        </p:pic>
        <p:pic>
          <p:nvPicPr>
            <p:cNvPr id="40" name="Picture 39">
              <a:extLst>
                <a:ext uri="{FF2B5EF4-FFF2-40B4-BE49-F238E27FC236}">
                  <a16:creationId xmlns:a16="http://schemas.microsoft.com/office/drawing/2014/main" id="{976AD1BA-4E2B-05A9-BC82-2DA11F7B59BE}"/>
                </a:ext>
              </a:extLst>
            </p:cNvPr>
            <p:cNvPicPr>
              <a:picLocks noChangeAspect="1"/>
            </p:cNvPicPr>
            <p:nvPr/>
          </p:nvPicPr>
          <p:blipFill>
            <a:blip r:embed="rId3"/>
            <a:stretch>
              <a:fillRect/>
            </a:stretch>
          </p:blipFill>
          <p:spPr>
            <a:xfrm>
              <a:off x="6001391" y="1898068"/>
              <a:ext cx="121931" cy="591363"/>
            </a:xfrm>
            <a:prstGeom prst="rect">
              <a:avLst/>
            </a:prstGeom>
          </p:spPr>
        </p:pic>
        <p:pic>
          <p:nvPicPr>
            <p:cNvPr id="41" name="Picture 40">
              <a:extLst>
                <a:ext uri="{FF2B5EF4-FFF2-40B4-BE49-F238E27FC236}">
                  <a16:creationId xmlns:a16="http://schemas.microsoft.com/office/drawing/2014/main" id="{6B944097-FC7B-4419-2D69-03BC6DACB33B}"/>
                </a:ext>
              </a:extLst>
            </p:cNvPr>
            <p:cNvPicPr>
              <a:picLocks noChangeAspect="1"/>
            </p:cNvPicPr>
            <p:nvPr/>
          </p:nvPicPr>
          <p:blipFill>
            <a:blip r:embed="rId3"/>
            <a:stretch>
              <a:fillRect/>
            </a:stretch>
          </p:blipFill>
          <p:spPr>
            <a:xfrm>
              <a:off x="6178741" y="1898067"/>
              <a:ext cx="121931" cy="591363"/>
            </a:xfrm>
            <a:prstGeom prst="rect">
              <a:avLst/>
            </a:prstGeom>
          </p:spPr>
        </p:pic>
        <p:pic>
          <p:nvPicPr>
            <p:cNvPr id="42" name="Picture 41">
              <a:extLst>
                <a:ext uri="{FF2B5EF4-FFF2-40B4-BE49-F238E27FC236}">
                  <a16:creationId xmlns:a16="http://schemas.microsoft.com/office/drawing/2014/main" id="{850DFA74-4909-0321-0CEB-9377C9CD09D6}"/>
                </a:ext>
              </a:extLst>
            </p:cNvPr>
            <p:cNvPicPr>
              <a:picLocks noChangeAspect="1"/>
            </p:cNvPicPr>
            <p:nvPr/>
          </p:nvPicPr>
          <p:blipFill>
            <a:blip r:embed="rId3"/>
            <a:stretch>
              <a:fillRect/>
            </a:stretch>
          </p:blipFill>
          <p:spPr>
            <a:xfrm>
              <a:off x="6363017" y="1898067"/>
              <a:ext cx="121931" cy="591363"/>
            </a:xfrm>
            <a:prstGeom prst="rect">
              <a:avLst/>
            </a:prstGeom>
          </p:spPr>
        </p:pic>
        <p:pic>
          <p:nvPicPr>
            <p:cNvPr id="43" name="Picture 42">
              <a:extLst>
                <a:ext uri="{FF2B5EF4-FFF2-40B4-BE49-F238E27FC236}">
                  <a16:creationId xmlns:a16="http://schemas.microsoft.com/office/drawing/2014/main" id="{1EDD8A1B-7BEF-E6FB-75DA-E551E2879B21}"/>
                </a:ext>
              </a:extLst>
            </p:cNvPr>
            <p:cNvPicPr>
              <a:picLocks noChangeAspect="1"/>
            </p:cNvPicPr>
            <p:nvPr/>
          </p:nvPicPr>
          <p:blipFill>
            <a:blip r:embed="rId3"/>
            <a:stretch>
              <a:fillRect/>
            </a:stretch>
          </p:blipFill>
          <p:spPr>
            <a:xfrm>
              <a:off x="6552840" y="1898066"/>
              <a:ext cx="121931" cy="591363"/>
            </a:xfrm>
            <a:prstGeom prst="rect">
              <a:avLst/>
            </a:prstGeom>
          </p:spPr>
        </p:pic>
        <p:pic>
          <p:nvPicPr>
            <p:cNvPr id="44" name="Picture 43">
              <a:extLst>
                <a:ext uri="{FF2B5EF4-FFF2-40B4-BE49-F238E27FC236}">
                  <a16:creationId xmlns:a16="http://schemas.microsoft.com/office/drawing/2014/main" id="{60218F38-9044-B537-9AF4-AA3AB62535AC}"/>
                </a:ext>
              </a:extLst>
            </p:cNvPr>
            <p:cNvPicPr>
              <a:picLocks noChangeAspect="1"/>
            </p:cNvPicPr>
            <p:nvPr/>
          </p:nvPicPr>
          <p:blipFill>
            <a:blip r:embed="rId3"/>
            <a:stretch>
              <a:fillRect/>
            </a:stretch>
          </p:blipFill>
          <p:spPr>
            <a:xfrm>
              <a:off x="6745757" y="1898066"/>
              <a:ext cx="121931" cy="591363"/>
            </a:xfrm>
            <a:prstGeom prst="rect">
              <a:avLst/>
            </a:prstGeom>
          </p:spPr>
        </p:pic>
        <p:pic>
          <p:nvPicPr>
            <p:cNvPr id="45" name="Picture 44">
              <a:extLst>
                <a:ext uri="{FF2B5EF4-FFF2-40B4-BE49-F238E27FC236}">
                  <a16:creationId xmlns:a16="http://schemas.microsoft.com/office/drawing/2014/main" id="{58C6926C-6F92-E494-9182-B0DA6EE3E015}"/>
                </a:ext>
              </a:extLst>
            </p:cNvPr>
            <p:cNvPicPr>
              <a:picLocks noChangeAspect="1"/>
            </p:cNvPicPr>
            <p:nvPr/>
          </p:nvPicPr>
          <p:blipFill>
            <a:blip r:embed="rId3"/>
            <a:stretch>
              <a:fillRect/>
            </a:stretch>
          </p:blipFill>
          <p:spPr>
            <a:xfrm>
              <a:off x="6921560" y="1899394"/>
              <a:ext cx="121931" cy="591363"/>
            </a:xfrm>
            <a:prstGeom prst="rect">
              <a:avLst/>
            </a:prstGeom>
          </p:spPr>
        </p:pic>
        <p:pic>
          <p:nvPicPr>
            <p:cNvPr id="46" name="Picture 45">
              <a:extLst>
                <a:ext uri="{FF2B5EF4-FFF2-40B4-BE49-F238E27FC236}">
                  <a16:creationId xmlns:a16="http://schemas.microsoft.com/office/drawing/2014/main" id="{FD907EE9-8A3E-90B5-1326-A3CE9556E6E8}"/>
                </a:ext>
              </a:extLst>
            </p:cNvPr>
            <p:cNvPicPr>
              <a:picLocks noChangeAspect="1"/>
            </p:cNvPicPr>
            <p:nvPr/>
          </p:nvPicPr>
          <p:blipFill>
            <a:blip r:embed="rId3"/>
            <a:stretch>
              <a:fillRect/>
            </a:stretch>
          </p:blipFill>
          <p:spPr>
            <a:xfrm>
              <a:off x="7098909" y="1898066"/>
              <a:ext cx="121931" cy="591363"/>
            </a:xfrm>
            <a:prstGeom prst="rect">
              <a:avLst/>
            </a:prstGeom>
          </p:spPr>
        </p:pic>
        <p:pic>
          <p:nvPicPr>
            <p:cNvPr id="47" name="Picture 46">
              <a:extLst>
                <a:ext uri="{FF2B5EF4-FFF2-40B4-BE49-F238E27FC236}">
                  <a16:creationId xmlns:a16="http://schemas.microsoft.com/office/drawing/2014/main" id="{97EDB5A7-5534-F39F-DAF9-0D4764534AEC}"/>
                </a:ext>
              </a:extLst>
            </p:cNvPr>
            <p:cNvPicPr>
              <a:picLocks noChangeAspect="1"/>
            </p:cNvPicPr>
            <p:nvPr/>
          </p:nvPicPr>
          <p:blipFill>
            <a:blip r:embed="rId3"/>
            <a:stretch>
              <a:fillRect/>
            </a:stretch>
          </p:blipFill>
          <p:spPr>
            <a:xfrm>
              <a:off x="1850257" y="1890734"/>
              <a:ext cx="121931" cy="591363"/>
            </a:xfrm>
            <a:prstGeom prst="rect">
              <a:avLst/>
            </a:prstGeom>
          </p:spPr>
        </p:pic>
        <p:pic>
          <p:nvPicPr>
            <p:cNvPr id="48" name="Picture 47">
              <a:extLst>
                <a:ext uri="{FF2B5EF4-FFF2-40B4-BE49-F238E27FC236}">
                  <a16:creationId xmlns:a16="http://schemas.microsoft.com/office/drawing/2014/main" id="{A8C100C2-EC4F-8C6C-F270-8F8501712B1B}"/>
                </a:ext>
              </a:extLst>
            </p:cNvPr>
            <p:cNvPicPr>
              <a:picLocks noChangeAspect="1"/>
            </p:cNvPicPr>
            <p:nvPr/>
          </p:nvPicPr>
          <p:blipFill>
            <a:blip r:embed="rId3"/>
            <a:stretch>
              <a:fillRect/>
            </a:stretch>
          </p:blipFill>
          <p:spPr>
            <a:xfrm>
              <a:off x="1691606" y="1898066"/>
              <a:ext cx="121931" cy="591363"/>
            </a:xfrm>
            <a:prstGeom prst="rect">
              <a:avLst/>
            </a:prstGeom>
          </p:spPr>
        </p:pic>
        <p:pic>
          <p:nvPicPr>
            <p:cNvPr id="49" name="Picture 48">
              <a:extLst>
                <a:ext uri="{FF2B5EF4-FFF2-40B4-BE49-F238E27FC236}">
                  <a16:creationId xmlns:a16="http://schemas.microsoft.com/office/drawing/2014/main" id="{EC2D71BD-05FF-46B1-D010-3A88262E38CA}"/>
                </a:ext>
              </a:extLst>
            </p:cNvPr>
            <p:cNvPicPr>
              <a:picLocks noChangeAspect="1"/>
            </p:cNvPicPr>
            <p:nvPr/>
          </p:nvPicPr>
          <p:blipFill>
            <a:blip r:embed="rId3"/>
            <a:stretch>
              <a:fillRect/>
            </a:stretch>
          </p:blipFill>
          <p:spPr>
            <a:xfrm>
              <a:off x="1532278" y="1898066"/>
              <a:ext cx="121931" cy="591363"/>
            </a:xfrm>
            <a:prstGeom prst="rect">
              <a:avLst/>
            </a:prstGeom>
          </p:spPr>
        </p:pic>
        <p:pic>
          <p:nvPicPr>
            <p:cNvPr id="50" name="Picture 49">
              <a:extLst>
                <a:ext uri="{FF2B5EF4-FFF2-40B4-BE49-F238E27FC236}">
                  <a16:creationId xmlns:a16="http://schemas.microsoft.com/office/drawing/2014/main" id="{7A74E9A1-6749-2A47-D15E-79521CB6FC15}"/>
                </a:ext>
              </a:extLst>
            </p:cNvPr>
            <p:cNvPicPr>
              <a:picLocks noChangeAspect="1"/>
            </p:cNvPicPr>
            <p:nvPr/>
          </p:nvPicPr>
          <p:blipFill>
            <a:blip r:embed="rId3"/>
            <a:stretch>
              <a:fillRect/>
            </a:stretch>
          </p:blipFill>
          <p:spPr>
            <a:xfrm>
              <a:off x="1366699" y="1898066"/>
              <a:ext cx="121931" cy="591363"/>
            </a:xfrm>
            <a:prstGeom prst="rect">
              <a:avLst/>
            </a:prstGeom>
          </p:spPr>
        </p:pic>
        <p:pic>
          <p:nvPicPr>
            <p:cNvPr id="51" name="Picture 50">
              <a:extLst>
                <a:ext uri="{FF2B5EF4-FFF2-40B4-BE49-F238E27FC236}">
                  <a16:creationId xmlns:a16="http://schemas.microsoft.com/office/drawing/2014/main" id="{1B42EFA3-2846-6652-DBA4-9E8CD83C0F1D}"/>
                </a:ext>
              </a:extLst>
            </p:cNvPr>
            <p:cNvPicPr>
              <a:picLocks noChangeAspect="1"/>
            </p:cNvPicPr>
            <p:nvPr/>
          </p:nvPicPr>
          <p:blipFill>
            <a:blip r:embed="rId3"/>
            <a:stretch>
              <a:fillRect/>
            </a:stretch>
          </p:blipFill>
          <p:spPr>
            <a:xfrm>
              <a:off x="1185887" y="1898066"/>
              <a:ext cx="121931" cy="591363"/>
            </a:xfrm>
            <a:prstGeom prst="rect">
              <a:avLst/>
            </a:prstGeom>
          </p:spPr>
        </p:pic>
        <p:pic>
          <p:nvPicPr>
            <p:cNvPr id="52" name="Picture 51">
              <a:extLst>
                <a:ext uri="{FF2B5EF4-FFF2-40B4-BE49-F238E27FC236}">
                  <a16:creationId xmlns:a16="http://schemas.microsoft.com/office/drawing/2014/main" id="{0598820F-519F-C9D2-8D60-5044D6DC25C9}"/>
                </a:ext>
              </a:extLst>
            </p:cNvPr>
            <p:cNvPicPr>
              <a:picLocks noChangeAspect="1"/>
            </p:cNvPicPr>
            <p:nvPr/>
          </p:nvPicPr>
          <p:blipFill>
            <a:blip r:embed="rId3"/>
            <a:stretch>
              <a:fillRect/>
            </a:stretch>
          </p:blipFill>
          <p:spPr>
            <a:xfrm>
              <a:off x="7276090" y="1898066"/>
              <a:ext cx="121931" cy="591363"/>
            </a:xfrm>
            <a:prstGeom prst="rect">
              <a:avLst/>
            </a:prstGeom>
          </p:spPr>
        </p:pic>
        <p:sp>
          <p:nvSpPr>
            <p:cNvPr id="53" name="Flowchart: Connector 52">
              <a:extLst>
                <a:ext uri="{FF2B5EF4-FFF2-40B4-BE49-F238E27FC236}">
                  <a16:creationId xmlns:a16="http://schemas.microsoft.com/office/drawing/2014/main" id="{BCA66D5D-C7AA-CD7E-26A8-B66F6D689A67}"/>
                </a:ext>
              </a:extLst>
            </p:cNvPr>
            <p:cNvSpPr/>
            <p:nvPr/>
          </p:nvSpPr>
          <p:spPr>
            <a:xfrm>
              <a:off x="1156076" y="1853045"/>
              <a:ext cx="180812" cy="173182"/>
            </a:xfrm>
            <a:prstGeom prst="flowChartConnector">
              <a:avLst/>
            </a:prstGeom>
            <a:solidFill>
              <a:schemeClr val="accent4">
                <a:lumMod val="20000"/>
                <a:lumOff val="80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a:extLst>
                <a:ext uri="{FF2B5EF4-FFF2-40B4-BE49-F238E27FC236}">
                  <a16:creationId xmlns:a16="http://schemas.microsoft.com/office/drawing/2014/main" id="{7CDBA075-2391-5100-C872-B6833A4332BA}"/>
                </a:ext>
              </a:extLst>
            </p:cNvPr>
            <p:cNvPicPr>
              <a:picLocks noChangeAspect="1"/>
            </p:cNvPicPr>
            <p:nvPr/>
          </p:nvPicPr>
          <p:blipFill>
            <a:blip r:embed="rId4"/>
            <a:stretch>
              <a:fillRect/>
            </a:stretch>
          </p:blipFill>
          <p:spPr>
            <a:xfrm>
              <a:off x="1146261" y="2390649"/>
              <a:ext cx="188992" cy="182896"/>
            </a:xfrm>
            <a:prstGeom prst="rect">
              <a:avLst/>
            </a:prstGeom>
          </p:spPr>
        </p:pic>
        <p:pic>
          <p:nvPicPr>
            <p:cNvPr id="55" name="Picture 54">
              <a:extLst>
                <a:ext uri="{FF2B5EF4-FFF2-40B4-BE49-F238E27FC236}">
                  <a16:creationId xmlns:a16="http://schemas.microsoft.com/office/drawing/2014/main" id="{9AFE746F-646D-2746-8CC9-F61B49FA2A08}"/>
                </a:ext>
              </a:extLst>
            </p:cNvPr>
            <p:cNvPicPr>
              <a:picLocks noChangeAspect="1"/>
            </p:cNvPicPr>
            <p:nvPr/>
          </p:nvPicPr>
          <p:blipFill>
            <a:blip r:embed="rId4"/>
            <a:stretch>
              <a:fillRect/>
            </a:stretch>
          </p:blipFill>
          <p:spPr>
            <a:xfrm>
              <a:off x="1334238" y="1843331"/>
              <a:ext cx="188992" cy="182896"/>
            </a:xfrm>
            <a:prstGeom prst="rect">
              <a:avLst/>
            </a:prstGeom>
          </p:spPr>
        </p:pic>
        <p:pic>
          <p:nvPicPr>
            <p:cNvPr id="56" name="Picture 55">
              <a:extLst>
                <a:ext uri="{FF2B5EF4-FFF2-40B4-BE49-F238E27FC236}">
                  <a16:creationId xmlns:a16="http://schemas.microsoft.com/office/drawing/2014/main" id="{7CAF75BB-CA16-196D-9ED9-3B01E40262E1}"/>
                </a:ext>
              </a:extLst>
            </p:cNvPr>
            <p:cNvPicPr>
              <a:picLocks noChangeAspect="1"/>
            </p:cNvPicPr>
            <p:nvPr/>
          </p:nvPicPr>
          <p:blipFill>
            <a:blip r:embed="rId4"/>
            <a:stretch>
              <a:fillRect/>
            </a:stretch>
          </p:blipFill>
          <p:spPr>
            <a:xfrm>
              <a:off x="1318266" y="2397981"/>
              <a:ext cx="188992" cy="182896"/>
            </a:xfrm>
            <a:prstGeom prst="rect">
              <a:avLst/>
            </a:prstGeom>
          </p:spPr>
        </p:pic>
        <p:pic>
          <p:nvPicPr>
            <p:cNvPr id="57" name="Picture 56">
              <a:extLst>
                <a:ext uri="{FF2B5EF4-FFF2-40B4-BE49-F238E27FC236}">
                  <a16:creationId xmlns:a16="http://schemas.microsoft.com/office/drawing/2014/main" id="{49082563-4E2B-A25B-0BFC-3A65CD1051F2}"/>
                </a:ext>
              </a:extLst>
            </p:cNvPr>
            <p:cNvPicPr>
              <a:picLocks noChangeAspect="1"/>
            </p:cNvPicPr>
            <p:nvPr/>
          </p:nvPicPr>
          <p:blipFill>
            <a:blip r:embed="rId4"/>
            <a:stretch>
              <a:fillRect/>
            </a:stretch>
          </p:blipFill>
          <p:spPr>
            <a:xfrm>
              <a:off x="1505102" y="1843331"/>
              <a:ext cx="188992" cy="182896"/>
            </a:xfrm>
            <a:prstGeom prst="rect">
              <a:avLst/>
            </a:prstGeom>
          </p:spPr>
        </p:pic>
        <p:pic>
          <p:nvPicPr>
            <p:cNvPr id="58" name="Picture 57">
              <a:extLst>
                <a:ext uri="{FF2B5EF4-FFF2-40B4-BE49-F238E27FC236}">
                  <a16:creationId xmlns:a16="http://schemas.microsoft.com/office/drawing/2014/main" id="{F54BFCE6-AB08-6BD5-1B87-65E212DBB344}"/>
                </a:ext>
              </a:extLst>
            </p:cNvPr>
            <p:cNvPicPr>
              <a:picLocks noChangeAspect="1"/>
            </p:cNvPicPr>
            <p:nvPr/>
          </p:nvPicPr>
          <p:blipFill>
            <a:blip r:embed="rId4"/>
            <a:stretch>
              <a:fillRect/>
            </a:stretch>
          </p:blipFill>
          <p:spPr>
            <a:xfrm>
              <a:off x="1498602" y="2397981"/>
              <a:ext cx="188992" cy="182896"/>
            </a:xfrm>
            <a:prstGeom prst="rect">
              <a:avLst/>
            </a:prstGeom>
          </p:spPr>
        </p:pic>
        <p:pic>
          <p:nvPicPr>
            <p:cNvPr id="59" name="Picture 58">
              <a:extLst>
                <a:ext uri="{FF2B5EF4-FFF2-40B4-BE49-F238E27FC236}">
                  <a16:creationId xmlns:a16="http://schemas.microsoft.com/office/drawing/2014/main" id="{F264B593-BF6A-65F5-8669-BF4278C98963}"/>
                </a:ext>
              </a:extLst>
            </p:cNvPr>
            <p:cNvPicPr>
              <a:picLocks noChangeAspect="1"/>
            </p:cNvPicPr>
            <p:nvPr/>
          </p:nvPicPr>
          <p:blipFill>
            <a:blip r:embed="rId4"/>
            <a:stretch>
              <a:fillRect/>
            </a:stretch>
          </p:blipFill>
          <p:spPr>
            <a:xfrm>
              <a:off x="1664610" y="2397981"/>
              <a:ext cx="188992" cy="182896"/>
            </a:xfrm>
            <a:prstGeom prst="rect">
              <a:avLst/>
            </a:prstGeom>
          </p:spPr>
        </p:pic>
        <p:pic>
          <p:nvPicPr>
            <p:cNvPr id="60" name="Picture 59">
              <a:extLst>
                <a:ext uri="{FF2B5EF4-FFF2-40B4-BE49-F238E27FC236}">
                  <a16:creationId xmlns:a16="http://schemas.microsoft.com/office/drawing/2014/main" id="{F4189800-1649-9EFD-53BA-F02FF0264DEF}"/>
                </a:ext>
              </a:extLst>
            </p:cNvPr>
            <p:cNvPicPr>
              <a:picLocks noChangeAspect="1"/>
            </p:cNvPicPr>
            <p:nvPr/>
          </p:nvPicPr>
          <p:blipFill>
            <a:blip r:embed="rId4"/>
            <a:stretch>
              <a:fillRect/>
            </a:stretch>
          </p:blipFill>
          <p:spPr>
            <a:xfrm>
              <a:off x="1658907" y="1851990"/>
              <a:ext cx="188992" cy="182896"/>
            </a:xfrm>
            <a:prstGeom prst="rect">
              <a:avLst/>
            </a:prstGeom>
          </p:spPr>
        </p:pic>
        <p:pic>
          <p:nvPicPr>
            <p:cNvPr id="61" name="Picture 60">
              <a:extLst>
                <a:ext uri="{FF2B5EF4-FFF2-40B4-BE49-F238E27FC236}">
                  <a16:creationId xmlns:a16="http://schemas.microsoft.com/office/drawing/2014/main" id="{0088D2EB-0A2E-B53D-41B2-6BD1A3C676CB}"/>
                </a:ext>
              </a:extLst>
            </p:cNvPr>
            <p:cNvPicPr>
              <a:picLocks noChangeAspect="1"/>
            </p:cNvPicPr>
            <p:nvPr/>
          </p:nvPicPr>
          <p:blipFill>
            <a:blip r:embed="rId4"/>
            <a:stretch>
              <a:fillRect/>
            </a:stretch>
          </p:blipFill>
          <p:spPr>
            <a:xfrm>
              <a:off x="1831150" y="1851990"/>
              <a:ext cx="188992" cy="182896"/>
            </a:xfrm>
            <a:prstGeom prst="rect">
              <a:avLst/>
            </a:prstGeom>
          </p:spPr>
        </p:pic>
        <p:pic>
          <p:nvPicPr>
            <p:cNvPr id="62" name="Picture 61">
              <a:extLst>
                <a:ext uri="{FF2B5EF4-FFF2-40B4-BE49-F238E27FC236}">
                  <a16:creationId xmlns:a16="http://schemas.microsoft.com/office/drawing/2014/main" id="{D189A51F-249C-F07F-A6F4-1730EA1D2C71}"/>
                </a:ext>
              </a:extLst>
            </p:cNvPr>
            <p:cNvPicPr>
              <a:picLocks noChangeAspect="1"/>
            </p:cNvPicPr>
            <p:nvPr/>
          </p:nvPicPr>
          <p:blipFill>
            <a:blip r:embed="rId4"/>
            <a:stretch>
              <a:fillRect/>
            </a:stretch>
          </p:blipFill>
          <p:spPr>
            <a:xfrm>
              <a:off x="1811346" y="2390649"/>
              <a:ext cx="188992" cy="182896"/>
            </a:xfrm>
            <a:prstGeom prst="rect">
              <a:avLst/>
            </a:prstGeom>
          </p:spPr>
        </p:pic>
        <p:pic>
          <p:nvPicPr>
            <p:cNvPr id="63" name="Picture 62">
              <a:extLst>
                <a:ext uri="{FF2B5EF4-FFF2-40B4-BE49-F238E27FC236}">
                  <a16:creationId xmlns:a16="http://schemas.microsoft.com/office/drawing/2014/main" id="{A0521579-4717-505C-4BEB-D4614E0EB25B}"/>
                </a:ext>
              </a:extLst>
            </p:cNvPr>
            <p:cNvPicPr>
              <a:picLocks noChangeAspect="1"/>
            </p:cNvPicPr>
            <p:nvPr/>
          </p:nvPicPr>
          <p:blipFill>
            <a:blip r:embed="rId4"/>
            <a:stretch>
              <a:fillRect/>
            </a:stretch>
          </p:blipFill>
          <p:spPr>
            <a:xfrm>
              <a:off x="1982434" y="1843331"/>
              <a:ext cx="188992" cy="182896"/>
            </a:xfrm>
            <a:prstGeom prst="rect">
              <a:avLst/>
            </a:prstGeom>
          </p:spPr>
        </p:pic>
        <p:pic>
          <p:nvPicPr>
            <p:cNvPr id="64" name="Picture 63">
              <a:extLst>
                <a:ext uri="{FF2B5EF4-FFF2-40B4-BE49-F238E27FC236}">
                  <a16:creationId xmlns:a16="http://schemas.microsoft.com/office/drawing/2014/main" id="{494A75D1-4FF4-F450-111C-1A11293B1711}"/>
                </a:ext>
              </a:extLst>
            </p:cNvPr>
            <p:cNvPicPr>
              <a:picLocks noChangeAspect="1"/>
            </p:cNvPicPr>
            <p:nvPr/>
          </p:nvPicPr>
          <p:blipFill>
            <a:blip r:embed="rId4"/>
            <a:stretch>
              <a:fillRect/>
            </a:stretch>
          </p:blipFill>
          <p:spPr>
            <a:xfrm>
              <a:off x="1962510" y="2397981"/>
              <a:ext cx="188992" cy="182896"/>
            </a:xfrm>
            <a:prstGeom prst="rect">
              <a:avLst/>
            </a:prstGeom>
          </p:spPr>
        </p:pic>
        <p:pic>
          <p:nvPicPr>
            <p:cNvPr id="65" name="Picture 64">
              <a:extLst>
                <a:ext uri="{FF2B5EF4-FFF2-40B4-BE49-F238E27FC236}">
                  <a16:creationId xmlns:a16="http://schemas.microsoft.com/office/drawing/2014/main" id="{00C15EBF-18FF-A469-C8EE-0F3390B15843}"/>
                </a:ext>
              </a:extLst>
            </p:cNvPr>
            <p:cNvPicPr>
              <a:picLocks noChangeAspect="1"/>
            </p:cNvPicPr>
            <p:nvPr/>
          </p:nvPicPr>
          <p:blipFill>
            <a:blip r:embed="rId4"/>
            <a:stretch>
              <a:fillRect/>
            </a:stretch>
          </p:blipFill>
          <p:spPr>
            <a:xfrm>
              <a:off x="2115305" y="1843331"/>
              <a:ext cx="188992" cy="182896"/>
            </a:xfrm>
            <a:prstGeom prst="rect">
              <a:avLst/>
            </a:prstGeom>
          </p:spPr>
        </p:pic>
        <p:pic>
          <p:nvPicPr>
            <p:cNvPr id="66" name="Picture 65">
              <a:extLst>
                <a:ext uri="{FF2B5EF4-FFF2-40B4-BE49-F238E27FC236}">
                  <a16:creationId xmlns:a16="http://schemas.microsoft.com/office/drawing/2014/main" id="{91F1CA67-1B94-5EEB-BB4D-144E512F4D13}"/>
                </a:ext>
              </a:extLst>
            </p:cNvPr>
            <p:cNvPicPr>
              <a:picLocks noChangeAspect="1"/>
            </p:cNvPicPr>
            <p:nvPr/>
          </p:nvPicPr>
          <p:blipFill>
            <a:blip r:embed="rId4"/>
            <a:stretch>
              <a:fillRect/>
            </a:stretch>
          </p:blipFill>
          <p:spPr>
            <a:xfrm>
              <a:off x="2121958" y="2390649"/>
              <a:ext cx="188992" cy="182896"/>
            </a:xfrm>
            <a:prstGeom prst="rect">
              <a:avLst/>
            </a:prstGeom>
          </p:spPr>
        </p:pic>
        <p:pic>
          <p:nvPicPr>
            <p:cNvPr id="67" name="Picture 66">
              <a:extLst>
                <a:ext uri="{FF2B5EF4-FFF2-40B4-BE49-F238E27FC236}">
                  <a16:creationId xmlns:a16="http://schemas.microsoft.com/office/drawing/2014/main" id="{14646FBA-1DF9-C060-77B0-C80EC8CF5229}"/>
                </a:ext>
              </a:extLst>
            </p:cNvPr>
            <p:cNvPicPr>
              <a:picLocks noChangeAspect="1"/>
            </p:cNvPicPr>
            <p:nvPr/>
          </p:nvPicPr>
          <p:blipFill>
            <a:blip r:embed="rId4"/>
            <a:stretch>
              <a:fillRect/>
            </a:stretch>
          </p:blipFill>
          <p:spPr>
            <a:xfrm>
              <a:off x="2245802" y="2397981"/>
              <a:ext cx="188992" cy="182896"/>
            </a:xfrm>
            <a:prstGeom prst="rect">
              <a:avLst/>
            </a:prstGeom>
          </p:spPr>
        </p:pic>
        <p:pic>
          <p:nvPicPr>
            <p:cNvPr id="68" name="Picture 67">
              <a:extLst>
                <a:ext uri="{FF2B5EF4-FFF2-40B4-BE49-F238E27FC236}">
                  <a16:creationId xmlns:a16="http://schemas.microsoft.com/office/drawing/2014/main" id="{B179128A-D7B5-E14C-ECDC-E1F7B2E72BDA}"/>
                </a:ext>
              </a:extLst>
            </p:cNvPr>
            <p:cNvPicPr>
              <a:picLocks noChangeAspect="1"/>
            </p:cNvPicPr>
            <p:nvPr/>
          </p:nvPicPr>
          <p:blipFill>
            <a:blip r:embed="rId4"/>
            <a:stretch>
              <a:fillRect/>
            </a:stretch>
          </p:blipFill>
          <p:spPr>
            <a:xfrm>
              <a:off x="2274188" y="1835999"/>
              <a:ext cx="188992" cy="182896"/>
            </a:xfrm>
            <a:prstGeom prst="rect">
              <a:avLst/>
            </a:prstGeom>
          </p:spPr>
        </p:pic>
        <p:pic>
          <p:nvPicPr>
            <p:cNvPr id="69" name="Picture 68">
              <a:extLst>
                <a:ext uri="{FF2B5EF4-FFF2-40B4-BE49-F238E27FC236}">
                  <a16:creationId xmlns:a16="http://schemas.microsoft.com/office/drawing/2014/main" id="{8E0E784D-F8AC-33E0-0029-1EDA23A5BEB3}"/>
                </a:ext>
              </a:extLst>
            </p:cNvPr>
            <p:cNvPicPr>
              <a:picLocks noChangeAspect="1"/>
            </p:cNvPicPr>
            <p:nvPr/>
          </p:nvPicPr>
          <p:blipFill>
            <a:blip r:embed="rId4"/>
            <a:stretch>
              <a:fillRect/>
            </a:stretch>
          </p:blipFill>
          <p:spPr>
            <a:xfrm>
              <a:off x="2420764" y="2413567"/>
              <a:ext cx="188992" cy="182896"/>
            </a:xfrm>
            <a:prstGeom prst="rect">
              <a:avLst/>
            </a:prstGeom>
          </p:spPr>
        </p:pic>
        <p:pic>
          <p:nvPicPr>
            <p:cNvPr id="70" name="Picture 69">
              <a:extLst>
                <a:ext uri="{FF2B5EF4-FFF2-40B4-BE49-F238E27FC236}">
                  <a16:creationId xmlns:a16="http://schemas.microsoft.com/office/drawing/2014/main" id="{A936BE97-AFF3-7499-2F3B-3B92714BF728}"/>
                </a:ext>
              </a:extLst>
            </p:cNvPr>
            <p:cNvPicPr>
              <a:picLocks noChangeAspect="1"/>
            </p:cNvPicPr>
            <p:nvPr/>
          </p:nvPicPr>
          <p:blipFill>
            <a:blip r:embed="rId4"/>
            <a:stretch>
              <a:fillRect/>
            </a:stretch>
          </p:blipFill>
          <p:spPr>
            <a:xfrm>
              <a:off x="2419579" y="1835999"/>
              <a:ext cx="188992" cy="182896"/>
            </a:xfrm>
            <a:prstGeom prst="rect">
              <a:avLst/>
            </a:prstGeom>
          </p:spPr>
        </p:pic>
        <p:pic>
          <p:nvPicPr>
            <p:cNvPr id="71" name="Picture 70">
              <a:extLst>
                <a:ext uri="{FF2B5EF4-FFF2-40B4-BE49-F238E27FC236}">
                  <a16:creationId xmlns:a16="http://schemas.microsoft.com/office/drawing/2014/main" id="{6E66D9A9-E085-9EF0-0136-A6A076B4C278}"/>
                </a:ext>
              </a:extLst>
            </p:cNvPr>
            <p:cNvPicPr>
              <a:picLocks noChangeAspect="1"/>
            </p:cNvPicPr>
            <p:nvPr/>
          </p:nvPicPr>
          <p:blipFill>
            <a:blip r:embed="rId4"/>
            <a:stretch>
              <a:fillRect/>
            </a:stretch>
          </p:blipFill>
          <p:spPr>
            <a:xfrm>
              <a:off x="2585007" y="1835999"/>
              <a:ext cx="188992" cy="182896"/>
            </a:xfrm>
            <a:prstGeom prst="rect">
              <a:avLst/>
            </a:prstGeom>
          </p:spPr>
        </p:pic>
        <p:pic>
          <p:nvPicPr>
            <p:cNvPr id="72" name="Picture 71">
              <a:extLst>
                <a:ext uri="{FF2B5EF4-FFF2-40B4-BE49-F238E27FC236}">
                  <a16:creationId xmlns:a16="http://schemas.microsoft.com/office/drawing/2014/main" id="{6C9F1DF5-57EB-9B5E-6CE8-3CBD09D8C10D}"/>
                </a:ext>
              </a:extLst>
            </p:cNvPr>
            <p:cNvPicPr>
              <a:picLocks noChangeAspect="1"/>
            </p:cNvPicPr>
            <p:nvPr/>
          </p:nvPicPr>
          <p:blipFill>
            <a:blip r:embed="rId4"/>
            <a:stretch>
              <a:fillRect/>
            </a:stretch>
          </p:blipFill>
          <p:spPr>
            <a:xfrm>
              <a:off x="2600133" y="2413567"/>
              <a:ext cx="188992" cy="182896"/>
            </a:xfrm>
            <a:prstGeom prst="rect">
              <a:avLst/>
            </a:prstGeom>
          </p:spPr>
        </p:pic>
        <p:pic>
          <p:nvPicPr>
            <p:cNvPr id="73" name="Picture 72">
              <a:extLst>
                <a:ext uri="{FF2B5EF4-FFF2-40B4-BE49-F238E27FC236}">
                  <a16:creationId xmlns:a16="http://schemas.microsoft.com/office/drawing/2014/main" id="{961E378A-7275-3AB8-8BA1-AA0D9C5A39D0}"/>
                </a:ext>
              </a:extLst>
            </p:cNvPr>
            <p:cNvPicPr>
              <a:picLocks noChangeAspect="1"/>
            </p:cNvPicPr>
            <p:nvPr/>
          </p:nvPicPr>
          <p:blipFill>
            <a:blip r:embed="rId4"/>
            <a:stretch>
              <a:fillRect/>
            </a:stretch>
          </p:blipFill>
          <p:spPr>
            <a:xfrm>
              <a:off x="2766148" y="1835999"/>
              <a:ext cx="188992" cy="182896"/>
            </a:xfrm>
            <a:prstGeom prst="rect">
              <a:avLst/>
            </a:prstGeom>
          </p:spPr>
        </p:pic>
        <p:pic>
          <p:nvPicPr>
            <p:cNvPr id="74" name="Picture 73">
              <a:extLst>
                <a:ext uri="{FF2B5EF4-FFF2-40B4-BE49-F238E27FC236}">
                  <a16:creationId xmlns:a16="http://schemas.microsoft.com/office/drawing/2014/main" id="{01E1F23F-A3C5-5BB9-F362-F35EB5CA63DC}"/>
                </a:ext>
              </a:extLst>
            </p:cNvPr>
            <p:cNvPicPr>
              <a:picLocks noChangeAspect="1"/>
            </p:cNvPicPr>
            <p:nvPr/>
          </p:nvPicPr>
          <p:blipFill>
            <a:blip r:embed="rId4"/>
            <a:stretch>
              <a:fillRect/>
            </a:stretch>
          </p:blipFill>
          <p:spPr>
            <a:xfrm>
              <a:off x="2760330" y="2413567"/>
              <a:ext cx="188992" cy="182896"/>
            </a:xfrm>
            <a:prstGeom prst="rect">
              <a:avLst/>
            </a:prstGeom>
          </p:spPr>
        </p:pic>
        <p:pic>
          <p:nvPicPr>
            <p:cNvPr id="75" name="Picture 74">
              <a:extLst>
                <a:ext uri="{FF2B5EF4-FFF2-40B4-BE49-F238E27FC236}">
                  <a16:creationId xmlns:a16="http://schemas.microsoft.com/office/drawing/2014/main" id="{C802A5C9-F1F4-1256-CBA8-F61F1D3F666C}"/>
                </a:ext>
              </a:extLst>
            </p:cNvPr>
            <p:cNvPicPr>
              <a:picLocks noChangeAspect="1"/>
            </p:cNvPicPr>
            <p:nvPr/>
          </p:nvPicPr>
          <p:blipFill>
            <a:blip r:embed="rId4"/>
            <a:stretch>
              <a:fillRect/>
            </a:stretch>
          </p:blipFill>
          <p:spPr>
            <a:xfrm>
              <a:off x="2939330" y="1835999"/>
              <a:ext cx="188992" cy="182896"/>
            </a:xfrm>
            <a:prstGeom prst="rect">
              <a:avLst/>
            </a:prstGeom>
          </p:spPr>
        </p:pic>
        <p:pic>
          <p:nvPicPr>
            <p:cNvPr id="76" name="Picture 75">
              <a:extLst>
                <a:ext uri="{FF2B5EF4-FFF2-40B4-BE49-F238E27FC236}">
                  <a16:creationId xmlns:a16="http://schemas.microsoft.com/office/drawing/2014/main" id="{3F12A491-5446-A0A2-2F94-5E270A786C23}"/>
                </a:ext>
              </a:extLst>
            </p:cNvPr>
            <p:cNvPicPr>
              <a:picLocks noChangeAspect="1"/>
            </p:cNvPicPr>
            <p:nvPr/>
          </p:nvPicPr>
          <p:blipFill>
            <a:blip r:embed="rId4"/>
            <a:stretch>
              <a:fillRect/>
            </a:stretch>
          </p:blipFill>
          <p:spPr>
            <a:xfrm>
              <a:off x="2924325" y="2413567"/>
              <a:ext cx="188992" cy="182896"/>
            </a:xfrm>
            <a:prstGeom prst="rect">
              <a:avLst/>
            </a:prstGeom>
          </p:spPr>
        </p:pic>
        <p:pic>
          <p:nvPicPr>
            <p:cNvPr id="77" name="Picture 76">
              <a:extLst>
                <a:ext uri="{FF2B5EF4-FFF2-40B4-BE49-F238E27FC236}">
                  <a16:creationId xmlns:a16="http://schemas.microsoft.com/office/drawing/2014/main" id="{DD416AD2-E769-0B4D-A5DD-9B4F38876C33}"/>
                </a:ext>
              </a:extLst>
            </p:cNvPr>
            <p:cNvPicPr>
              <a:picLocks noChangeAspect="1"/>
            </p:cNvPicPr>
            <p:nvPr/>
          </p:nvPicPr>
          <p:blipFill>
            <a:blip r:embed="rId4"/>
            <a:stretch>
              <a:fillRect/>
            </a:stretch>
          </p:blipFill>
          <p:spPr>
            <a:xfrm>
              <a:off x="3091674" y="1835999"/>
              <a:ext cx="188992" cy="182896"/>
            </a:xfrm>
            <a:prstGeom prst="rect">
              <a:avLst/>
            </a:prstGeom>
          </p:spPr>
        </p:pic>
        <p:pic>
          <p:nvPicPr>
            <p:cNvPr id="78" name="Picture 77">
              <a:extLst>
                <a:ext uri="{FF2B5EF4-FFF2-40B4-BE49-F238E27FC236}">
                  <a16:creationId xmlns:a16="http://schemas.microsoft.com/office/drawing/2014/main" id="{D4DAC6D8-417C-6B37-F93D-C893C9552625}"/>
                </a:ext>
              </a:extLst>
            </p:cNvPr>
            <p:cNvPicPr>
              <a:picLocks noChangeAspect="1"/>
            </p:cNvPicPr>
            <p:nvPr/>
          </p:nvPicPr>
          <p:blipFill>
            <a:blip r:embed="rId4"/>
            <a:stretch>
              <a:fillRect/>
            </a:stretch>
          </p:blipFill>
          <p:spPr>
            <a:xfrm>
              <a:off x="3083894" y="2413567"/>
              <a:ext cx="188992" cy="182896"/>
            </a:xfrm>
            <a:prstGeom prst="rect">
              <a:avLst/>
            </a:prstGeom>
          </p:spPr>
        </p:pic>
        <p:pic>
          <p:nvPicPr>
            <p:cNvPr id="80" name="Picture 79">
              <a:extLst>
                <a:ext uri="{FF2B5EF4-FFF2-40B4-BE49-F238E27FC236}">
                  <a16:creationId xmlns:a16="http://schemas.microsoft.com/office/drawing/2014/main" id="{867F3B9B-F7B1-A746-72EB-42987F14B360}"/>
                </a:ext>
              </a:extLst>
            </p:cNvPr>
            <p:cNvPicPr>
              <a:picLocks noChangeAspect="1"/>
            </p:cNvPicPr>
            <p:nvPr/>
          </p:nvPicPr>
          <p:blipFill>
            <a:blip r:embed="rId4"/>
            <a:stretch>
              <a:fillRect/>
            </a:stretch>
          </p:blipFill>
          <p:spPr>
            <a:xfrm>
              <a:off x="3257824" y="1843331"/>
              <a:ext cx="188992" cy="182896"/>
            </a:xfrm>
            <a:prstGeom prst="rect">
              <a:avLst/>
            </a:prstGeom>
          </p:spPr>
        </p:pic>
        <p:pic>
          <p:nvPicPr>
            <p:cNvPr id="81" name="Picture 80">
              <a:extLst>
                <a:ext uri="{FF2B5EF4-FFF2-40B4-BE49-F238E27FC236}">
                  <a16:creationId xmlns:a16="http://schemas.microsoft.com/office/drawing/2014/main" id="{71B6749F-140F-75B0-2C32-965106602003}"/>
                </a:ext>
              </a:extLst>
            </p:cNvPr>
            <p:cNvPicPr>
              <a:picLocks noChangeAspect="1"/>
            </p:cNvPicPr>
            <p:nvPr/>
          </p:nvPicPr>
          <p:blipFill>
            <a:blip r:embed="rId4"/>
            <a:stretch>
              <a:fillRect/>
            </a:stretch>
          </p:blipFill>
          <p:spPr>
            <a:xfrm>
              <a:off x="3425934" y="1850663"/>
              <a:ext cx="188992" cy="182896"/>
            </a:xfrm>
            <a:prstGeom prst="rect">
              <a:avLst/>
            </a:prstGeom>
          </p:spPr>
        </p:pic>
        <p:pic>
          <p:nvPicPr>
            <p:cNvPr id="83" name="Picture 82">
              <a:extLst>
                <a:ext uri="{FF2B5EF4-FFF2-40B4-BE49-F238E27FC236}">
                  <a16:creationId xmlns:a16="http://schemas.microsoft.com/office/drawing/2014/main" id="{89AB0B28-ECF6-A68B-6929-1366E6E869F4}"/>
                </a:ext>
              </a:extLst>
            </p:cNvPr>
            <p:cNvPicPr>
              <a:picLocks noChangeAspect="1"/>
            </p:cNvPicPr>
            <p:nvPr/>
          </p:nvPicPr>
          <p:blipFill>
            <a:blip r:embed="rId4"/>
            <a:stretch>
              <a:fillRect/>
            </a:stretch>
          </p:blipFill>
          <p:spPr>
            <a:xfrm>
              <a:off x="3612154" y="1857995"/>
              <a:ext cx="188992" cy="182896"/>
            </a:xfrm>
            <a:prstGeom prst="rect">
              <a:avLst/>
            </a:prstGeom>
          </p:spPr>
        </p:pic>
        <p:pic>
          <p:nvPicPr>
            <p:cNvPr id="85" name="Picture 84">
              <a:extLst>
                <a:ext uri="{FF2B5EF4-FFF2-40B4-BE49-F238E27FC236}">
                  <a16:creationId xmlns:a16="http://schemas.microsoft.com/office/drawing/2014/main" id="{ABC9E7CB-2A89-BD0B-5E2E-0ED7147849D1}"/>
                </a:ext>
              </a:extLst>
            </p:cNvPr>
            <p:cNvPicPr>
              <a:picLocks noChangeAspect="1"/>
            </p:cNvPicPr>
            <p:nvPr/>
          </p:nvPicPr>
          <p:blipFill>
            <a:blip r:embed="rId4"/>
            <a:stretch>
              <a:fillRect/>
            </a:stretch>
          </p:blipFill>
          <p:spPr>
            <a:xfrm>
              <a:off x="3778830" y="2417499"/>
              <a:ext cx="188992" cy="182896"/>
            </a:xfrm>
            <a:prstGeom prst="rect">
              <a:avLst/>
            </a:prstGeom>
          </p:spPr>
        </p:pic>
        <p:pic>
          <p:nvPicPr>
            <p:cNvPr id="86" name="Picture 85">
              <a:extLst>
                <a:ext uri="{FF2B5EF4-FFF2-40B4-BE49-F238E27FC236}">
                  <a16:creationId xmlns:a16="http://schemas.microsoft.com/office/drawing/2014/main" id="{98ED2EA1-6F98-C63B-6E25-234EAF100677}"/>
                </a:ext>
              </a:extLst>
            </p:cNvPr>
            <p:cNvPicPr>
              <a:picLocks noChangeAspect="1"/>
            </p:cNvPicPr>
            <p:nvPr/>
          </p:nvPicPr>
          <p:blipFill>
            <a:blip r:embed="rId4"/>
            <a:stretch>
              <a:fillRect/>
            </a:stretch>
          </p:blipFill>
          <p:spPr>
            <a:xfrm>
              <a:off x="3779524" y="1878558"/>
              <a:ext cx="188992" cy="182896"/>
            </a:xfrm>
            <a:prstGeom prst="rect">
              <a:avLst/>
            </a:prstGeom>
          </p:spPr>
        </p:pic>
        <p:pic>
          <p:nvPicPr>
            <p:cNvPr id="88" name="Picture 87">
              <a:extLst>
                <a:ext uri="{FF2B5EF4-FFF2-40B4-BE49-F238E27FC236}">
                  <a16:creationId xmlns:a16="http://schemas.microsoft.com/office/drawing/2014/main" id="{E3DBF755-DDDC-DD1A-7C21-5608EA302055}"/>
                </a:ext>
              </a:extLst>
            </p:cNvPr>
            <p:cNvPicPr>
              <a:picLocks noChangeAspect="1"/>
            </p:cNvPicPr>
            <p:nvPr/>
          </p:nvPicPr>
          <p:blipFill>
            <a:blip r:embed="rId4"/>
            <a:stretch>
              <a:fillRect/>
            </a:stretch>
          </p:blipFill>
          <p:spPr>
            <a:xfrm>
              <a:off x="3946228" y="1878558"/>
              <a:ext cx="188992" cy="182896"/>
            </a:xfrm>
            <a:prstGeom prst="rect">
              <a:avLst/>
            </a:prstGeom>
          </p:spPr>
        </p:pic>
        <p:pic>
          <p:nvPicPr>
            <p:cNvPr id="90" name="Picture 89">
              <a:extLst>
                <a:ext uri="{FF2B5EF4-FFF2-40B4-BE49-F238E27FC236}">
                  <a16:creationId xmlns:a16="http://schemas.microsoft.com/office/drawing/2014/main" id="{C9D9D6A8-ABFA-1118-B6E0-345262B4726B}"/>
                </a:ext>
              </a:extLst>
            </p:cNvPr>
            <p:cNvPicPr>
              <a:picLocks noChangeAspect="1"/>
            </p:cNvPicPr>
            <p:nvPr/>
          </p:nvPicPr>
          <p:blipFill>
            <a:blip r:embed="rId4"/>
            <a:stretch>
              <a:fillRect/>
            </a:stretch>
          </p:blipFill>
          <p:spPr>
            <a:xfrm>
              <a:off x="4111125" y="1878340"/>
              <a:ext cx="188992" cy="182896"/>
            </a:xfrm>
            <a:prstGeom prst="rect">
              <a:avLst/>
            </a:prstGeom>
          </p:spPr>
        </p:pic>
        <p:pic>
          <p:nvPicPr>
            <p:cNvPr id="92" name="Picture 91">
              <a:extLst>
                <a:ext uri="{FF2B5EF4-FFF2-40B4-BE49-F238E27FC236}">
                  <a16:creationId xmlns:a16="http://schemas.microsoft.com/office/drawing/2014/main" id="{E8ABAC24-69EF-01C1-0E00-6BCC902CE749}"/>
                </a:ext>
              </a:extLst>
            </p:cNvPr>
            <p:cNvPicPr>
              <a:picLocks noChangeAspect="1"/>
            </p:cNvPicPr>
            <p:nvPr/>
          </p:nvPicPr>
          <p:blipFill>
            <a:blip r:embed="rId4"/>
            <a:stretch>
              <a:fillRect/>
            </a:stretch>
          </p:blipFill>
          <p:spPr>
            <a:xfrm>
              <a:off x="4270134" y="1885112"/>
              <a:ext cx="188992" cy="182896"/>
            </a:xfrm>
            <a:prstGeom prst="rect">
              <a:avLst/>
            </a:prstGeom>
          </p:spPr>
        </p:pic>
        <p:pic>
          <p:nvPicPr>
            <p:cNvPr id="93" name="Picture 92">
              <a:extLst>
                <a:ext uri="{FF2B5EF4-FFF2-40B4-BE49-F238E27FC236}">
                  <a16:creationId xmlns:a16="http://schemas.microsoft.com/office/drawing/2014/main" id="{20D166E8-FAF5-8E69-4EAC-42BFEC9798F6}"/>
                </a:ext>
              </a:extLst>
            </p:cNvPr>
            <p:cNvPicPr>
              <a:picLocks noChangeAspect="1"/>
            </p:cNvPicPr>
            <p:nvPr/>
          </p:nvPicPr>
          <p:blipFill>
            <a:blip r:embed="rId4"/>
            <a:stretch>
              <a:fillRect/>
            </a:stretch>
          </p:blipFill>
          <p:spPr>
            <a:xfrm>
              <a:off x="4450714" y="1890734"/>
              <a:ext cx="188992" cy="182896"/>
            </a:xfrm>
            <a:prstGeom prst="rect">
              <a:avLst/>
            </a:prstGeom>
          </p:spPr>
        </p:pic>
        <p:pic>
          <p:nvPicPr>
            <p:cNvPr id="96" name="Picture 95">
              <a:extLst>
                <a:ext uri="{FF2B5EF4-FFF2-40B4-BE49-F238E27FC236}">
                  <a16:creationId xmlns:a16="http://schemas.microsoft.com/office/drawing/2014/main" id="{73B9657C-6527-1A2E-8613-F1FC4155903E}"/>
                </a:ext>
              </a:extLst>
            </p:cNvPr>
            <p:cNvPicPr>
              <a:picLocks noChangeAspect="1"/>
            </p:cNvPicPr>
            <p:nvPr/>
          </p:nvPicPr>
          <p:blipFill>
            <a:blip r:embed="rId4"/>
            <a:stretch>
              <a:fillRect/>
            </a:stretch>
          </p:blipFill>
          <p:spPr>
            <a:xfrm>
              <a:off x="4622620" y="1878340"/>
              <a:ext cx="188992" cy="182896"/>
            </a:xfrm>
            <a:prstGeom prst="rect">
              <a:avLst/>
            </a:prstGeom>
          </p:spPr>
        </p:pic>
        <p:pic>
          <p:nvPicPr>
            <p:cNvPr id="98" name="Picture 97">
              <a:extLst>
                <a:ext uri="{FF2B5EF4-FFF2-40B4-BE49-F238E27FC236}">
                  <a16:creationId xmlns:a16="http://schemas.microsoft.com/office/drawing/2014/main" id="{C9759B7D-6979-8B46-BDB3-AC3CA264984D}"/>
                </a:ext>
              </a:extLst>
            </p:cNvPr>
            <p:cNvPicPr>
              <a:picLocks noChangeAspect="1"/>
            </p:cNvPicPr>
            <p:nvPr/>
          </p:nvPicPr>
          <p:blipFill>
            <a:blip r:embed="rId4"/>
            <a:stretch>
              <a:fillRect/>
            </a:stretch>
          </p:blipFill>
          <p:spPr>
            <a:xfrm>
              <a:off x="4814887" y="1887738"/>
              <a:ext cx="188992" cy="182896"/>
            </a:xfrm>
            <a:prstGeom prst="rect">
              <a:avLst/>
            </a:prstGeom>
          </p:spPr>
        </p:pic>
        <p:pic>
          <p:nvPicPr>
            <p:cNvPr id="99" name="Picture 98">
              <a:extLst>
                <a:ext uri="{FF2B5EF4-FFF2-40B4-BE49-F238E27FC236}">
                  <a16:creationId xmlns:a16="http://schemas.microsoft.com/office/drawing/2014/main" id="{1F9E0E0B-70AA-DA00-4988-3E4803BD80BB}"/>
                </a:ext>
              </a:extLst>
            </p:cNvPr>
            <p:cNvPicPr>
              <a:picLocks noChangeAspect="1"/>
            </p:cNvPicPr>
            <p:nvPr/>
          </p:nvPicPr>
          <p:blipFill>
            <a:blip r:embed="rId4"/>
            <a:stretch>
              <a:fillRect/>
            </a:stretch>
          </p:blipFill>
          <p:spPr>
            <a:xfrm>
              <a:off x="4969093" y="1878340"/>
              <a:ext cx="188992" cy="182896"/>
            </a:xfrm>
            <a:prstGeom prst="rect">
              <a:avLst/>
            </a:prstGeom>
          </p:spPr>
        </p:pic>
        <p:pic>
          <p:nvPicPr>
            <p:cNvPr id="101" name="Picture 100">
              <a:extLst>
                <a:ext uri="{FF2B5EF4-FFF2-40B4-BE49-F238E27FC236}">
                  <a16:creationId xmlns:a16="http://schemas.microsoft.com/office/drawing/2014/main" id="{24826D3D-35DD-96C3-AF55-2B573048B59D}"/>
                </a:ext>
              </a:extLst>
            </p:cNvPr>
            <p:cNvPicPr>
              <a:picLocks noChangeAspect="1"/>
            </p:cNvPicPr>
            <p:nvPr/>
          </p:nvPicPr>
          <p:blipFill>
            <a:blip r:embed="rId4"/>
            <a:stretch>
              <a:fillRect/>
            </a:stretch>
          </p:blipFill>
          <p:spPr>
            <a:xfrm>
              <a:off x="5128498" y="1878340"/>
              <a:ext cx="188992" cy="182896"/>
            </a:xfrm>
            <a:prstGeom prst="rect">
              <a:avLst/>
            </a:prstGeom>
          </p:spPr>
        </p:pic>
        <p:pic>
          <p:nvPicPr>
            <p:cNvPr id="103" name="Picture 102">
              <a:extLst>
                <a:ext uri="{FF2B5EF4-FFF2-40B4-BE49-F238E27FC236}">
                  <a16:creationId xmlns:a16="http://schemas.microsoft.com/office/drawing/2014/main" id="{74555F7E-76B7-3503-F28B-67052CC708F3}"/>
                </a:ext>
              </a:extLst>
            </p:cNvPr>
            <p:cNvPicPr>
              <a:picLocks noChangeAspect="1"/>
            </p:cNvPicPr>
            <p:nvPr/>
          </p:nvPicPr>
          <p:blipFill>
            <a:blip r:embed="rId4"/>
            <a:stretch>
              <a:fillRect/>
            </a:stretch>
          </p:blipFill>
          <p:spPr>
            <a:xfrm>
              <a:off x="5288341" y="1878340"/>
              <a:ext cx="188992" cy="182896"/>
            </a:xfrm>
            <a:prstGeom prst="rect">
              <a:avLst/>
            </a:prstGeom>
          </p:spPr>
        </p:pic>
        <p:grpSp>
          <p:nvGrpSpPr>
            <p:cNvPr id="105" name="Group 104">
              <a:extLst>
                <a:ext uri="{FF2B5EF4-FFF2-40B4-BE49-F238E27FC236}">
                  <a16:creationId xmlns:a16="http://schemas.microsoft.com/office/drawing/2014/main" id="{539E0238-AD17-2411-394E-1F18B4FF23F7}"/>
                </a:ext>
              </a:extLst>
            </p:cNvPr>
            <p:cNvGrpSpPr/>
            <p:nvPr/>
          </p:nvGrpSpPr>
          <p:grpSpPr>
            <a:xfrm>
              <a:off x="3258472" y="2422226"/>
              <a:ext cx="2196666" cy="198732"/>
              <a:chOff x="3258472" y="2422226"/>
              <a:chExt cx="2196666" cy="198732"/>
            </a:xfrm>
          </p:grpSpPr>
          <p:pic>
            <p:nvPicPr>
              <p:cNvPr id="79" name="Picture 78">
                <a:extLst>
                  <a:ext uri="{FF2B5EF4-FFF2-40B4-BE49-F238E27FC236}">
                    <a16:creationId xmlns:a16="http://schemas.microsoft.com/office/drawing/2014/main" id="{C2A994E0-55CC-FFAB-3FB0-996D950E6DB5}"/>
                  </a:ext>
                </a:extLst>
              </p:cNvPr>
              <p:cNvPicPr>
                <a:picLocks noChangeAspect="1"/>
              </p:cNvPicPr>
              <p:nvPr/>
            </p:nvPicPr>
            <p:blipFill>
              <a:blip r:embed="rId4"/>
              <a:stretch>
                <a:fillRect/>
              </a:stretch>
            </p:blipFill>
            <p:spPr>
              <a:xfrm>
                <a:off x="3258472" y="2422226"/>
                <a:ext cx="188992" cy="182896"/>
              </a:xfrm>
              <a:prstGeom prst="rect">
                <a:avLst/>
              </a:prstGeom>
            </p:spPr>
          </p:pic>
          <p:pic>
            <p:nvPicPr>
              <p:cNvPr id="82" name="Picture 81">
                <a:extLst>
                  <a:ext uri="{FF2B5EF4-FFF2-40B4-BE49-F238E27FC236}">
                    <a16:creationId xmlns:a16="http://schemas.microsoft.com/office/drawing/2014/main" id="{815E57E9-D2FA-31D5-BA07-4AD3FF04D60E}"/>
                  </a:ext>
                </a:extLst>
              </p:cNvPr>
              <p:cNvPicPr>
                <a:picLocks noChangeAspect="1"/>
              </p:cNvPicPr>
              <p:nvPr/>
            </p:nvPicPr>
            <p:blipFill>
              <a:blip r:embed="rId4"/>
              <a:stretch>
                <a:fillRect/>
              </a:stretch>
            </p:blipFill>
            <p:spPr>
              <a:xfrm>
                <a:off x="3439199" y="2431290"/>
                <a:ext cx="188992" cy="182896"/>
              </a:xfrm>
              <a:prstGeom prst="rect">
                <a:avLst/>
              </a:prstGeom>
            </p:spPr>
          </p:pic>
          <p:pic>
            <p:nvPicPr>
              <p:cNvPr id="84" name="Picture 83">
                <a:extLst>
                  <a:ext uri="{FF2B5EF4-FFF2-40B4-BE49-F238E27FC236}">
                    <a16:creationId xmlns:a16="http://schemas.microsoft.com/office/drawing/2014/main" id="{D192F6D4-9122-F37B-B4C4-0E12CF2E9C5D}"/>
                  </a:ext>
                </a:extLst>
              </p:cNvPr>
              <p:cNvPicPr>
                <a:picLocks noChangeAspect="1"/>
              </p:cNvPicPr>
              <p:nvPr/>
            </p:nvPicPr>
            <p:blipFill>
              <a:blip r:embed="rId4"/>
              <a:stretch>
                <a:fillRect/>
              </a:stretch>
            </p:blipFill>
            <p:spPr>
              <a:xfrm>
                <a:off x="3611538" y="2438062"/>
                <a:ext cx="188992" cy="182896"/>
              </a:xfrm>
              <a:prstGeom prst="rect">
                <a:avLst/>
              </a:prstGeom>
            </p:spPr>
          </p:pic>
          <p:pic>
            <p:nvPicPr>
              <p:cNvPr id="87" name="Picture 86">
                <a:extLst>
                  <a:ext uri="{FF2B5EF4-FFF2-40B4-BE49-F238E27FC236}">
                    <a16:creationId xmlns:a16="http://schemas.microsoft.com/office/drawing/2014/main" id="{6415E427-54CF-4505-D0BC-28393A99343A}"/>
                  </a:ext>
                </a:extLst>
              </p:cNvPr>
              <p:cNvPicPr>
                <a:picLocks noChangeAspect="1"/>
              </p:cNvPicPr>
              <p:nvPr/>
            </p:nvPicPr>
            <p:blipFill>
              <a:blip r:embed="rId4"/>
              <a:stretch>
                <a:fillRect/>
              </a:stretch>
            </p:blipFill>
            <p:spPr>
              <a:xfrm>
                <a:off x="3937255" y="2438062"/>
                <a:ext cx="188992" cy="182896"/>
              </a:xfrm>
              <a:prstGeom prst="rect">
                <a:avLst/>
              </a:prstGeom>
            </p:spPr>
          </p:pic>
          <p:pic>
            <p:nvPicPr>
              <p:cNvPr id="89" name="Picture 88">
                <a:extLst>
                  <a:ext uri="{FF2B5EF4-FFF2-40B4-BE49-F238E27FC236}">
                    <a16:creationId xmlns:a16="http://schemas.microsoft.com/office/drawing/2014/main" id="{8164EC27-0A5E-702E-EFEE-8C86B807FFB5}"/>
                  </a:ext>
                </a:extLst>
              </p:cNvPr>
              <p:cNvPicPr>
                <a:picLocks noChangeAspect="1"/>
              </p:cNvPicPr>
              <p:nvPr/>
            </p:nvPicPr>
            <p:blipFill>
              <a:blip r:embed="rId4"/>
              <a:stretch>
                <a:fillRect/>
              </a:stretch>
            </p:blipFill>
            <p:spPr>
              <a:xfrm>
                <a:off x="4117152" y="2431290"/>
                <a:ext cx="188992" cy="182896"/>
              </a:xfrm>
              <a:prstGeom prst="rect">
                <a:avLst/>
              </a:prstGeom>
            </p:spPr>
          </p:pic>
          <p:pic>
            <p:nvPicPr>
              <p:cNvPr id="91" name="Picture 90">
                <a:extLst>
                  <a:ext uri="{FF2B5EF4-FFF2-40B4-BE49-F238E27FC236}">
                    <a16:creationId xmlns:a16="http://schemas.microsoft.com/office/drawing/2014/main" id="{EBBA3035-06D8-5712-C075-15102BF0722A}"/>
                  </a:ext>
                </a:extLst>
              </p:cNvPr>
              <p:cNvPicPr>
                <a:picLocks noChangeAspect="1"/>
              </p:cNvPicPr>
              <p:nvPr/>
            </p:nvPicPr>
            <p:blipFill>
              <a:blip r:embed="rId4"/>
              <a:stretch>
                <a:fillRect/>
              </a:stretch>
            </p:blipFill>
            <p:spPr>
              <a:xfrm>
                <a:off x="4291771" y="2438062"/>
                <a:ext cx="188992" cy="182896"/>
              </a:xfrm>
              <a:prstGeom prst="rect">
                <a:avLst/>
              </a:prstGeom>
            </p:spPr>
          </p:pic>
          <p:pic>
            <p:nvPicPr>
              <p:cNvPr id="94" name="Picture 93">
                <a:extLst>
                  <a:ext uri="{FF2B5EF4-FFF2-40B4-BE49-F238E27FC236}">
                    <a16:creationId xmlns:a16="http://schemas.microsoft.com/office/drawing/2014/main" id="{EAE95998-1193-05CD-5351-2650052B7796}"/>
                  </a:ext>
                </a:extLst>
              </p:cNvPr>
              <p:cNvPicPr>
                <a:picLocks noChangeAspect="1"/>
              </p:cNvPicPr>
              <p:nvPr/>
            </p:nvPicPr>
            <p:blipFill>
              <a:blip r:embed="rId4"/>
              <a:stretch>
                <a:fillRect/>
              </a:stretch>
            </p:blipFill>
            <p:spPr>
              <a:xfrm>
                <a:off x="4458253" y="2438062"/>
                <a:ext cx="188992" cy="182896"/>
              </a:xfrm>
              <a:prstGeom prst="rect">
                <a:avLst/>
              </a:prstGeom>
            </p:spPr>
          </p:pic>
          <p:pic>
            <p:nvPicPr>
              <p:cNvPr id="95" name="Picture 94">
                <a:extLst>
                  <a:ext uri="{FF2B5EF4-FFF2-40B4-BE49-F238E27FC236}">
                    <a16:creationId xmlns:a16="http://schemas.microsoft.com/office/drawing/2014/main" id="{FDF81972-C3B1-CC8F-D4F3-9D1131D787DB}"/>
                  </a:ext>
                </a:extLst>
              </p:cNvPr>
              <p:cNvPicPr>
                <a:picLocks noChangeAspect="1"/>
              </p:cNvPicPr>
              <p:nvPr/>
            </p:nvPicPr>
            <p:blipFill>
              <a:blip r:embed="rId4"/>
              <a:stretch>
                <a:fillRect/>
              </a:stretch>
            </p:blipFill>
            <p:spPr>
              <a:xfrm>
                <a:off x="4636475" y="2431290"/>
                <a:ext cx="188992" cy="182896"/>
              </a:xfrm>
              <a:prstGeom prst="rect">
                <a:avLst/>
              </a:prstGeom>
            </p:spPr>
          </p:pic>
          <p:pic>
            <p:nvPicPr>
              <p:cNvPr id="97" name="Picture 96">
                <a:extLst>
                  <a:ext uri="{FF2B5EF4-FFF2-40B4-BE49-F238E27FC236}">
                    <a16:creationId xmlns:a16="http://schemas.microsoft.com/office/drawing/2014/main" id="{AE37DC61-8373-55AD-0410-7D90A6939B62}"/>
                  </a:ext>
                </a:extLst>
              </p:cNvPr>
              <p:cNvPicPr>
                <a:picLocks noChangeAspect="1"/>
              </p:cNvPicPr>
              <p:nvPr/>
            </p:nvPicPr>
            <p:blipFill>
              <a:blip r:embed="rId4"/>
              <a:stretch>
                <a:fillRect/>
              </a:stretch>
            </p:blipFill>
            <p:spPr>
              <a:xfrm>
                <a:off x="4812088" y="2438062"/>
                <a:ext cx="188992" cy="182896"/>
              </a:xfrm>
              <a:prstGeom prst="rect">
                <a:avLst/>
              </a:prstGeom>
            </p:spPr>
          </p:pic>
          <p:pic>
            <p:nvPicPr>
              <p:cNvPr id="100" name="Picture 99">
                <a:extLst>
                  <a:ext uri="{FF2B5EF4-FFF2-40B4-BE49-F238E27FC236}">
                    <a16:creationId xmlns:a16="http://schemas.microsoft.com/office/drawing/2014/main" id="{19B05021-D4A3-64DD-4DF1-1177EAD5A44F}"/>
                  </a:ext>
                </a:extLst>
              </p:cNvPr>
              <p:cNvPicPr>
                <a:picLocks noChangeAspect="1"/>
              </p:cNvPicPr>
              <p:nvPr/>
            </p:nvPicPr>
            <p:blipFill>
              <a:blip r:embed="rId4"/>
              <a:stretch>
                <a:fillRect/>
              </a:stretch>
            </p:blipFill>
            <p:spPr>
              <a:xfrm>
                <a:off x="4976625" y="2422226"/>
                <a:ext cx="188992" cy="182896"/>
              </a:xfrm>
              <a:prstGeom prst="rect">
                <a:avLst/>
              </a:prstGeom>
            </p:spPr>
          </p:pic>
          <p:pic>
            <p:nvPicPr>
              <p:cNvPr id="102" name="Picture 101">
                <a:extLst>
                  <a:ext uri="{FF2B5EF4-FFF2-40B4-BE49-F238E27FC236}">
                    <a16:creationId xmlns:a16="http://schemas.microsoft.com/office/drawing/2014/main" id="{529D648F-1248-CEBE-E30C-BB05D31B7D4F}"/>
                  </a:ext>
                </a:extLst>
              </p:cNvPr>
              <p:cNvPicPr>
                <a:picLocks noChangeAspect="1"/>
              </p:cNvPicPr>
              <p:nvPr/>
            </p:nvPicPr>
            <p:blipFill>
              <a:blip r:embed="rId4"/>
              <a:stretch>
                <a:fillRect/>
              </a:stretch>
            </p:blipFill>
            <p:spPr>
              <a:xfrm>
                <a:off x="5114644" y="2422226"/>
                <a:ext cx="188992" cy="182896"/>
              </a:xfrm>
              <a:prstGeom prst="rect">
                <a:avLst/>
              </a:prstGeom>
            </p:spPr>
          </p:pic>
          <p:pic>
            <p:nvPicPr>
              <p:cNvPr id="104" name="Picture 103">
                <a:extLst>
                  <a:ext uri="{FF2B5EF4-FFF2-40B4-BE49-F238E27FC236}">
                    <a16:creationId xmlns:a16="http://schemas.microsoft.com/office/drawing/2014/main" id="{6487F24E-1701-E635-2BE4-477E90991128}"/>
                  </a:ext>
                </a:extLst>
              </p:cNvPr>
              <p:cNvPicPr>
                <a:picLocks noChangeAspect="1"/>
              </p:cNvPicPr>
              <p:nvPr/>
            </p:nvPicPr>
            <p:blipFill>
              <a:blip r:embed="rId4"/>
              <a:stretch>
                <a:fillRect/>
              </a:stretch>
            </p:blipFill>
            <p:spPr>
              <a:xfrm>
                <a:off x="5266146" y="2431290"/>
                <a:ext cx="188992" cy="182896"/>
              </a:xfrm>
              <a:prstGeom prst="rect">
                <a:avLst/>
              </a:prstGeom>
            </p:spPr>
          </p:pic>
        </p:grpSp>
        <p:grpSp>
          <p:nvGrpSpPr>
            <p:cNvPr id="106" name="Group 105">
              <a:extLst>
                <a:ext uri="{FF2B5EF4-FFF2-40B4-BE49-F238E27FC236}">
                  <a16:creationId xmlns:a16="http://schemas.microsoft.com/office/drawing/2014/main" id="{DBBEA885-8DBB-CE3B-692B-91476BE8C8E8}"/>
                </a:ext>
              </a:extLst>
            </p:cNvPr>
            <p:cNvGrpSpPr/>
            <p:nvPr/>
          </p:nvGrpSpPr>
          <p:grpSpPr>
            <a:xfrm>
              <a:off x="5282724" y="2413567"/>
              <a:ext cx="2196666" cy="198732"/>
              <a:chOff x="3258472" y="2422226"/>
              <a:chExt cx="2196666" cy="198732"/>
            </a:xfrm>
          </p:grpSpPr>
          <p:pic>
            <p:nvPicPr>
              <p:cNvPr id="107" name="Picture 106">
                <a:extLst>
                  <a:ext uri="{FF2B5EF4-FFF2-40B4-BE49-F238E27FC236}">
                    <a16:creationId xmlns:a16="http://schemas.microsoft.com/office/drawing/2014/main" id="{838D362B-2CBC-EB84-D62A-023D131238FE}"/>
                  </a:ext>
                </a:extLst>
              </p:cNvPr>
              <p:cNvPicPr>
                <a:picLocks noChangeAspect="1"/>
              </p:cNvPicPr>
              <p:nvPr/>
            </p:nvPicPr>
            <p:blipFill>
              <a:blip r:embed="rId4"/>
              <a:stretch>
                <a:fillRect/>
              </a:stretch>
            </p:blipFill>
            <p:spPr>
              <a:xfrm>
                <a:off x="3258472" y="2422226"/>
                <a:ext cx="188992" cy="182896"/>
              </a:xfrm>
              <a:prstGeom prst="rect">
                <a:avLst/>
              </a:prstGeom>
            </p:spPr>
          </p:pic>
          <p:pic>
            <p:nvPicPr>
              <p:cNvPr id="108" name="Picture 107">
                <a:extLst>
                  <a:ext uri="{FF2B5EF4-FFF2-40B4-BE49-F238E27FC236}">
                    <a16:creationId xmlns:a16="http://schemas.microsoft.com/office/drawing/2014/main" id="{91730FFC-DDD7-0481-532A-38001356B550}"/>
                  </a:ext>
                </a:extLst>
              </p:cNvPr>
              <p:cNvPicPr>
                <a:picLocks noChangeAspect="1"/>
              </p:cNvPicPr>
              <p:nvPr/>
            </p:nvPicPr>
            <p:blipFill>
              <a:blip r:embed="rId4"/>
              <a:stretch>
                <a:fillRect/>
              </a:stretch>
            </p:blipFill>
            <p:spPr>
              <a:xfrm>
                <a:off x="3439199" y="2431290"/>
                <a:ext cx="188992" cy="182896"/>
              </a:xfrm>
              <a:prstGeom prst="rect">
                <a:avLst/>
              </a:prstGeom>
            </p:spPr>
          </p:pic>
          <p:pic>
            <p:nvPicPr>
              <p:cNvPr id="109" name="Picture 108">
                <a:extLst>
                  <a:ext uri="{FF2B5EF4-FFF2-40B4-BE49-F238E27FC236}">
                    <a16:creationId xmlns:a16="http://schemas.microsoft.com/office/drawing/2014/main" id="{2BD32F90-BFE5-BE3D-63D0-A67E95CF4C44}"/>
                  </a:ext>
                </a:extLst>
              </p:cNvPr>
              <p:cNvPicPr>
                <a:picLocks noChangeAspect="1"/>
              </p:cNvPicPr>
              <p:nvPr/>
            </p:nvPicPr>
            <p:blipFill>
              <a:blip r:embed="rId4"/>
              <a:stretch>
                <a:fillRect/>
              </a:stretch>
            </p:blipFill>
            <p:spPr>
              <a:xfrm>
                <a:off x="3611538" y="2438062"/>
                <a:ext cx="188992" cy="182896"/>
              </a:xfrm>
              <a:prstGeom prst="rect">
                <a:avLst/>
              </a:prstGeom>
            </p:spPr>
          </p:pic>
          <p:pic>
            <p:nvPicPr>
              <p:cNvPr id="110" name="Picture 109">
                <a:extLst>
                  <a:ext uri="{FF2B5EF4-FFF2-40B4-BE49-F238E27FC236}">
                    <a16:creationId xmlns:a16="http://schemas.microsoft.com/office/drawing/2014/main" id="{51A24E04-6AA3-4271-81D8-1A09B2D234F8}"/>
                  </a:ext>
                </a:extLst>
              </p:cNvPr>
              <p:cNvPicPr>
                <a:picLocks noChangeAspect="1"/>
              </p:cNvPicPr>
              <p:nvPr/>
            </p:nvPicPr>
            <p:blipFill>
              <a:blip r:embed="rId4"/>
              <a:stretch>
                <a:fillRect/>
              </a:stretch>
            </p:blipFill>
            <p:spPr>
              <a:xfrm>
                <a:off x="3937255" y="2438062"/>
                <a:ext cx="188992" cy="182896"/>
              </a:xfrm>
              <a:prstGeom prst="rect">
                <a:avLst/>
              </a:prstGeom>
            </p:spPr>
          </p:pic>
          <p:pic>
            <p:nvPicPr>
              <p:cNvPr id="111" name="Picture 110">
                <a:extLst>
                  <a:ext uri="{FF2B5EF4-FFF2-40B4-BE49-F238E27FC236}">
                    <a16:creationId xmlns:a16="http://schemas.microsoft.com/office/drawing/2014/main" id="{5A99AC35-4BC6-6C0D-BB45-3E0527787A6E}"/>
                  </a:ext>
                </a:extLst>
              </p:cNvPr>
              <p:cNvPicPr>
                <a:picLocks noChangeAspect="1"/>
              </p:cNvPicPr>
              <p:nvPr/>
            </p:nvPicPr>
            <p:blipFill>
              <a:blip r:embed="rId4"/>
              <a:stretch>
                <a:fillRect/>
              </a:stretch>
            </p:blipFill>
            <p:spPr>
              <a:xfrm>
                <a:off x="4117152" y="2431290"/>
                <a:ext cx="188992" cy="182896"/>
              </a:xfrm>
              <a:prstGeom prst="rect">
                <a:avLst/>
              </a:prstGeom>
            </p:spPr>
          </p:pic>
          <p:pic>
            <p:nvPicPr>
              <p:cNvPr id="112" name="Picture 111">
                <a:extLst>
                  <a:ext uri="{FF2B5EF4-FFF2-40B4-BE49-F238E27FC236}">
                    <a16:creationId xmlns:a16="http://schemas.microsoft.com/office/drawing/2014/main" id="{0E9F224A-907C-B083-D236-5E3004796ABC}"/>
                  </a:ext>
                </a:extLst>
              </p:cNvPr>
              <p:cNvPicPr>
                <a:picLocks noChangeAspect="1"/>
              </p:cNvPicPr>
              <p:nvPr/>
            </p:nvPicPr>
            <p:blipFill>
              <a:blip r:embed="rId4"/>
              <a:stretch>
                <a:fillRect/>
              </a:stretch>
            </p:blipFill>
            <p:spPr>
              <a:xfrm>
                <a:off x="4291771" y="2438062"/>
                <a:ext cx="188992" cy="182896"/>
              </a:xfrm>
              <a:prstGeom prst="rect">
                <a:avLst/>
              </a:prstGeom>
            </p:spPr>
          </p:pic>
          <p:pic>
            <p:nvPicPr>
              <p:cNvPr id="113" name="Picture 112">
                <a:extLst>
                  <a:ext uri="{FF2B5EF4-FFF2-40B4-BE49-F238E27FC236}">
                    <a16:creationId xmlns:a16="http://schemas.microsoft.com/office/drawing/2014/main" id="{DD0C0DBD-700C-5ED8-5004-87F485843D8F}"/>
                  </a:ext>
                </a:extLst>
              </p:cNvPr>
              <p:cNvPicPr>
                <a:picLocks noChangeAspect="1"/>
              </p:cNvPicPr>
              <p:nvPr/>
            </p:nvPicPr>
            <p:blipFill>
              <a:blip r:embed="rId4"/>
              <a:stretch>
                <a:fillRect/>
              </a:stretch>
            </p:blipFill>
            <p:spPr>
              <a:xfrm>
                <a:off x="4458253" y="2438062"/>
                <a:ext cx="188992" cy="182896"/>
              </a:xfrm>
              <a:prstGeom prst="rect">
                <a:avLst/>
              </a:prstGeom>
            </p:spPr>
          </p:pic>
          <p:pic>
            <p:nvPicPr>
              <p:cNvPr id="114" name="Picture 113">
                <a:extLst>
                  <a:ext uri="{FF2B5EF4-FFF2-40B4-BE49-F238E27FC236}">
                    <a16:creationId xmlns:a16="http://schemas.microsoft.com/office/drawing/2014/main" id="{8D952442-55F7-CF28-62C5-47E9C3A0C306}"/>
                  </a:ext>
                </a:extLst>
              </p:cNvPr>
              <p:cNvPicPr>
                <a:picLocks noChangeAspect="1"/>
              </p:cNvPicPr>
              <p:nvPr/>
            </p:nvPicPr>
            <p:blipFill>
              <a:blip r:embed="rId4"/>
              <a:stretch>
                <a:fillRect/>
              </a:stretch>
            </p:blipFill>
            <p:spPr>
              <a:xfrm>
                <a:off x="4636475" y="2431290"/>
                <a:ext cx="188992" cy="182896"/>
              </a:xfrm>
              <a:prstGeom prst="rect">
                <a:avLst/>
              </a:prstGeom>
            </p:spPr>
          </p:pic>
          <p:pic>
            <p:nvPicPr>
              <p:cNvPr id="115" name="Picture 114">
                <a:extLst>
                  <a:ext uri="{FF2B5EF4-FFF2-40B4-BE49-F238E27FC236}">
                    <a16:creationId xmlns:a16="http://schemas.microsoft.com/office/drawing/2014/main" id="{A28A63F5-38A0-FBDB-4D7F-E42562773F68}"/>
                  </a:ext>
                </a:extLst>
              </p:cNvPr>
              <p:cNvPicPr>
                <a:picLocks noChangeAspect="1"/>
              </p:cNvPicPr>
              <p:nvPr/>
            </p:nvPicPr>
            <p:blipFill>
              <a:blip r:embed="rId4"/>
              <a:stretch>
                <a:fillRect/>
              </a:stretch>
            </p:blipFill>
            <p:spPr>
              <a:xfrm>
                <a:off x="4812088" y="2438062"/>
                <a:ext cx="188992" cy="182896"/>
              </a:xfrm>
              <a:prstGeom prst="rect">
                <a:avLst/>
              </a:prstGeom>
            </p:spPr>
          </p:pic>
          <p:pic>
            <p:nvPicPr>
              <p:cNvPr id="116" name="Picture 115">
                <a:extLst>
                  <a:ext uri="{FF2B5EF4-FFF2-40B4-BE49-F238E27FC236}">
                    <a16:creationId xmlns:a16="http://schemas.microsoft.com/office/drawing/2014/main" id="{07DF2B31-E78C-04FA-CDAD-FD3198B52612}"/>
                  </a:ext>
                </a:extLst>
              </p:cNvPr>
              <p:cNvPicPr>
                <a:picLocks noChangeAspect="1"/>
              </p:cNvPicPr>
              <p:nvPr/>
            </p:nvPicPr>
            <p:blipFill>
              <a:blip r:embed="rId4"/>
              <a:stretch>
                <a:fillRect/>
              </a:stretch>
            </p:blipFill>
            <p:spPr>
              <a:xfrm>
                <a:off x="4976625" y="2422226"/>
                <a:ext cx="188992" cy="182896"/>
              </a:xfrm>
              <a:prstGeom prst="rect">
                <a:avLst/>
              </a:prstGeom>
            </p:spPr>
          </p:pic>
          <p:pic>
            <p:nvPicPr>
              <p:cNvPr id="117" name="Picture 116">
                <a:extLst>
                  <a:ext uri="{FF2B5EF4-FFF2-40B4-BE49-F238E27FC236}">
                    <a16:creationId xmlns:a16="http://schemas.microsoft.com/office/drawing/2014/main" id="{3DAC9ABF-1FEC-63A2-CFD7-D07DF6831C58}"/>
                  </a:ext>
                </a:extLst>
              </p:cNvPr>
              <p:cNvPicPr>
                <a:picLocks noChangeAspect="1"/>
              </p:cNvPicPr>
              <p:nvPr/>
            </p:nvPicPr>
            <p:blipFill>
              <a:blip r:embed="rId4"/>
              <a:stretch>
                <a:fillRect/>
              </a:stretch>
            </p:blipFill>
            <p:spPr>
              <a:xfrm>
                <a:off x="5114644" y="2422226"/>
                <a:ext cx="188992" cy="182896"/>
              </a:xfrm>
              <a:prstGeom prst="rect">
                <a:avLst/>
              </a:prstGeom>
            </p:spPr>
          </p:pic>
          <p:pic>
            <p:nvPicPr>
              <p:cNvPr id="118" name="Picture 117">
                <a:extLst>
                  <a:ext uri="{FF2B5EF4-FFF2-40B4-BE49-F238E27FC236}">
                    <a16:creationId xmlns:a16="http://schemas.microsoft.com/office/drawing/2014/main" id="{CC4A2514-E2D4-D6FF-73A4-3378E85F17F5}"/>
                  </a:ext>
                </a:extLst>
              </p:cNvPr>
              <p:cNvPicPr>
                <a:picLocks noChangeAspect="1"/>
              </p:cNvPicPr>
              <p:nvPr/>
            </p:nvPicPr>
            <p:blipFill>
              <a:blip r:embed="rId4"/>
              <a:stretch>
                <a:fillRect/>
              </a:stretch>
            </p:blipFill>
            <p:spPr>
              <a:xfrm>
                <a:off x="5266146" y="2431290"/>
                <a:ext cx="188992" cy="182896"/>
              </a:xfrm>
              <a:prstGeom prst="rect">
                <a:avLst/>
              </a:prstGeom>
            </p:spPr>
          </p:pic>
        </p:grpSp>
        <p:pic>
          <p:nvPicPr>
            <p:cNvPr id="119" name="Picture 118">
              <a:extLst>
                <a:ext uri="{FF2B5EF4-FFF2-40B4-BE49-F238E27FC236}">
                  <a16:creationId xmlns:a16="http://schemas.microsoft.com/office/drawing/2014/main" id="{EA258F18-6158-D34F-F862-773A9493EAAB}"/>
                </a:ext>
              </a:extLst>
            </p:cNvPr>
            <p:cNvPicPr>
              <a:picLocks noChangeAspect="1"/>
            </p:cNvPicPr>
            <p:nvPr/>
          </p:nvPicPr>
          <p:blipFill>
            <a:blip r:embed="rId4"/>
            <a:stretch>
              <a:fillRect/>
            </a:stretch>
          </p:blipFill>
          <p:spPr>
            <a:xfrm>
              <a:off x="5798295" y="2419230"/>
              <a:ext cx="188992" cy="182896"/>
            </a:xfrm>
            <a:prstGeom prst="rect">
              <a:avLst/>
            </a:prstGeom>
          </p:spPr>
        </p:pic>
        <p:pic>
          <p:nvPicPr>
            <p:cNvPr id="120" name="Picture 119">
              <a:extLst>
                <a:ext uri="{FF2B5EF4-FFF2-40B4-BE49-F238E27FC236}">
                  <a16:creationId xmlns:a16="http://schemas.microsoft.com/office/drawing/2014/main" id="{F2A9B2F7-1091-AE1F-CDAF-DB71368E7315}"/>
                </a:ext>
              </a:extLst>
            </p:cNvPr>
            <p:cNvPicPr>
              <a:picLocks noChangeAspect="1"/>
            </p:cNvPicPr>
            <p:nvPr/>
          </p:nvPicPr>
          <p:blipFill>
            <a:blip r:embed="rId5"/>
            <a:stretch>
              <a:fillRect/>
            </a:stretch>
          </p:blipFill>
          <p:spPr>
            <a:xfrm>
              <a:off x="5418181" y="1835422"/>
              <a:ext cx="1865538" cy="213378"/>
            </a:xfrm>
            <a:prstGeom prst="rect">
              <a:avLst/>
            </a:prstGeom>
          </p:spPr>
        </p:pic>
        <p:pic>
          <p:nvPicPr>
            <p:cNvPr id="121" name="Picture 120">
              <a:extLst>
                <a:ext uri="{FF2B5EF4-FFF2-40B4-BE49-F238E27FC236}">
                  <a16:creationId xmlns:a16="http://schemas.microsoft.com/office/drawing/2014/main" id="{FE2DA273-1727-F916-5A67-0889824A2410}"/>
                </a:ext>
              </a:extLst>
            </p:cNvPr>
            <p:cNvPicPr>
              <a:picLocks noChangeAspect="1"/>
            </p:cNvPicPr>
            <p:nvPr/>
          </p:nvPicPr>
          <p:blipFill>
            <a:blip r:embed="rId4"/>
            <a:stretch>
              <a:fillRect/>
            </a:stretch>
          </p:blipFill>
          <p:spPr>
            <a:xfrm>
              <a:off x="7242541" y="1870148"/>
              <a:ext cx="188992" cy="182896"/>
            </a:xfrm>
            <a:prstGeom prst="rect">
              <a:avLst/>
            </a:prstGeom>
          </p:spPr>
        </p:pic>
      </p:grpSp>
      <p:sp>
        <p:nvSpPr>
          <p:cNvPr id="126" name="Block Arc 125">
            <a:extLst>
              <a:ext uri="{FF2B5EF4-FFF2-40B4-BE49-F238E27FC236}">
                <a16:creationId xmlns:a16="http://schemas.microsoft.com/office/drawing/2014/main" id="{55D78E6D-E760-1D84-BB76-3CBF62EF1C6C}"/>
              </a:ext>
            </a:extLst>
          </p:cNvPr>
          <p:cNvSpPr/>
          <p:nvPr/>
        </p:nvSpPr>
        <p:spPr>
          <a:xfrm rot="16200000">
            <a:off x="1934260" y="1438274"/>
            <a:ext cx="1041873" cy="520597"/>
          </a:xfrm>
          <a:prstGeom prst="blockArc">
            <a:avLst>
              <a:gd name="adj1" fmla="val 10766686"/>
              <a:gd name="adj2" fmla="val 0"/>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8" name="Picture 127">
            <a:extLst>
              <a:ext uri="{FF2B5EF4-FFF2-40B4-BE49-F238E27FC236}">
                <a16:creationId xmlns:a16="http://schemas.microsoft.com/office/drawing/2014/main" id="{DF8D7573-87A7-CE38-9401-2597EA6EA581}"/>
              </a:ext>
            </a:extLst>
          </p:cNvPr>
          <p:cNvPicPr>
            <a:picLocks noChangeAspect="1"/>
          </p:cNvPicPr>
          <p:nvPr/>
        </p:nvPicPr>
        <p:blipFill>
          <a:blip r:embed="rId6"/>
          <a:stretch>
            <a:fillRect/>
          </a:stretch>
        </p:blipFill>
        <p:spPr>
          <a:xfrm rot="10800000">
            <a:off x="2455195" y="1177637"/>
            <a:ext cx="280440" cy="1054699"/>
          </a:xfrm>
          <a:prstGeom prst="rect">
            <a:avLst/>
          </a:prstGeom>
        </p:spPr>
      </p:pic>
      <p:sp>
        <p:nvSpPr>
          <p:cNvPr id="129" name="Oval 128">
            <a:extLst>
              <a:ext uri="{FF2B5EF4-FFF2-40B4-BE49-F238E27FC236}">
                <a16:creationId xmlns:a16="http://schemas.microsoft.com/office/drawing/2014/main" id="{F939D81F-A0AB-0236-F3D9-6F37C401F70D}"/>
              </a:ext>
            </a:extLst>
          </p:cNvPr>
          <p:cNvSpPr/>
          <p:nvPr/>
        </p:nvSpPr>
        <p:spPr>
          <a:xfrm>
            <a:off x="2249994" y="1177637"/>
            <a:ext cx="410399" cy="1041872"/>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FBF73A0F-F43C-54D4-BC9C-24D72AB3A29C}"/>
              </a:ext>
            </a:extLst>
          </p:cNvPr>
          <p:cNvSpPr/>
          <p:nvPr/>
        </p:nvSpPr>
        <p:spPr>
          <a:xfrm>
            <a:off x="2330502" y="1177636"/>
            <a:ext cx="249383" cy="1029047"/>
          </a:xfrm>
          <a:prstGeom prst="ellipse">
            <a:avLst/>
          </a:prstGeom>
          <a:solidFill>
            <a:srgbClr val="0929B3"/>
          </a:solidFill>
          <a:ln>
            <a:solidFill>
              <a:srgbClr val="0929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0929B3"/>
                </a:solidFill>
              </a:ln>
            </a:endParaRPr>
          </a:p>
        </p:txBody>
      </p:sp>
      <p:sp>
        <p:nvSpPr>
          <p:cNvPr id="132" name="Flowchart: Connector 131">
            <a:extLst>
              <a:ext uri="{FF2B5EF4-FFF2-40B4-BE49-F238E27FC236}">
                <a16:creationId xmlns:a16="http://schemas.microsoft.com/office/drawing/2014/main" id="{BF056FEC-C4BA-7735-3F9E-C43F7299D0AC}"/>
              </a:ext>
            </a:extLst>
          </p:cNvPr>
          <p:cNvSpPr/>
          <p:nvPr/>
        </p:nvSpPr>
        <p:spPr>
          <a:xfrm>
            <a:off x="2424021" y="1272595"/>
            <a:ext cx="62345" cy="76200"/>
          </a:xfrm>
          <a:prstGeom prst="flowChartConnector">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Picture 132">
            <a:extLst>
              <a:ext uri="{FF2B5EF4-FFF2-40B4-BE49-F238E27FC236}">
                <a16:creationId xmlns:a16="http://schemas.microsoft.com/office/drawing/2014/main" id="{8A63E308-C78F-16D0-3687-6AC6EA5A1974}"/>
              </a:ext>
            </a:extLst>
          </p:cNvPr>
          <p:cNvPicPr>
            <a:picLocks noChangeAspect="1"/>
          </p:cNvPicPr>
          <p:nvPr/>
        </p:nvPicPr>
        <p:blipFill>
          <a:blip r:embed="rId7"/>
          <a:stretch>
            <a:fillRect/>
          </a:stretch>
        </p:blipFill>
        <p:spPr>
          <a:xfrm>
            <a:off x="2415565" y="1467302"/>
            <a:ext cx="79255" cy="91448"/>
          </a:xfrm>
          <a:prstGeom prst="rect">
            <a:avLst/>
          </a:prstGeom>
        </p:spPr>
      </p:pic>
      <p:pic>
        <p:nvPicPr>
          <p:cNvPr id="134" name="Picture 133">
            <a:extLst>
              <a:ext uri="{FF2B5EF4-FFF2-40B4-BE49-F238E27FC236}">
                <a16:creationId xmlns:a16="http://schemas.microsoft.com/office/drawing/2014/main" id="{3D9D6B65-0FA6-3635-7B84-EAE91DC8AFDE}"/>
              </a:ext>
            </a:extLst>
          </p:cNvPr>
          <p:cNvPicPr>
            <a:picLocks noChangeAspect="1"/>
          </p:cNvPicPr>
          <p:nvPr/>
        </p:nvPicPr>
        <p:blipFill>
          <a:blip r:embed="rId7"/>
          <a:stretch>
            <a:fillRect/>
          </a:stretch>
        </p:blipFill>
        <p:spPr>
          <a:xfrm>
            <a:off x="2415565" y="1717547"/>
            <a:ext cx="79255" cy="91448"/>
          </a:xfrm>
          <a:prstGeom prst="rect">
            <a:avLst/>
          </a:prstGeom>
        </p:spPr>
      </p:pic>
      <p:pic>
        <p:nvPicPr>
          <p:cNvPr id="135" name="Picture 134">
            <a:extLst>
              <a:ext uri="{FF2B5EF4-FFF2-40B4-BE49-F238E27FC236}">
                <a16:creationId xmlns:a16="http://schemas.microsoft.com/office/drawing/2014/main" id="{CF8C0F92-B490-61CF-4632-76443193CD36}"/>
              </a:ext>
            </a:extLst>
          </p:cNvPr>
          <p:cNvPicPr>
            <a:picLocks noChangeAspect="1"/>
          </p:cNvPicPr>
          <p:nvPr/>
        </p:nvPicPr>
        <p:blipFill>
          <a:blip r:embed="rId7"/>
          <a:stretch>
            <a:fillRect/>
          </a:stretch>
        </p:blipFill>
        <p:spPr>
          <a:xfrm>
            <a:off x="2424021" y="1927502"/>
            <a:ext cx="79255" cy="91448"/>
          </a:xfrm>
          <a:prstGeom prst="rect">
            <a:avLst/>
          </a:prstGeom>
        </p:spPr>
      </p:pic>
      <p:pic>
        <p:nvPicPr>
          <p:cNvPr id="136" name="Picture 135">
            <a:extLst>
              <a:ext uri="{FF2B5EF4-FFF2-40B4-BE49-F238E27FC236}">
                <a16:creationId xmlns:a16="http://schemas.microsoft.com/office/drawing/2014/main" id="{3CF78901-9A3F-3A03-E832-5562D8245FF9}"/>
              </a:ext>
            </a:extLst>
          </p:cNvPr>
          <p:cNvPicPr>
            <a:picLocks noChangeAspect="1"/>
          </p:cNvPicPr>
          <p:nvPr/>
        </p:nvPicPr>
        <p:blipFill>
          <a:blip r:embed="rId7"/>
          <a:stretch>
            <a:fillRect/>
          </a:stretch>
        </p:blipFill>
        <p:spPr>
          <a:xfrm>
            <a:off x="2424021" y="2359801"/>
            <a:ext cx="79255" cy="91448"/>
          </a:xfrm>
          <a:prstGeom prst="rect">
            <a:avLst/>
          </a:prstGeom>
        </p:spPr>
      </p:pic>
      <p:pic>
        <p:nvPicPr>
          <p:cNvPr id="137" name="Picture 136">
            <a:extLst>
              <a:ext uri="{FF2B5EF4-FFF2-40B4-BE49-F238E27FC236}">
                <a16:creationId xmlns:a16="http://schemas.microsoft.com/office/drawing/2014/main" id="{AD1DA855-29B6-3B57-F5A6-A7B679EA4F25}"/>
              </a:ext>
            </a:extLst>
          </p:cNvPr>
          <p:cNvPicPr>
            <a:picLocks noChangeAspect="1"/>
          </p:cNvPicPr>
          <p:nvPr/>
        </p:nvPicPr>
        <p:blipFill>
          <a:blip r:embed="rId7"/>
          <a:stretch>
            <a:fillRect/>
          </a:stretch>
        </p:blipFill>
        <p:spPr>
          <a:xfrm>
            <a:off x="2244321" y="2463450"/>
            <a:ext cx="79255" cy="91448"/>
          </a:xfrm>
          <a:prstGeom prst="rect">
            <a:avLst/>
          </a:prstGeom>
        </p:spPr>
      </p:pic>
      <p:pic>
        <p:nvPicPr>
          <p:cNvPr id="138" name="Picture 137">
            <a:extLst>
              <a:ext uri="{FF2B5EF4-FFF2-40B4-BE49-F238E27FC236}">
                <a16:creationId xmlns:a16="http://schemas.microsoft.com/office/drawing/2014/main" id="{18A34B7F-350D-0C3F-ED55-EA45762062E0}"/>
              </a:ext>
            </a:extLst>
          </p:cNvPr>
          <p:cNvPicPr>
            <a:picLocks noChangeAspect="1"/>
          </p:cNvPicPr>
          <p:nvPr/>
        </p:nvPicPr>
        <p:blipFill>
          <a:blip r:embed="rId7"/>
          <a:stretch>
            <a:fillRect/>
          </a:stretch>
        </p:blipFill>
        <p:spPr>
          <a:xfrm>
            <a:off x="2426955" y="2636259"/>
            <a:ext cx="79255" cy="91448"/>
          </a:xfrm>
          <a:prstGeom prst="rect">
            <a:avLst/>
          </a:prstGeom>
        </p:spPr>
      </p:pic>
      <p:pic>
        <p:nvPicPr>
          <p:cNvPr id="139" name="Picture 138">
            <a:extLst>
              <a:ext uri="{FF2B5EF4-FFF2-40B4-BE49-F238E27FC236}">
                <a16:creationId xmlns:a16="http://schemas.microsoft.com/office/drawing/2014/main" id="{254DBF63-8F34-9341-A0B9-42357D606C36}"/>
              </a:ext>
            </a:extLst>
          </p:cNvPr>
          <p:cNvPicPr>
            <a:picLocks noChangeAspect="1"/>
          </p:cNvPicPr>
          <p:nvPr/>
        </p:nvPicPr>
        <p:blipFill>
          <a:blip r:embed="rId7"/>
          <a:stretch>
            <a:fillRect/>
          </a:stretch>
        </p:blipFill>
        <p:spPr>
          <a:xfrm>
            <a:off x="2620766" y="2480302"/>
            <a:ext cx="79255" cy="91448"/>
          </a:xfrm>
          <a:prstGeom prst="rect">
            <a:avLst/>
          </a:prstGeom>
        </p:spPr>
      </p:pic>
      <p:pic>
        <p:nvPicPr>
          <p:cNvPr id="140" name="Picture 139">
            <a:extLst>
              <a:ext uri="{FF2B5EF4-FFF2-40B4-BE49-F238E27FC236}">
                <a16:creationId xmlns:a16="http://schemas.microsoft.com/office/drawing/2014/main" id="{9A89F81D-E7BA-2AAB-3827-E31560D65A09}"/>
              </a:ext>
            </a:extLst>
          </p:cNvPr>
          <p:cNvPicPr>
            <a:picLocks noChangeAspect="1"/>
          </p:cNvPicPr>
          <p:nvPr/>
        </p:nvPicPr>
        <p:blipFill>
          <a:blip r:embed="rId7"/>
          <a:stretch>
            <a:fillRect/>
          </a:stretch>
        </p:blipFill>
        <p:spPr>
          <a:xfrm>
            <a:off x="2656381" y="2727707"/>
            <a:ext cx="79255" cy="91448"/>
          </a:xfrm>
          <a:prstGeom prst="rect">
            <a:avLst/>
          </a:prstGeom>
        </p:spPr>
      </p:pic>
      <p:pic>
        <p:nvPicPr>
          <p:cNvPr id="141" name="Picture 140">
            <a:extLst>
              <a:ext uri="{FF2B5EF4-FFF2-40B4-BE49-F238E27FC236}">
                <a16:creationId xmlns:a16="http://schemas.microsoft.com/office/drawing/2014/main" id="{14606AF2-D48B-B522-ED67-7F518CB93CD1}"/>
              </a:ext>
            </a:extLst>
          </p:cNvPr>
          <p:cNvPicPr>
            <a:picLocks noChangeAspect="1"/>
          </p:cNvPicPr>
          <p:nvPr/>
        </p:nvPicPr>
        <p:blipFill>
          <a:blip r:embed="rId7"/>
          <a:stretch>
            <a:fillRect/>
          </a:stretch>
        </p:blipFill>
        <p:spPr>
          <a:xfrm>
            <a:off x="2244319" y="2753115"/>
            <a:ext cx="79255" cy="91448"/>
          </a:xfrm>
          <a:prstGeom prst="rect">
            <a:avLst/>
          </a:prstGeom>
        </p:spPr>
      </p:pic>
      <p:pic>
        <p:nvPicPr>
          <p:cNvPr id="142" name="Picture 141">
            <a:extLst>
              <a:ext uri="{FF2B5EF4-FFF2-40B4-BE49-F238E27FC236}">
                <a16:creationId xmlns:a16="http://schemas.microsoft.com/office/drawing/2014/main" id="{BEE53C1A-7611-DEA6-9B2A-2ACD640EC29B}"/>
              </a:ext>
            </a:extLst>
          </p:cNvPr>
          <p:cNvPicPr>
            <a:picLocks noChangeAspect="1"/>
          </p:cNvPicPr>
          <p:nvPr/>
        </p:nvPicPr>
        <p:blipFill>
          <a:blip r:embed="rId7"/>
          <a:stretch>
            <a:fillRect/>
          </a:stretch>
        </p:blipFill>
        <p:spPr>
          <a:xfrm>
            <a:off x="2424021" y="2935699"/>
            <a:ext cx="79255" cy="91448"/>
          </a:xfrm>
          <a:prstGeom prst="rect">
            <a:avLst/>
          </a:prstGeom>
        </p:spPr>
      </p:pic>
      <p:pic>
        <p:nvPicPr>
          <p:cNvPr id="143" name="Picture 142">
            <a:extLst>
              <a:ext uri="{FF2B5EF4-FFF2-40B4-BE49-F238E27FC236}">
                <a16:creationId xmlns:a16="http://schemas.microsoft.com/office/drawing/2014/main" id="{1A5BD797-D08F-A06E-DBDA-F7A11056BC27}"/>
              </a:ext>
            </a:extLst>
          </p:cNvPr>
          <p:cNvPicPr>
            <a:picLocks noChangeAspect="1"/>
          </p:cNvPicPr>
          <p:nvPr/>
        </p:nvPicPr>
        <p:blipFill>
          <a:blip r:embed="rId7"/>
          <a:stretch>
            <a:fillRect/>
          </a:stretch>
        </p:blipFill>
        <p:spPr>
          <a:xfrm>
            <a:off x="2424021" y="1036315"/>
            <a:ext cx="79255" cy="91448"/>
          </a:xfrm>
          <a:prstGeom prst="rect">
            <a:avLst/>
          </a:prstGeom>
        </p:spPr>
      </p:pic>
      <p:pic>
        <p:nvPicPr>
          <p:cNvPr id="144" name="Picture 143">
            <a:extLst>
              <a:ext uri="{FF2B5EF4-FFF2-40B4-BE49-F238E27FC236}">
                <a16:creationId xmlns:a16="http://schemas.microsoft.com/office/drawing/2014/main" id="{679B560B-85F6-76ED-0B91-4B7C5A7C5C3C}"/>
              </a:ext>
            </a:extLst>
          </p:cNvPr>
          <p:cNvPicPr>
            <a:picLocks noChangeAspect="1"/>
          </p:cNvPicPr>
          <p:nvPr/>
        </p:nvPicPr>
        <p:blipFill>
          <a:blip r:embed="rId7"/>
          <a:stretch>
            <a:fillRect/>
          </a:stretch>
        </p:blipFill>
        <p:spPr>
          <a:xfrm>
            <a:off x="2656379" y="947534"/>
            <a:ext cx="79255" cy="91448"/>
          </a:xfrm>
          <a:prstGeom prst="rect">
            <a:avLst/>
          </a:prstGeom>
        </p:spPr>
      </p:pic>
      <p:pic>
        <p:nvPicPr>
          <p:cNvPr id="145" name="Picture 144">
            <a:extLst>
              <a:ext uri="{FF2B5EF4-FFF2-40B4-BE49-F238E27FC236}">
                <a16:creationId xmlns:a16="http://schemas.microsoft.com/office/drawing/2014/main" id="{2049026A-CCF2-768A-4FAA-B207C327B8CD}"/>
              </a:ext>
            </a:extLst>
          </p:cNvPr>
          <p:cNvPicPr>
            <a:picLocks noChangeAspect="1"/>
          </p:cNvPicPr>
          <p:nvPr/>
        </p:nvPicPr>
        <p:blipFill>
          <a:blip r:embed="rId7"/>
          <a:stretch>
            <a:fillRect/>
          </a:stretch>
        </p:blipFill>
        <p:spPr>
          <a:xfrm>
            <a:off x="2248097" y="918542"/>
            <a:ext cx="79255" cy="91448"/>
          </a:xfrm>
          <a:prstGeom prst="rect">
            <a:avLst/>
          </a:prstGeom>
        </p:spPr>
      </p:pic>
      <p:pic>
        <p:nvPicPr>
          <p:cNvPr id="146" name="Picture 145">
            <a:extLst>
              <a:ext uri="{FF2B5EF4-FFF2-40B4-BE49-F238E27FC236}">
                <a16:creationId xmlns:a16="http://schemas.microsoft.com/office/drawing/2014/main" id="{1CF9BD9A-6295-7ED5-E52A-C5DE23E87840}"/>
              </a:ext>
            </a:extLst>
          </p:cNvPr>
          <p:cNvPicPr>
            <a:picLocks noChangeAspect="1"/>
          </p:cNvPicPr>
          <p:nvPr/>
        </p:nvPicPr>
        <p:blipFill>
          <a:blip r:embed="rId7"/>
          <a:stretch>
            <a:fillRect/>
          </a:stretch>
        </p:blipFill>
        <p:spPr>
          <a:xfrm>
            <a:off x="2424021" y="828839"/>
            <a:ext cx="79255" cy="91448"/>
          </a:xfrm>
          <a:prstGeom prst="rect">
            <a:avLst/>
          </a:prstGeom>
        </p:spPr>
      </p:pic>
      <p:sp>
        <p:nvSpPr>
          <p:cNvPr id="150" name="Arrow: Curved Up 149">
            <a:extLst>
              <a:ext uri="{FF2B5EF4-FFF2-40B4-BE49-F238E27FC236}">
                <a16:creationId xmlns:a16="http://schemas.microsoft.com/office/drawing/2014/main" id="{3D618DD4-1586-E783-E411-62A90E525555}"/>
              </a:ext>
            </a:extLst>
          </p:cNvPr>
          <p:cNvSpPr/>
          <p:nvPr/>
        </p:nvSpPr>
        <p:spPr>
          <a:xfrm>
            <a:off x="4939147" y="3059389"/>
            <a:ext cx="1496291" cy="498764"/>
          </a:xfrm>
          <a:prstGeom prst="curvedUp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pic>
        <p:nvPicPr>
          <p:cNvPr id="152" name="Picture 151">
            <a:extLst>
              <a:ext uri="{FF2B5EF4-FFF2-40B4-BE49-F238E27FC236}">
                <a16:creationId xmlns:a16="http://schemas.microsoft.com/office/drawing/2014/main" id="{0AF99602-848A-47C7-3717-50B2F0C7A16C}"/>
              </a:ext>
            </a:extLst>
          </p:cNvPr>
          <p:cNvPicPr>
            <a:picLocks noChangeAspect="1"/>
          </p:cNvPicPr>
          <p:nvPr/>
        </p:nvPicPr>
        <p:blipFill>
          <a:blip r:embed="rId8"/>
          <a:stretch>
            <a:fillRect/>
          </a:stretch>
        </p:blipFill>
        <p:spPr>
          <a:xfrm rot="10420941">
            <a:off x="4877020" y="2187805"/>
            <a:ext cx="1329568" cy="461279"/>
          </a:xfrm>
          <a:prstGeom prst="rect">
            <a:avLst/>
          </a:prstGeom>
        </p:spPr>
      </p:pic>
      <p:sp>
        <p:nvSpPr>
          <p:cNvPr id="153" name="TextBox 152">
            <a:extLst>
              <a:ext uri="{FF2B5EF4-FFF2-40B4-BE49-F238E27FC236}">
                <a16:creationId xmlns:a16="http://schemas.microsoft.com/office/drawing/2014/main" id="{49393654-D79C-D8DA-D3C3-EE2029FC1BD9}"/>
              </a:ext>
            </a:extLst>
          </p:cNvPr>
          <p:cNvSpPr txBox="1"/>
          <p:nvPr/>
        </p:nvSpPr>
        <p:spPr>
          <a:xfrm>
            <a:off x="4673042" y="2681984"/>
            <a:ext cx="949036" cy="338554"/>
          </a:xfrm>
          <a:prstGeom prst="rect">
            <a:avLst/>
          </a:prstGeom>
          <a:noFill/>
        </p:spPr>
        <p:txBody>
          <a:bodyPr wrap="square" rtlCol="0">
            <a:spAutoFit/>
          </a:bodyPr>
          <a:lstStyle/>
          <a:p>
            <a:r>
              <a:rPr lang="en-US" sz="1600" b="1">
                <a:solidFill>
                  <a:schemeClr val="bg1"/>
                </a:solidFill>
                <a:latin typeface="Verdana" panose="020B0604030504040204" pitchFamily="34" charset="0"/>
                <a:ea typeface="Verdana" panose="020B0604030504040204" pitchFamily="34" charset="0"/>
              </a:rPr>
              <a:t>cAMP</a:t>
            </a:r>
          </a:p>
        </p:txBody>
      </p:sp>
      <p:sp>
        <p:nvSpPr>
          <p:cNvPr id="155" name="TextBox 154">
            <a:extLst>
              <a:ext uri="{FF2B5EF4-FFF2-40B4-BE49-F238E27FC236}">
                <a16:creationId xmlns:a16="http://schemas.microsoft.com/office/drawing/2014/main" id="{9A2CDE2B-B61B-C500-CF3F-723CAF3A768C}"/>
              </a:ext>
            </a:extLst>
          </p:cNvPr>
          <p:cNvSpPr txBox="1"/>
          <p:nvPr/>
        </p:nvSpPr>
        <p:spPr>
          <a:xfrm>
            <a:off x="5956141" y="2802568"/>
            <a:ext cx="1032164" cy="338554"/>
          </a:xfrm>
          <a:prstGeom prst="rect">
            <a:avLst/>
          </a:prstGeom>
          <a:noFill/>
        </p:spPr>
        <p:txBody>
          <a:bodyPr wrap="square" rtlCol="0">
            <a:spAutoFit/>
          </a:bodyPr>
          <a:lstStyle/>
          <a:p>
            <a:r>
              <a:rPr lang="en-US" sz="1600" b="1">
                <a:solidFill>
                  <a:schemeClr val="bg1"/>
                </a:solidFill>
                <a:latin typeface="Verdana" panose="020B0604030504040204" pitchFamily="34" charset="0"/>
                <a:ea typeface="Verdana" panose="020B0604030504040204" pitchFamily="34" charset="0"/>
              </a:rPr>
              <a:t>AMP</a:t>
            </a:r>
          </a:p>
        </p:txBody>
      </p:sp>
      <p:pic>
        <p:nvPicPr>
          <p:cNvPr id="156" name="Picture 155">
            <a:extLst>
              <a:ext uri="{FF2B5EF4-FFF2-40B4-BE49-F238E27FC236}">
                <a16:creationId xmlns:a16="http://schemas.microsoft.com/office/drawing/2014/main" id="{AC13B721-E557-03D0-942F-23D347E74F5F}"/>
              </a:ext>
            </a:extLst>
          </p:cNvPr>
          <p:cNvPicPr>
            <a:picLocks noChangeAspect="1"/>
          </p:cNvPicPr>
          <p:nvPr/>
        </p:nvPicPr>
        <p:blipFill>
          <a:blip r:embed="rId9"/>
          <a:stretch>
            <a:fillRect/>
          </a:stretch>
        </p:blipFill>
        <p:spPr>
          <a:xfrm>
            <a:off x="5921413" y="2526027"/>
            <a:ext cx="1066892" cy="432855"/>
          </a:xfrm>
          <a:prstGeom prst="rect">
            <a:avLst/>
          </a:prstGeom>
        </p:spPr>
      </p:pic>
      <p:pic>
        <p:nvPicPr>
          <p:cNvPr id="158" name="Picture 157">
            <a:extLst>
              <a:ext uri="{FF2B5EF4-FFF2-40B4-BE49-F238E27FC236}">
                <a16:creationId xmlns:a16="http://schemas.microsoft.com/office/drawing/2014/main" id="{394A34A4-5294-5A45-CBFC-95396446D279}"/>
              </a:ext>
            </a:extLst>
          </p:cNvPr>
          <p:cNvPicPr>
            <a:picLocks noChangeAspect="1"/>
          </p:cNvPicPr>
          <p:nvPr/>
        </p:nvPicPr>
        <p:blipFill>
          <a:blip r:embed="rId10"/>
          <a:stretch>
            <a:fillRect/>
          </a:stretch>
        </p:blipFill>
        <p:spPr>
          <a:xfrm>
            <a:off x="5300431" y="3558153"/>
            <a:ext cx="981541" cy="432855"/>
          </a:xfrm>
          <a:prstGeom prst="rect">
            <a:avLst/>
          </a:prstGeom>
        </p:spPr>
      </p:pic>
      <p:graphicFrame>
        <p:nvGraphicFramePr>
          <p:cNvPr id="159" name="Diagram 158">
            <a:extLst>
              <a:ext uri="{FF2B5EF4-FFF2-40B4-BE49-F238E27FC236}">
                <a16:creationId xmlns:a16="http://schemas.microsoft.com/office/drawing/2014/main" id="{DD86EA8C-9DB0-7DC4-68F8-4314A93EC3E4}"/>
              </a:ext>
            </a:extLst>
          </p:cNvPr>
          <p:cNvGraphicFramePr/>
          <p:nvPr/>
        </p:nvGraphicFramePr>
        <p:xfrm>
          <a:off x="4639084" y="3564976"/>
          <a:ext cx="802353" cy="491943"/>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60" name="Multiplication Sign 159">
            <a:extLst>
              <a:ext uri="{FF2B5EF4-FFF2-40B4-BE49-F238E27FC236}">
                <a16:creationId xmlns:a16="http://schemas.microsoft.com/office/drawing/2014/main" id="{6313B486-CDD1-F113-9399-47DADDBE1928}"/>
              </a:ext>
            </a:extLst>
          </p:cNvPr>
          <p:cNvSpPr/>
          <p:nvPr/>
        </p:nvSpPr>
        <p:spPr>
          <a:xfrm>
            <a:off x="5622077" y="3576423"/>
            <a:ext cx="219680" cy="370492"/>
          </a:xfrm>
          <a:prstGeom prst="mathMultiply">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Arrow: Down 160">
            <a:extLst>
              <a:ext uri="{FF2B5EF4-FFF2-40B4-BE49-F238E27FC236}">
                <a16:creationId xmlns:a16="http://schemas.microsoft.com/office/drawing/2014/main" id="{67F5CB69-29EC-0C7E-3777-C2CB45C838FF}"/>
              </a:ext>
            </a:extLst>
          </p:cNvPr>
          <p:cNvSpPr/>
          <p:nvPr/>
        </p:nvSpPr>
        <p:spPr>
          <a:xfrm rot="10800000">
            <a:off x="4576738" y="2636259"/>
            <a:ext cx="148492" cy="390888"/>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5" name="Group 194">
            <a:extLst>
              <a:ext uri="{FF2B5EF4-FFF2-40B4-BE49-F238E27FC236}">
                <a16:creationId xmlns:a16="http://schemas.microsoft.com/office/drawing/2014/main" id="{7672B6F4-7C03-7F3B-F7DB-2A769637BFC7}"/>
              </a:ext>
            </a:extLst>
          </p:cNvPr>
          <p:cNvGrpSpPr/>
          <p:nvPr/>
        </p:nvGrpSpPr>
        <p:grpSpPr>
          <a:xfrm>
            <a:off x="2755873" y="2430684"/>
            <a:ext cx="1815777" cy="1006038"/>
            <a:chOff x="2828214" y="1888120"/>
            <a:chExt cx="1815777" cy="1006038"/>
          </a:xfrm>
        </p:grpSpPr>
        <p:sp>
          <p:nvSpPr>
            <p:cNvPr id="192" name="Arrow: Curved Up 191">
              <a:extLst>
                <a:ext uri="{FF2B5EF4-FFF2-40B4-BE49-F238E27FC236}">
                  <a16:creationId xmlns:a16="http://schemas.microsoft.com/office/drawing/2014/main" id="{FCF8AF88-BAEF-6E45-060B-C735D2278F2D}"/>
                </a:ext>
              </a:extLst>
            </p:cNvPr>
            <p:cNvSpPr/>
            <p:nvPr/>
          </p:nvSpPr>
          <p:spPr>
            <a:xfrm rot="16200000">
              <a:off x="3894212" y="2021602"/>
              <a:ext cx="802993" cy="549796"/>
            </a:xfrm>
            <a:prstGeom prst="curvedUp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3" name="TextBox 192">
              <a:extLst>
                <a:ext uri="{FF2B5EF4-FFF2-40B4-BE49-F238E27FC236}">
                  <a16:creationId xmlns:a16="http://schemas.microsoft.com/office/drawing/2014/main" id="{0219013C-93C5-B017-6DF9-9D9F2CC12506}"/>
                </a:ext>
              </a:extLst>
            </p:cNvPr>
            <p:cNvSpPr txBox="1"/>
            <p:nvPr/>
          </p:nvSpPr>
          <p:spPr>
            <a:xfrm>
              <a:off x="2828214" y="1888120"/>
              <a:ext cx="181577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a:solidFill>
                    <a:schemeClr val="bg1"/>
                  </a:solidFill>
                  <a:latin typeface="Verdana"/>
                  <a:ea typeface="Verdana"/>
                  <a:cs typeface="Calibri"/>
                </a:rPr>
                <a:t>Protein Kinase</a:t>
              </a:r>
              <a:endParaRPr lang="en-US">
                <a:solidFill>
                  <a:schemeClr val="bg1"/>
                </a:solidFill>
              </a:endParaRPr>
            </a:p>
            <a:p>
              <a:r>
                <a:rPr lang="en-US" sz="1000" b="1">
                  <a:solidFill>
                    <a:schemeClr val="bg1"/>
                  </a:solidFill>
                  <a:latin typeface="Verdana"/>
                  <a:ea typeface="Verdana"/>
                  <a:cs typeface="Calibri"/>
                </a:rPr>
                <a:t> (active)</a:t>
              </a:r>
              <a:endParaRPr lang="en-US">
                <a:solidFill>
                  <a:schemeClr val="bg1"/>
                </a:solidFill>
              </a:endParaRPr>
            </a:p>
          </p:txBody>
        </p:sp>
        <p:sp>
          <p:nvSpPr>
            <p:cNvPr id="194" name="TextBox 193">
              <a:extLst>
                <a:ext uri="{FF2B5EF4-FFF2-40B4-BE49-F238E27FC236}">
                  <a16:creationId xmlns:a16="http://schemas.microsoft.com/office/drawing/2014/main" id="{C3FEA462-5FE0-4A36-5C00-E79D2DC8444F}"/>
                </a:ext>
              </a:extLst>
            </p:cNvPr>
            <p:cNvSpPr txBox="1"/>
            <p:nvPr/>
          </p:nvSpPr>
          <p:spPr>
            <a:xfrm>
              <a:off x="2828214" y="2494048"/>
              <a:ext cx="181577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a:solidFill>
                    <a:schemeClr val="bg1"/>
                  </a:solidFill>
                  <a:latin typeface="Verdana"/>
                  <a:ea typeface="Verdana"/>
                  <a:cs typeface="Calibri"/>
                </a:rPr>
                <a:t>Protein Kinase</a:t>
              </a:r>
              <a:endParaRPr lang="en-US">
                <a:solidFill>
                  <a:schemeClr val="bg1"/>
                </a:solidFill>
              </a:endParaRPr>
            </a:p>
            <a:p>
              <a:r>
                <a:rPr lang="en-US" sz="1000" b="1">
                  <a:solidFill>
                    <a:schemeClr val="bg1"/>
                  </a:solidFill>
                  <a:latin typeface="Verdana"/>
                  <a:ea typeface="Verdana"/>
                  <a:cs typeface="Calibri"/>
                </a:rPr>
                <a:t> (inactive)</a:t>
              </a:r>
              <a:endParaRPr lang="en-US">
                <a:solidFill>
                  <a:schemeClr val="bg1"/>
                </a:solidFill>
              </a:endParaRPr>
            </a:p>
          </p:txBody>
        </p:sp>
      </p:grpSp>
      <p:grpSp>
        <p:nvGrpSpPr>
          <p:cNvPr id="216" name="Group 215">
            <a:extLst>
              <a:ext uri="{FF2B5EF4-FFF2-40B4-BE49-F238E27FC236}">
                <a16:creationId xmlns:a16="http://schemas.microsoft.com/office/drawing/2014/main" id="{6A31BAF6-8271-35BD-D8CA-CD66A04FA5BE}"/>
              </a:ext>
            </a:extLst>
          </p:cNvPr>
          <p:cNvGrpSpPr/>
          <p:nvPr/>
        </p:nvGrpSpPr>
        <p:grpSpPr>
          <a:xfrm>
            <a:off x="470223" y="875334"/>
            <a:ext cx="2191955" cy="759587"/>
            <a:chOff x="687247" y="817461"/>
            <a:chExt cx="2191955" cy="759586"/>
          </a:xfrm>
        </p:grpSpPr>
        <p:cxnSp>
          <p:nvCxnSpPr>
            <p:cNvPr id="214" name="Straight Arrow Connector 213">
              <a:extLst>
                <a:ext uri="{FF2B5EF4-FFF2-40B4-BE49-F238E27FC236}">
                  <a16:creationId xmlns:a16="http://schemas.microsoft.com/office/drawing/2014/main" id="{65BB0540-F9E0-6544-03EC-4067D87EF541}"/>
                </a:ext>
              </a:extLst>
            </p:cNvPr>
            <p:cNvCxnSpPr>
              <a:cxnSpLocks/>
            </p:cNvCxnSpPr>
            <p:nvPr/>
          </p:nvCxnSpPr>
          <p:spPr>
            <a:xfrm>
              <a:off x="2669411" y="969379"/>
              <a:ext cx="0" cy="6076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5" name="TextBox 214">
              <a:extLst>
                <a:ext uri="{FF2B5EF4-FFF2-40B4-BE49-F238E27FC236}">
                  <a16:creationId xmlns:a16="http://schemas.microsoft.com/office/drawing/2014/main" id="{CB026C8D-8F1A-9B29-93FA-88575B42FBF3}"/>
                </a:ext>
              </a:extLst>
            </p:cNvPr>
            <p:cNvSpPr txBox="1"/>
            <p:nvPr/>
          </p:nvSpPr>
          <p:spPr>
            <a:xfrm>
              <a:off x="687247" y="817461"/>
              <a:ext cx="219195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rgbClr val="44546A"/>
                  </a:solidFill>
                  <a:latin typeface="Verdana"/>
                  <a:ea typeface="Calibri"/>
                  <a:cs typeface="Calibri"/>
                </a:rPr>
                <a:t>Calcium Channel</a:t>
              </a:r>
              <a:endParaRPr lang="en-US" sz="1400" b="1" baseline="30000">
                <a:solidFill>
                  <a:srgbClr val="44546A"/>
                </a:solidFill>
                <a:latin typeface="Verdana"/>
                <a:ea typeface="Calibri"/>
                <a:cs typeface="Calibri"/>
              </a:endParaRPr>
            </a:p>
          </p:txBody>
        </p:sp>
      </p:grpSp>
      <p:grpSp>
        <p:nvGrpSpPr>
          <p:cNvPr id="229" name="Group 228">
            <a:extLst>
              <a:ext uri="{FF2B5EF4-FFF2-40B4-BE49-F238E27FC236}">
                <a16:creationId xmlns:a16="http://schemas.microsoft.com/office/drawing/2014/main" id="{25DD5D3D-9E16-E920-4041-E5A9C2F94EBB}"/>
              </a:ext>
            </a:extLst>
          </p:cNvPr>
          <p:cNvGrpSpPr/>
          <p:nvPr/>
        </p:nvGrpSpPr>
        <p:grpSpPr>
          <a:xfrm>
            <a:off x="2582601" y="2032805"/>
            <a:ext cx="2539195" cy="340266"/>
            <a:chOff x="2785158" y="1193639"/>
            <a:chExt cx="2539194" cy="340265"/>
          </a:xfrm>
        </p:grpSpPr>
        <p:sp>
          <p:nvSpPr>
            <p:cNvPr id="226" name="Rectangle: Rounded Corners 225">
              <a:extLst>
                <a:ext uri="{FF2B5EF4-FFF2-40B4-BE49-F238E27FC236}">
                  <a16:creationId xmlns:a16="http://schemas.microsoft.com/office/drawing/2014/main" id="{978B4700-93AC-C13D-9EE0-E68650F2E9EE}"/>
                </a:ext>
              </a:extLst>
            </p:cNvPr>
            <p:cNvSpPr/>
            <p:nvPr/>
          </p:nvSpPr>
          <p:spPr>
            <a:xfrm>
              <a:off x="2785158" y="1193639"/>
              <a:ext cx="101278" cy="86810"/>
            </a:xfrm>
            <a:prstGeom prst="roundRect">
              <a:avLst/>
            </a:prstGeom>
            <a:solidFill>
              <a:srgbClr val="FF40FF"/>
            </a:solidFill>
            <a:ln>
              <a:solidFill>
                <a:srgbClr val="FF4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7" name="Straight Arrow Connector 226">
              <a:extLst>
                <a:ext uri="{FF2B5EF4-FFF2-40B4-BE49-F238E27FC236}">
                  <a16:creationId xmlns:a16="http://schemas.microsoft.com/office/drawing/2014/main" id="{F2B4A626-56D8-3B85-B921-73E91B9D336A}"/>
                </a:ext>
              </a:extLst>
            </p:cNvPr>
            <p:cNvCxnSpPr/>
            <p:nvPr/>
          </p:nvCxnSpPr>
          <p:spPr>
            <a:xfrm flipH="1" flipV="1">
              <a:off x="2871968" y="1251512"/>
              <a:ext cx="376177" cy="15915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28" name="TextBox 227">
              <a:extLst>
                <a:ext uri="{FF2B5EF4-FFF2-40B4-BE49-F238E27FC236}">
                  <a16:creationId xmlns:a16="http://schemas.microsoft.com/office/drawing/2014/main" id="{81D9ED25-FD41-63E8-1E8C-384337B41019}"/>
                </a:ext>
              </a:extLst>
            </p:cNvPr>
            <p:cNvSpPr txBox="1"/>
            <p:nvPr/>
          </p:nvSpPr>
          <p:spPr>
            <a:xfrm>
              <a:off x="3175803" y="1287684"/>
              <a:ext cx="2148549" cy="246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a:solidFill>
                    <a:schemeClr val="bg1"/>
                  </a:solidFill>
                  <a:latin typeface="Verdana"/>
                  <a:ea typeface="Calibri"/>
                  <a:cs typeface="Calibri"/>
                </a:rPr>
                <a:t>Phosphorylation Site</a:t>
              </a:r>
            </a:p>
          </p:txBody>
        </p:sp>
      </p:grpSp>
      <p:grpSp>
        <p:nvGrpSpPr>
          <p:cNvPr id="239" name="Group 238">
            <a:extLst>
              <a:ext uri="{FF2B5EF4-FFF2-40B4-BE49-F238E27FC236}">
                <a16:creationId xmlns:a16="http://schemas.microsoft.com/office/drawing/2014/main" id="{71144987-7213-F546-DEA8-2CC4ADD25C4B}"/>
              </a:ext>
            </a:extLst>
          </p:cNvPr>
          <p:cNvGrpSpPr/>
          <p:nvPr/>
        </p:nvGrpSpPr>
        <p:grpSpPr>
          <a:xfrm rot="10800000">
            <a:off x="237058" y="1472981"/>
            <a:ext cx="1308829" cy="759355"/>
            <a:chOff x="190395" y="1547627"/>
            <a:chExt cx="1308829" cy="759354"/>
          </a:xfrm>
        </p:grpSpPr>
        <p:sp>
          <p:nvSpPr>
            <p:cNvPr id="234" name="Arrow: Down 233">
              <a:extLst>
                <a:ext uri="{FF2B5EF4-FFF2-40B4-BE49-F238E27FC236}">
                  <a16:creationId xmlns:a16="http://schemas.microsoft.com/office/drawing/2014/main" id="{2ABCFB8D-3C1D-A4EB-6B53-7BB0E41CFD7A}"/>
                </a:ext>
              </a:extLst>
            </p:cNvPr>
            <p:cNvSpPr/>
            <p:nvPr/>
          </p:nvSpPr>
          <p:spPr>
            <a:xfrm>
              <a:off x="1200338" y="1547627"/>
              <a:ext cx="298886" cy="759354"/>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TextBox 234">
              <a:extLst>
                <a:ext uri="{FF2B5EF4-FFF2-40B4-BE49-F238E27FC236}">
                  <a16:creationId xmlns:a16="http://schemas.microsoft.com/office/drawing/2014/main" id="{A8349B10-6686-245A-6251-3F541A8A4125}"/>
                </a:ext>
              </a:extLst>
            </p:cNvPr>
            <p:cNvSpPr txBox="1"/>
            <p:nvPr/>
          </p:nvSpPr>
          <p:spPr>
            <a:xfrm rot="10800000">
              <a:off x="190395" y="1686528"/>
              <a:ext cx="103772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solidFill>
                    <a:srgbClr val="44546A"/>
                  </a:solidFill>
                  <a:latin typeface="Verdana"/>
                  <a:ea typeface="Calibri"/>
                  <a:cs typeface="Calibri"/>
                </a:rPr>
                <a:t>CA</a:t>
              </a:r>
              <a:r>
                <a:rPr lang="en-US" b="1" baseline="30000">
                  <a:solidFill>
                    <a:srgbClr val="44546A"/>
                  </a:solidFill>
                  <a:latin typeface="Verdana"/>
                  <a:ea typeface="Calibri"/>
                  <a:cs typeface="Calibri"/>
                </a:rPr>
                <a:t>2+</a:t>
              </a:r>
              <a:endParaRPr lang="en-US" b="1" baseline="30000">
                <a:solidFill>
                  <a:srgbClr val="44546A"/>
                </a:solidFill>
                <a:latin typeface="Verdana"/>
              </a:endParaRPr>
            </a:p>
          </p:txBody>
        </p:sp>
      </p:grpSp>
      <p:sp>
        <p:nvSpPr>
          <p:cNvPr id="12" name="TextBox 11">
            <a:extLst>
              <a:ext uri="{FF2B5EF4-FFF2-40B4-BE49-F238E27FC236}">
                <a16:creationId xmlns:a16="http://schemas.microsoft.com/office/drawing/2014/main" id="{1F3C8D3B-6F62-7E35-40BE-9E7139ED1C02}"/>
              </a:ext>
            </a:extLst>
          </p:cNvPr>
          <p:cNvSpPr txBox="1"/>
          <p:nvPr/>
        </p:nvSpPr>
        <p:spPr>
          <a:xfrm>
            <a:off x="4711" y="912334"/>
            <a:ext cx="91998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rgbClr val="00314C"/>
                </a:solidFill>
                <a:latin typeface="Verdana"/>
                <a:ea typeface="Calibri"/>
                <a:cs typeface="Calibri"/>
              </a:rPr>
              <a:t>Cardiomyocytes</a:t>
            </a:r>
          </a:p>
        </p:txBody>
      </p:sp>
      <p:grpSp>
        <p:nvGrpSpPr>
          <p:cNvPr id="5" name="Group 4">
            <a:extLst>
              <a:ext uri="{FF2B5EF4-FFF2-40B4-BE49-F238E27FC236}">
                <a16:creationId xmlns:a16="http://schemas.microsoft.com/office/drawing/2014/main" id="{CE86B461-AE17-7ADF-705C-5CEFAB96AD64}"/>
              </a:ext>
            </a:extLst>
          </p:cNvPr>
          <p:cNvGrpSpPr/>
          <p:nvPr/>
        </p:nvGrpSpPr>
        <p:grpSpPr>
          <a:xfrm rot="10800000">
            <a:off x="248858" y="2702646"/>
            <a:ext cx="1308829" cy="759355"/>
            <a:chOff x="190395" y="1547627"/>
            <a:chExt cx="1308829" cy="759354"/>
          </a:xfrm>
        </p:grpSpPr>
        <p:sp>
          <p:nvSpPr>
            <p:cNvPr id="8" name="Arrow: Down 7">
              <a:extLst>
                <a:ext uri="{FF2B5EF4-FFF2-40B4-BE49-F238E27FC236}">
                  <a16:creationId xmlns:a16="http://schemas.microsoft.com/office/drawing/2014/main" id="{5C114170-10EA-23E7-D79F-8C128EFF5AE4}"/>
                </a:ext>
              </a:extLst>
            </p:cNvPr>
            <p:cNvSpPr/>
            <p:nvPr/>
          </p:nvSpPr>
          <p:spPr>
            <a:xfrm>
              <a:off x="1200338" y="1547627"/>
              <a:ext cx="298886" cy="759354"/>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73B82E9-850D-B540-A235-AFC2B3ABDBFA}"/>
                </a:ext>
              </a:extLst>
            </p:cNvPr>
            <p:cNvSpPr txBox="1"/>
            <p:nvPr/>
          </p:nvSpPr>
          <p:spPr>
            <a:xfrm rot="10800000">
              <a:off x="190395" y="1778860"/>
              <a:ext cx="103772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baseline="30000">
                  <a:solidFill>
                    <a:srgbClr val="44546A"/>
                  </a:solidFill>
                  <a:latin typeface="Verdana"/>
                  <a:ea typeface="Calibri"/>
                  <a:cs typeface="Calibri"/>
                </a:rPr>
                <a:t>inotropy</a:t>
              </a:r>
              <a:endParaRPr lang="en-US" b="1" baseline="30000">
                <a:solidFill>
                  <a:srgbClr val="44546A"/>
                </a:solidFill>
                <a:latin typeface="Verdana"/>
              </a:endParaRPr>
            </a:p>
          </p:txBody>
        </p:sp>
      </p:grpSp>
      <p:sp>
        <p:nvSpPr>
          <p:cNvPr id="10" name="TextBox 9">
            <a:extLst>
              <a:ext uri="{FF2B5EF4-FFF2-40B4-BE49-F238E27FC236}">
                <a16:creationId xmlns:a16="http://schemas.microsoft.com/office/drawing/2014/main" id="{7D9C5456-6CC9-FD48-4BB4-81979F2777D4}"/>
              </a:ext>
            </a:extLst>
          </p:cNvPr>
          <p:cNvSpPr txBox="1"/>
          <p:nvPr/>
        </p:nvSpPr>
        <p:spPr>
          <a:xfrm>
            <a:off x="0" y="4391482"/>
            <a:ext cx="8467493" cy="938719"/>
          </a:xfrm>
          <a:prstGeom prst="rect">
            <a:avLst/>
          </a:prstGeom>
          <a:noFill/>
        </p:spPr>
        <p:txBody>
          <a:bodyPr wrap="square">
            <a:spAutoFit/>
          </a:bodyPr>
          <a:lstStyle/>
          <a:p>
            <a:r>
              <a:rPr lang="en-US" sz="500">
                <a:solidFill>
                  <a:srgbClr val="2C3E50"/>
                </a:solidFill>
                <a:latin typeface="Verdana" panose="020B0604030504040204" pitchFamily="34" charset="0"/>
                <a:ea typeface="Verdana" panose="020B0604030504040204" pitchFamily="34" charset="0"/>
              </a:rPr>
              <a:t>Bernier TD, Schontz MJ, Izzy S, et al. Treatment of Subarachnoid Hemorrhage-associated Delayed Cerebral Ischemia With Milrinone. </a:t>
            </a:r>
            <a:r>
              <a:rPr lang="en-US" sz="500" i="1">
                <a:solidFill>
                  <a:srgbClr val="2C3E50"/>
                </a:solidFill>
                <a:latin typeface="Verdana" panose="020B0604030504040204" pitchFamily="34" charset="0"/>
                <a:ea typeface="Verdana" panose="020B0604030504040204" pitchFamily="34" charset="0"/>
              </a:rPr>
              <a:t>Journal of Neurosurgical Anesthesiology</a:t>
            </a:r>
            <a:r>
              <a:rPr lang="en-US" sz="500">
                <a:solidFill>
                  <a:srgbClr val="2C3E50"/>
                </a:solidFill>
                <a:latin typeface="Verdana" panose="020B0604030504040204" pitchFamily="34" charset="0"/>
                <a:ea typeface="Verdana" panose="020B0604030504040204" pitchFamily="34" charset="0"/>
              </a:rPr>
              <a:t>. 2021;Publish Ahead of Print. </a:t>
            </a:r>
            <a:r>
              <a:rPr lang="en-US" sz="500" err="1">
                <a:solidFill>
                  <a:srgbClr val="2C3E50"/>
                </a:solidFill>
                <a:latin typeface="Verdana" panose="020B0604030504040204" pitchFamily="34" charset="0"/>
                <a:ea typeface="Verdana" panose="020B0604030504040204" pitchFamily="34" charset="0"/>
              </a:rPr>
              <a:t>doi:https</a:t>
            </a:r>
            <a:r>
              <a:rPr lang="en-US" sz="500">
                <a:solidFill>
                  <a:srgbClr val="2C3E50"/>
                </a:solidFill>
                <a:latin typeface="Verdana" panose="020B0604030504040204" pitchFamily="34" charset="0"/>
                <a:ea typeface="Verdana" panose="020B0604030504040204" pitchFamily="34" charset="0"/>
              </a:rPr>
              <a:t>://doi.org/10.1097/ana.0000000000000755</a:t>
            </a:r>
          </a:p>
          <a:p>
            <a:endParaRPr lang="en-US" sz="500">
              <a:solidFill>
                <a:srgbClr val="2C3E50"/>
              </a:solidFill>
              <a:latin typeface="Verdana" panose="020B0604030504040204" pitchFamily="34" charset="0"/>
              <a:ea typeface="Verdana" panose="020B0604030504040204" pitchFamily="34" charset="0"/>
            </a:endParaRPr>
          </a:p>
          <a:p>
            <a:r>
              <a:rPr lang="en-US" sz="500">
                <a:solidFill>
                  <a:srgbClr val="00314C"/>
                </a:solidFill>
                <a:latin typeface="Verdana" panose="020B0604030504040204" pitchFamily="34" charset="0"/>
                <a:ea typeface="Verdana" panose="020B0604030504040204" pitchFamily="34" charset="0"/>
              </a:rPr>
              <a:t>Kiser T. Pharmacologic Options for Prevention and Management of Cerebral Vasospasm in Aneurysmal Subarachnoid Hemorrhage. Hospital Pharmacy. 2013;48(Supplement 5):S2-S9. </a:t>
            </a:r>
            <a:r>
              <a:rPr lang="en-US" sz="500" err="1">
                <a:solidFill>
                  <a:srgbClr val="00314C"/>
                </a:solidFill>
                <a:latin typeface="Verdana" panose="020B0604030504040204" pitchFamily="34" charset="0"/>
                <a:ea typeface="Verdana" panose="020B0604030504040204" pitchFamily="34" charset="0"/>
              </a:rPr>
              <a:t>doi:https</a:t>
            </a:r>
            <a:r>
              <a:rPr lang="en-US" sz="500">
                <a:solidFill>
                  <a:srgbClr val="00314C"/>
                </a:solidFill>
                <a:latin typeface="Verdana" panose="020B0604030504040204" pitchFamily="34" charset="0"/>
                <a:ea typeface="Verdana" panose="020B0604030504040204" pitchFamily="34" charset="0"/>
              </a:rPr>
              <a:t>://doi.org/10.1310/hpj48s5-s2</a:t>
            </a:r>
          </a:p>
          <a:p>
            <a:endParaRPr lang="en-US" sz="500">
              <a:solidFill>
                <a:srgbClr val="2C3E50"/>
              </a:solidFill>
              <a:latin typeface="Verdana" panose="020B0604030504040204" pitchFamily="34" charset="0"/>
              <a:ea typeface="Verdana" panose="020B0604030504040204" pitchFamily="34" charset="0"/>
            </a:endParaRPr>
          </a:p>
          <a:p>
            <a:r>
              <a:rPr lang="en-US" sz="500">
                <a:solidFill>
                  <a:srgbClr val="00314C"/>
                </a:solidFill>
                <a:latin typeface="Verdana" panose="020B0604030504040204" pitchFamily="34" charset="0"/>
                <a:ea typeface="Verdana" panose="020B0604030504040204" pitchFamily="34" charset="0"/>
              </a:rPr>
              <a:t>Hoh BL, Ko NU, Amin-</a:t>
            </a:r>
            <a:r>
              <a:rPr lang="en-US" sz="500" err="1">
                <a:solidFill>
                  <a:srgbClr val="00314C"/>
                </a:solidFill>
                <a:latin typeface="Verdana" panose="020B0604030504040204" pitchFamily="34" charset="0"/>
                <a:ea typeface="Verdana" panose="020B0604030504040204" pitchFamily="34" charset="0"/>
              </a:rPr>
              <a:t>Hanjani</a:t>
            </a:r>
            <a:r>
              <a:rPr lang="en-US" sz="500">
                <a:solidFill>
                  <a:srgbClr val="00314C"/>
                </a:solidFill>
                <a:latin typeface="Verdana" panose="020B0604030504040204" pitchFamily="34" charset="0"/>
                <a:ea typeface="Verdana" panose="020B0604030504040204" pitchFamily="34" charset="0"/>
              </a:rPr>
              <a:t> S, et al. 2023 Guideline for the Management of Patients With Aneurysmal Subarachnoid Hemorrhage: A Guideline From the American Heart Association/American Stroke Association. Stroke. 2023;54(7). </a:t>
            </a:r>
            <a:r>
              <a:rPr lang="en-US" sz="500" err="1">
                <a:solidFill>
                  <a:srgbClr val="00314C"/>
                </a:solidFill>
                <a:latin typeface="Verdana" panose="020B0604030504040204" pitchFamily="34" charset="0"/>
                <a:ea typeface="Verdana" panose="020B0604030504040204" pitchFamily="34" charset="0"/>
              </a:rPr>
              <a:t>doi:https</a:t>
            </a:r>
            <a:r>
              <a:rPr lang="en-US" sz="500">
                <a:solidFill>
                  <a:srgbClr val="00314C"/>
                </a:solidFill>
                <a:latin typeface="Verdana" panose="020B0604030504040204" pitchFamily="34" charset="0"/>
                <a:ea typeface="Verdana" panose="020B0604030504040204" pitchFamily="34" charset="0"/>
              </a:rPr>
              <a:t>://doi.org/10.1161/str.0000000000000436</a:t>
            </a:r>
          </a:p>
          <a:p>
            <a:endParaRPr lang="en-US" sz="500">
              <a:solidFill>
                <a:srgbClr val="00314C"/>
              </a:solidFill>
              <a:latin typeface="Verdana" panose="020B0604030504040204" pitchFamily="34" charset="0"/>
              <a:ea typeface="Verdana" panose="020B0604030504040204" pitchFamily="34" charset="0"/>
            </a:endParaRPr>
          </a:p>
          <a:p>
            <a:r>
              <a:rPr lang="en-US" sz="500">
                <a:solidFill>
                  <a:srgbClr val="00314C"/>
                </a:solidFill>
                <a:latin typeface="Verdana" panose="020B0604030504040204" pitchFamily="34" charset="0"/>
                <a:ea typeface="Verdana" panose="020B0604030504040204" pitchFamily="34" charset="0"/>
              </a:rPr>
              <a:t>Castle-</a:t>
            </a:r>
            <a:r>
              <a:rPr lang="en-US" sz="500" err="1">
                <a:solidFill>
                  <a:srgbClr val="00314C"/>
                </a:solidFill>
                <a:latin typeface="Verdana" panose="020B0604030504040204" pitchFamily="34" charset="0"/>
                <a:ea typeface="Verdana" panose="020B0604030504040204" pitchFamily="34" charset="0"/>
              </a:rPr>
              <a:t>Kirszbaum</a:t>
            </a:r>
            <a:r>
              <a:rPr lang="en-US" sz="500">
                <a:solidFill>
                  <a:srgbClr val="00314C"/>
                </a:solidFill>
                <a:latin typeface="Verdana" panose="020B0604030504040204" pitchFamily="34" charset="0"/>
                <a:ea typeface="Verdana" panose="020B0604030504040204" pitchFamily="34" charset="0"/>
              </a:rPr>
              <a:t> M, Lai L, Maingard J, et al. Intravenous milrinone for treatment of delayed cerebral </a:t>
            </a:r>
            <a:r>
              <a:rPr lang="en-US" sz="500" err="1">
                <a:solidFill>
                  <a:srgbClr val="00314C"/>
                </a:solidFill>
                <a:latin typeface="Verdana" panose="020B0604030504040204" pitchFamily="34" charset="0"/>
                <a:ea typeface="Verdana" panose="020B0604030504040204" pitchFamily="34" charset="0"/>
              </a:rPr>
              <a:t>ischaemia</a:t>
            </a:r>
            <a:r>
              <a:rPr lang="en-US" sz="500">
                <a:solidFill>
                  <a:srgbClr val="00314C"/>
                </a:solidFill>
                <a:latin typeface="Verdana" panose="020B0604030504040204" pitchFamily="34" charset="0"/>
                <a:ea typeface="Verdana" panose="020B0604030504040204" pitchFamily="34" charset="0"/>
              </a:rPr>
              <a:t> following subarachnoid </a:t>
            </a:r>
            <a:r>
              <a:rPr lang="en-US" sz="500" err="1">
                <a:solidFill>
                  <a:srgbClr val="00314C"/>
                </a:solidFill>
                <a:latin typeface="Verdana" panose="020B0604030504040204" pitchFamily="34" charset="0"/>
                <a:ea typeface="Verdana" panose="020B0604030504040204" pitchFamily="34" charset="0"/>
              </a:rPr>
              <a:t>haemorrhage</a:t>
            </a:r>
            <a:r>
              <a:rPr lang="en-US" sz="500">
                <a:solidFill>
                  <a:srgbClr val="00314C"/>
                </a:solidFill>
                <a:latin typeface="Verdana" panose="020B0604030504040204" pitchFamily="34" charset="0"/>
                <a:ea typeface="Verdana" panose="020B0604030504040204" pitchFamily="34" charset="0"/>
              </a:rPr>
              <a:t>: a pooled systematic review. Neurosurgical review. 2021;44(6):3107-3124. </a:t>
            </a:r>
            <a:r>
              <a:rPr lang="en-US" sz="500" err="1">
                <a:solidFill>
                  <a:srgbClr val="00314C"/>
                </a:solidFill>
                <a:latin typeface="Verdana" panose="020B0604030504040204" pitchFamily="34" charset="0"/>
                <a:ea typeface="Verdana" panose="020B0604030504040204" pitchFamily="34" charset="0"/>
              </a:rPr>
              <a:t>doi:https</a:t>
            </a:r>
            <a:r>
              <a:rPr lang="en-US" sz="500">
                <a:solidFill>
                  <a:srgbClr val="00314C"/>
                </a:solidFill>
                <a:latin typeface="Verdana" panose="020B0604030504040204" pitchFamily="34" charset="0"/>
                <a:ea typeface="Verdana" panose="020B0604030504040204" pitchFamily="34" charset="0"/>
              </a:rPr>
              <a:t>://doi.org/10.1007/s10143-021-01509-1</a:t>
            </a:r>
          </a:p>
          <a:p>
            <a:r>
              <a:rPr lang="en-US" sz="500">
                <a:solidFill>
                  <a:srgbClr val="00314C"/>
                </a:solidFill>
                <a:latin typeface="Verdana" panose="020B0604030504040204" pitchFamily="34" charset="0"/>
                <a:ea typeface="Verdana" panose="020B0604030504040204" pitchFamily="34" charset="0"/>
              </a:rPr>
              <a:t>‌</a:t>
            </a:r>
          </a:p>
          <a:p>
            <a:endParaRPr lang="en-US" sz="50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54376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9" grpId="0">
        <p:bldAsOne/>
      </p:bldGraphic>
      <p:bldP spid="160" grpId="0" animBg="1"/>
      <p:bldP spid="16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700CB-E31F-08D5-991A-71928C02FE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EBCA98-B81F-E7C4-6DB8-F731FB384806}"/>
              </a:ext>
            </a:extLst>
          </p:cNvPr>
          <p:cNvSpPr>
            <a:spLocks noGrp="1"/>
          </p:cNvSpPr>
          <p:nvPr>
            <p:ph type="title"/>
          </p:nvPr>
        </p:nvSpPr>
        <p:spPr>
          <a:xfrm>
            <a:off x="628651" y="285047"/>
            <a:ext cx="7886700" cy="618631"/>
          </a:xfrm>
        </p:spPr>
        <p:txBody>
          <a:bodyPr/>
          <a:lstStyle/>
          <a:p>
            <a:r>
              <a:rPr lang="en-US" sz="3800">
                <a:latin typeface="Verdana"/>
                <a:ea typeface="Verdana"/>
                <a:cs typeface="Arial"/>
              </a:rPr>
              <a:t>Question #2</a:t>
            </a:r>
            <a:endParaRPr lang="en-US" sz="380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EE188409-E6EB-DC3E-4249-7B8393290229}"/>
              </a:ext>
            </a:extLst>
          </p:cNvPr>
          <p:cNvSpPr>
            <a:spLocks noGrp="1"/>
          </p:cNvSpPr>
          <p:nvPr>
            <p:ph idx="1"/>
          </p:nvPr>
        </p:nvSpPr>
        <p:spPr>
          <a:xfrm>
            <a:off x="628651" y="1188997"/>
            <a:ext cx="7886700" cy="3444003"/>
          </a:xfrm>
        </p:spPr>
        <p:txBody>
          <a:bodyPr>
            <a:normAutofit/>
          </a:bodyPr>
          <a:lstStyle/>
          <a:p>
            <a:r>
              <a:rPr lang="en-US" sz="1800">
                <a:solidFill>
                  <a:srgbClr val="00314C"/>
                </a:solidFill>
                <a:latin typeface="Verdana" panose="020B0604030504040204" pitchFamily="34" charset="0"/>
                <a:ea typeface="Verdana" panose="020B0604030504040204" pitchFamily="34" charset="0"/>
              </a:rPr>
              <a:t>A patient with aneurysmal subarachnoid hemorrhage develops symptomatic cerebral vasospasm. The neurocritical care team initiates an intravenous infusion of milrinone.</a:t>
            </a:r>
            <a:br>
              <a:rPr lang="en-US" sz="1800">
                <a:solidFill>
                  <a:srgbClr val="00314C"/>
                </a:solidFill>
                <a:latin typeface="Verdana" panose="020B0604030504040204" pitchFamily="34" charset="0"/>
                <a:ea typeface="Verdana" panose="020B0604030504040204" pitchFamily="34" charset="0"/>
              </a:rPr>
            </a:br>
            <a:r>
              <a:rPr lang="en-US" sz="1800" b="1">
                <a:solidFill>
                  <a:srgbClr val="00314C"/>
                </a:solidFill>
                <a:latin typeface="Verdana" panose="020B0604030504040204" pitchFamily="34" charset="0"/>
                <a:ea typeface="Verdana" panose="020B0604030504040204" pitchFamily="34" charset="0"/>
              </a:rPr>
              <a:t>What is the primary mechanism by which milrinone helps alleviate cerebral vasospasm?</a:t>
            </a:r>
          </a:p>
          <a:p>
            <a:endParaRPr lang="en-US" sz="1800" b="1">
              <a:solidFill>
                <a:srgbClr val="00314C"/>
              </a:solidFill>
              <a:latin typeface="Verdana" panose="020B0604030504040204" pitchFamily="34" charset="0"/>
              <a:ea typeface="Verdana" panose="020B0604030504040204" pitchFamily="34" charset="0"/>
            </a:endParaRPr>
          </a:p>
          <a:p>
            <a:r>
              <a:rPr lang="en-US" sz="1600">
                <a:solidFill>
                  <a:srgbClr val="00314C"/>
                </a:solidFill>
                <a:latin typeface="Verdana" panose="020B0604030504040204" pitchFamily="34" charset="0"/>
                <a:ea typeface="Verdana" panose="020B0604030504040204" pitchFamily="34" charset="0"/>
              </a:rPr>
              <a:t>A. Blocks L-type calcium channels to prevent smooth muscle contraction</a:t>
            </a:r>
            <a:br>
              <a:rPr lang="en-US" sz="1600">
                <a:solidFill>
                  <a:srgbClr val="00314C"/>
                </a:solidFill>
                <a:latin typeface="Verdana" panose="020B0604030504040204" pitchFamily="34" charset="0"/>
                <a:ea typeface="Verdana" panose="020B0604030504040204" pitchFamily="34" charset="0"/>
              </a:rPr>
            </a:br>
            <a:r>
              <a:rPr lang="en-US" sz="1600">
                <a:solidFill>
                  <a:srgbClr val="00314C"/>
                </a:solidFill>
                <a:latin typeface="Verdana" panose="020B0604030504040204" pitchFamily="34" charset="0"/>
                <a:ea typeface="Verdana" panose="020B0604030504040204" pitchFamily="34" charset="0"/>
              </a:rPr>
              <a:t>B. Inhibits PDE-3, increasing cAMP and promoting vasodilation</a:t>
            </a:r>
            <a:br>
              <a:rPr lang="en-US" sz="1600">
                <a:solidFill>
                  <a:srgbClr val="00314C"/>
                </a:solidFill>
                <a:latin typeface="Verdana" panose="020B0604030504040204" pitchFamily="34" charset="0"/>
                <a:ea typeface="Verdana" panose="020B0604030504040204" pitchFamily="34" charset="0"/>
              </a:rPr>
            </a:br>
            <a:r>
              <a:rPr lang="en-US" sz="1600">
                <a:solidFill>
                  <a:srgbClr val="00314C"/>
                </a:solidFill>
                <a:latin typeface="Verdana" panose="020B0604030504040204" pitchFamily="34" charset="0"/>
                <a:ea typeface="Verdana" panose="020B0604030504040204" pitchFamily="34" charset="0"/>
              </a:rPr>
              <a:t>C. Stimulates nitric oxide release to relax vascular smooth muscle</a:t>
            </a:r>
            <a:br>
              <a:rPr lang="en-US" sz="1600">
                <a:solidFill>
                  <a:srgbClr val="00314C"/>
                </a:solidFill>
                <a:latin typeface="Verdana" panose="020B0604030504040204" pitchFamily="34" charset="0"/>
                <a:ea typeface="Verdana" panose="020B0604030504040204" pitchFamily="34" charset="0"/>
              </a:rPr>
            </a:br>
            <a:r>
              <a:rPr lang="en-US" sz="1600">
                <a:solidFill>
                  <a:srgbClr val="00314C"/>
                </a:solidFill>
                <a:latin typeface="Verdana" panose="020B0604030504040204" pitchFamily="34" charset="0"/>
                <a:ea typeface="Verdana" panose="020B0604030504040204" pitchFamily="34" charset="0"/>
              </a:rPr>
              <a:t>D. Antagonizes endothelin receptors to reduce vasoconstriction</a:t>
            </a:r>
            <a:endParaRPr lang="en-US" sz="1600" b="1">
              <a:solidFill>
                <a:srgbClr val="00314C"/>
              </a:solidFill>
              <a:latin typeface="Verdana" panose="020B0604030504040204" pitchFamily="34" charset="0"/>
              <a:ea typeface="Verdana" panose="020B0604030504040204" pitchFamily="34" charset="0"/>
            </a:endParaRPr>
          </a:p>
          <a:p>
            <a:endParaRPr lang="en-US" sz="1800" b="1">
              <a:solidFill>
                <a:srgbClr val="00314C"/>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7697936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C0F27-7676-F99F-9A3B-91FB3B636C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337E29-41BB-FE65-3074-BAA25219DF02}"/>
              </a:ext>
            </a:extLst>
          </p:cNvPr>
          <p:cNvSpPr>
            <a:spLocks noGrp="1"/>
          </p:cNvSpPr>
          <p:nvPr>
            <p:ph type="title"/>
          </p:nvPr>
        </p:nvSpPr>
        <p:spPr>
          <a:xfrm>
            <a:off x="0" y="460831"/>
            <a:ext cx="9344721" cy="507831"/>
          </a:xfrm>
        </p:spPr>
        <p:txBody>
          <a:bodyPr/>
          <a:lstStyle/>
          <a:p>
            <a:pPr algn="ctr"/>
            <a:r>
              <a:rPr lang="en-US" sz="3000">
                <a:latin typeface="Verdana" panose="020B0604030504040204" pitchFamily="34" charset="0"/>
                <a:ea typeface="Verdana" panose="020B0604030504040204" pitchFamily="34" charset="0"/>
                <a:cs typeface="Arial"/>
              </a:rPr>
              <a:t>Hemodynamic Considerations</a:t>
            </a:r>
            <a:endParaRPr lang="en-US" sz="3000">
              <a:latin typeface="Verdana" panose="020B0604030504040204" pitchFamily="34" charset="0"/>
              <a:ea typeface="Verdana" panose="020B0604030504040204" pitchFamily="34" charset="0"/>
            </a:endParaRPr>
          </a:p>
        </p:txBody>
      </p:sp>
      <p:graphicFrame>
        <p:nvGraphicFramePr>
          <p:cNvPr id="4" name="Diagram 3">
            <a:extLst>
              <a:ext uri="{FF2B5EF4-FFF2-40B4-BE49-F238E27FC236}">
                <a16:creationId xmlns:a16="http://schemas.microsoft.com/office/drawing/2014/main" id="{C5A548D5-7238-87B6-59AD-8CD10ECDA99D}"/>
              </a:ext>
            </a:extLst>
          </p:cNvPr>
          <p:cNvGraphicFramePr/>
          <p:nvPr>
            <p:extLst>
              <p:ext uri="{D42A27DB-BD31-4B8C-83A1-F6EECF244321}">
                <p14:modId xmlns:p14="http://schemas.microsoft.com/office/powerpoint/2010/main" val="4220078956"/>
              </p:ext>
            </p:extLst>
          </p:nvPr>
        </p:nvGraphicFramePr>
        <p:xfrm>
          <a:off x="2473994" y="1111014"/>
          <a:ext cx="4196012" cy="3191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22264FD9-93CF-AF7F-D479-6D03C1C8A38E}"/>
              </a:ext>
            </a:extLst>
          </p:cNvPr>
          <p:cNvSpPr txBox="1"/>
          <p:nvPr/>
        </p:nvSpPr>
        <p:spPr>
          <a:xfrm>
            <a:off x="1" y="4444743"/>
            <a:ext cx="6353356" cy="784830"/>
          </a:xfrm>
          <a:prstGeom prst="rect">
            <a:avLst/>
          </a:prstGeom>
          <a:noFill/>
        </p:spPr>
        <p:txBody>
          <a:bodyPr wrap="square">
            <a:spAutoFit/>
          </a:bodyPr>
          <a:lstStyle/>
          <a:p>
            <a:r>
              <a:rPr lang="en-US" sz="500">
                <a:solidFill>
                  <a:srgbClr val="2C3E50"/>
                </a:solidFill>
                <a:latin typeface="Verdana" panose="020B0604030504040204" pitchFamily="34" charset="0"/>
                <a:ea typeface="Verdana" panose="020B0604030504040204" pitchFamily="34" charset="0"/>
              </a:rPr>
              <a:t>Bernier TD, Schontz MJ, Izzy S, et al. Treatment of Subarachnoid Hemorrhage-associated Delayed Cerebral Ischemia With Milrinone. </a:t>
            </a:r>
            <a:r>
              <a:rPr lang="en-US" sz="500" i="1">
                <a:solidFill>
                  <a:srgbClr val="2C3E50"/>
                </a:solidFill>
                <a:latin typeface="Verdana" panose="020B0604030504040204" pitchFamily="34" charset="0"/>
                <a:ea typeface="Verdana" panose="020B0604030504040204" pitchFamily="34" charset="0"/>
              </a:rPr>
              <a:t>Journal of Neurosurgical Anesthesiology</a:t>
            </a:r>
            <a:r>
              <a:rPr lang="en-US" sz="500">
                <a:solidFill>
                  <a:srgbClr val="2C3E50"/>
                </a:solidFill>
                <a:latin typeface="Verdana" panose="020B0604030504040204" pitchFamily="34" charset="0"/>
                <a:ea typeface="Verdana" panose="020B0604030504040204" pitchFamily="34" charset="0"/>
              </a:rPr>
              <a:t>. 2021;Publish Ahead of Print. </a:t>
            </a:r>
            <a:r>
              <a:rPr lang="en-US" sz="500" err="1">
                <a:solidFill>
                  <a:srgbClr val="2C3E50"/>
                </a:solidFill>
                <a:latin typeface="Verdana" panose="020B0604030504040204" pitchFamily="34" charset="0"/>
                <a:ea typeface="Verdana" panose="020B0604030504040204" pitchFamily="34" charset="0"/>
              </a:rPr>
              <a:t>doi:https</a:t>
            </a:r>
            <a:r>
              <a:rPr lang="en-US" sz="500">
                <a:solidFill>
                  <a:srgbClr val="2C3E50"/>
                </a:solidFill>
                <a:latin typeface="Verdana" panose="020B0604030504040204" pitchFamily="34" charset="0"/>
                <a:ea typeface="Verdana" panose="020B0604030504040204" pitchFamily="34" charset="0"/>
              </a:rPr>
              <a:t>://doi.org/10.1097/ana.0000000000000755</a:t>
            </a:r>
          </a:p>
          <a:p>
            <a:endParaRPr lang="en-US" sz="500">
              <a:solidFill>
                <a:srgbClr val="2C3E50"/>
              </a:solidFill>
              <a:latin typeface="Verdana" panose="020B0604030504040204" pitchFamily="34" charset="0"/>
              <a:ea typeface="Verdana" panose="020B0604030504040204" pitchFamily="34" charset="0"/>
            </a:endParaRPr>
          </a:p>
          <a:p>
            <a:r>
              <a:rPr lang="en-US" sz="500">
                <a:solidFill>
                  <a:srgbClr val="00314C"/>
                </a:solidFill>
                <a:latin typeface="Verdana" panose="020B0604030504040204" pitchFamily="34" charset="0"/>
                <a:ea typeface="Verdana" panose="020B0604030504040204" pitchFamily="34" charset="0"/>
              </a:rPr>
              <a:t>Kiser T. Pharmacologic Options for Prevention and Management of Cerebral Vasospasm in Aneurysmal Subarachnoid Hemorrhage. Hospital Pharmacy. 2013;48(Supplement 5):S2-S9. </a:t>
            </a:r>
            <a:r>
              <a:rPr lang="en-US" sz="500" err="1">
                <a:solidFill>
                  <a:srgbClr val="00314C"/>
                </a:solidFill>
                <a:latin typeface="Verdana" panose="020B0604030504040204" pitchFamily="34" charset="0"/>
                <a:ea typeface="Verdana" panose="020B0604030504040204" pitchFamily="34" charset="0"/>
              </a:rPr>
              <a:t>doi:https</a:t>
            </a:r>
            <a:r>
              <a:rPr lang="en-US" sz="500">
                <a:solidFill>
                  <a:srgbClr val="00314C"/>
                </a:solidFill>
                <a:latin typeface="Verdana" panose="020B0604030504040204" pitchFamily="34" charset="0"/>
                <a:ea typeface="Verdana" panose="020B0604030504040204" pitchFamily="34" charset="0"/>
              </a:rPr>
              <a:t>://doi.org/10.1310/hpj48s5-s2</a:t>
            </a:r>
          </a:p>
          <a:p>
            <a:endParaRPr lang="en-US" sz="500">
              <a:solidFill>
                <a:srgbClr val="2C3E50"/>
              </a:solidFill>
              <a:latin typeface="Verdana" panose="020B0604030504040204" pitchFamily="34" charset="0"/>
              <a:ea typeface="Verdana" panose="020B0604030504040204" pitchFamily="34" charset="0"/>
            </a:endParaRPr>
          </a:p>
          <a:p>
            <a:r>
              <a:rPr lang="en-US" sz="500">
                <a:solidFill>
                  <a:srgbClr val="00314C"/>
                </a:solidFill>
                <a:latin typeface="Verdana" panose="020B0604030504040204" pitchFamily="34" charset="0"/>
                <a:ea typeface="Verdana" panose="020B0604030504040204" pitchFamily="34" charset="0"/>
              </a:rPr>
              <a:t>Hoh BL, Ko NU, Amin-</a:t>
            </a:r>
            <a:r>
              <a:rPr lang="en-US" sz="500" err="1">
                <a:solidFill>
                  <a:srgbClr val="00314C"/>
                </a:solidFill>
                <a:latin typeface="Verdana" panose="020B0604030504040204" pitchFamily="34" charset="0"/>
                <a:ea typeface="Verdana" panose="020B0604030504040204" pitchFamily="34" charset="0"/>
              </a:rPr>
              <a:t>Hanjani</a:t>
            </a:r>
            <a:r>
              <a:rPr lang="en-US" sz="500">
                <a:solidFill>
                  <a:srgbClr val="00314C"/>
                </a:solidFill>
                <a:latin typeface="Verdana" panose="020B0604030504040204" pitchFamily="34" charset="0"/>
                <a:ea typeface="Verdana" panose="020B0604030504040204" pitchFamily="34" charset="0"/>
              </a:rPr>
              <a:t> S, et al. 2023 Guideline for the Management of Patients With Aneurysmal Subarachnoid Hemorrhage: A Guideline From the American Heart Association/American Stroke Association. Stroke. 2023;54(7). </a:t>
            </a:r>
            <a:r>
              <a:rPr lang="en-US" sz="500" err="1">
                <a:solidFill>
                  <a:srgbClr val="00314C"/>
                </a:solidFill>
                <a:latin typeface="Verdana" panose="020B0604030504040204" pitchFamily="34" charset="0"/>
                <a:ea typeface="Verdana" panose="020B0604030504040204" pitchFamily="34" charset="0"/>
              </a:rPr>
              <a:t>doi:https</a:t>
            </a:r>
            <a:r>
              <a:rPr lang="en-US" sz="500">
                <a:solidFill>
                  <a:srgbClr val="00314C"/>
                </a:solidFill>
                <a:latin typeface="Verdana" panose="020B0604030504040204" pitchFamily="34" charset="0"/>
                <a:ea typeface="Verdana" panose="020B0604030504040204" pitchFamily="34" charset="0"/>
              </a:rPr>
              <a:t>://doi.org/10.1161/str.0000000000000436</a:t>
            </a:r>
          </a:p>
          <a:p>
            <a:endParaRPr lang="en-US" sz="500">
              <a:solidFill>
                <a:srgbClr val="00314C"/>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009260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2BB801B-D57E-4C69-38BB-CD5A902BF4D6}"/>
              </a:ext>
            </a:extLst>
          </p:cNvPr>
          <p:cNvSpPr>
            <a:spLocks noGrp="1"/>
          </p:cNvSpPr>
          <p:nvPr>
            <p:ph type="title"/>
          </p:nvPr>
        </p:nvSpPr>
        <p:spPr>
          <a:xfrm>
            <a:off x="628651" y="1750334"/>
            <a:ext cx="7886700" cy="1231107"/>
          </a:xfrm>
        </p:spPr>
        <p:txBody>
          <a:bodyPr/>
          <a:lstStyle/>
          <a:p>
            <a:pPr algn="ctr"/>
            <a:r>
              <a:rPr lang="en-US">
                <a:latin typeface="Verdana" panose="020B0604030504040204" pitchFamily="34" charset="0"/>
                <a:ea typeface="Verdana" panose="020B0604030504040204" pitchFamily="34" charset="0"/>
              </a:rPr>
              <a:t>Evidence of Milrinone in Vasospasm</a:t>
            </a:r>
          </a:p>
        </p:txBody>
      </p:sp>
    </p:spTree>
    <p:extLst>
      <p:ext uri="{BB962C8B-B14F-4D97-AF65-F5344CB8AC3E}">
        <p14:creationId xmlns:p14="http://schemas.microsoft.com/office/powerpoint/2010/main" val="12480564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83A48-9889-FD69-668B-3D40C43927CF}"/>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391E5680-9AFF-A510-6EB2-A5ED5032BD03}"/>
              </a:ext>
            </a:extLst>
          </p:cNvPr>
          <p:cNvSpPr>
            <a:spLocks noGrp="1"/>
          </p:cNvSpPr>
          <p:nvPr>
            <p:ph type="title"/>
          </p:nvPr>
        </p:nvSpPr>
        <p:spPr>
          <a:xfrm>
            <a:off x="2100757" y="1465558"/>
            <a:ext cx="6331419" cy="1754326"/>
          </a:xfrm>
        </p:spPr>
        <p:txBody>
          <a:bodyPr/>
          <a:lstStyle/>
          <a:p>
            <a:pPr algn="ctr"/>
            <a:r>
              <a:rPr lang="en-US" sz="2400">
                <a:latin typeface="Verdana"/>
                <a:ea typeface="Verdana"/>
                <a:cs typeface="Arial"/>
              </a:rPr>
              <a:t>Milrinone and Homeostasis to Treat Cerebral Vasospasm Associated with Subarachnoid Hemorrhage: The Montreal Neurological Hospital Protocol</a:t>
            </a:r>
            <a:endParaRPr lang="en-US" sz="1800">
              <a:solidFill>
                <a:schemeClr val="bg1"/>
              </a:solidFill>
              <a:latin typeface="Verdana"/>
              <a:ea typeface="Verdana"/>
              <a:cs typeface="Arial"/>
            </a:endParaRPr>
          </a:p>
        </p:txBody>
      </p:sp>
      <p:sp>
        <p:nvSpPr>
          <p:cNvPr id="2" name="Text Placeholder 1">
            <a:extLst>
              <a:ext uri="{FF2B5EF4-FFF2-40B4-BE49-F238E27FC236}">
                <a16:creationId xmlns:a16="http://schemas.microsoft.com/office/drawing/2014/main" id="{36AA69A2-0FF3-7764-479A-AC44361A47EE}"/>
              </a:ext>
            </a:extLst>
          </p:cNvPr>
          <p:cNvSpPr>
            <a:spLocks noGrp="1"/>
          </p:cNvSpPr>
          <p:nvPr>
            <p:ph type="body" sz="quarter" idx="10"/>
          </p:nvPr>
        </p:nvSpPr>
        <p:spPr>
          <a:xfrm>
            <a:off x="693987" y="3448051"/>
            <a:ext cx="9145221" cy="493713"/>
          </a:xfrm>
        </p:spPr>
        <p:txBody>
          <a:bodyPr vert="horz" lIns="91440" tIns="45720" rIns="91440" bIns="45720" rtlCol="0" anchor="t">
            <a:normAutofit/>
          </a:bodyPr>
          <a:lstStyle/>
          <a:p>
            <a:pPr algn="ctr"/>
            <a:r>
              <a:rPr lang="en-US" b="1">
                <a:solidFill>
                  <a:srgbClr val="00314C"/>
                </a:solidFill>
                <a:latin typeface="Verdana"/>
                <a:ea typeface="Verdana"/>
                <a:cs typeface="Arial"/>
              </a:rPr>
              <a:t>Lannes et al. 2012</a:t>
            </a:r>
            <a:endParaRPr lang="en-US" b="1">
              <a:solidFill>
                <a:srgbClr val="00314C"/>
              </a:solidFill>
              <a:latin typeface="Verdana"/>
              <a:ea typeface="Verdana"/>
            </a:endParaRPr>
          </a:p>
        </p:txBody>
      </p:sp>
      <p:sp>
        <p:nvSpPr>
          <p:cNvPr id="3" name="TextBox 2">
            <a:extLst>
              <a:ext uri="{FF2B5EF4-FFF2-40B4-BE49-F238E27FC236}">
                <a16:creationId xmlns:a16="http://schemas.microsoft.com/office/drawing/2014/main" id="{B0C763F9-53FB-31BD-1F31-C0AA8B84A085}"/>
              </a:ext>
            </a:extLst>
          </p:cNvPr>
          <p:cNvSpPr txBox="1"/>
          <p:nvPr/>
        </p:nvSpPr>
        <p:spPr>
          <a:xfrm>
            <a:off x="985705" y="4774168"/>
            <a:ext cx="5214373" cy="369332"/>
          </a:xfrm>
          <a:prstGeom prst="rect">
            <a:avLst/>
          </a:prstGeom>
          <a:noFill/>
        </p:spPr>
        <p:txBody>
          <a:bodyPr wrap="square">
            <a:spAutoFit/>
          </a:bodyPr>
          <a:lstStyle/>
          <a:p>
            <a:r>
              <a:rPr lang="en-US" sz="600">
                <a:solidFill>
                  <a:srgbClr val="2C3E50"/>
                </a:solidFill>
                <a:latin typeface="Verdana" panose="020B0604030504040204" pitchFamily="34" charset="0"/>
                <a:ea typeface="Verdana" panose="020B0604030504040204" pitchFamily="34" charset="0"/>
              </a:rPr>
              <a:t>Lannes M, Teitelbaum J, del Pilar Cortés M, Cardoso M, Angle M. Milrinone and Homeostasis to Treat Cerebral Vasospasm Associated with Subarachnoid Hemorrhage: The Montreal Neurological Hospital Protocol. </a:t>
            </a:r>
            <a:r>
              <a:rPr lang="en-US" sz="600" i="1">
                <a:solidFill>
                  <a:srgbClr val="2C3E50"/>
                </a:solidFill>
                <a:latin typeface="Verdana" panose="020B0604030504040204" pitchFamily="34" charset="0"/>
                <a:ea typeface="Verdana" panose="020B0604030504040204" pitchFamily="34" charset="0"/>
              </a:rPr>
              <a:t>Neurocritical Care</a:t>
            </a:r>
            <a:r>
              <a:rPr lang="en-US" sz="600">
                <a:solidFill>
                  <a:srgbClr val="2C3E50"/>
                </a:solidFill>
                <a:latin typeface="Verdana" panose="020B0604030504040204" pitchFamily="34" charset="0"/>
                <a:ea typeface="Verdana" panose="020B0604030504040204" pitchFamily="34" charset="0"/>
              </a:rPr>
              <a:t>. 2012;16(3):354-362. </a:t>
            </a:r>
            <a:r>
              <a:rPr lang="en-US" sz="600" err="1">
                <a:solidFill>
                  <a:srgbClr val="2C3E50"/>
                </a:solidFill>
                <a:latin typeface="Verdana" panose="020B0604030504040204" pitchFamily="34" charset="0"/>
                <a:ea typeface="Verdana" panose="020B0604030504040204" pitchFamily="34" charset="0"/>
              </a:rPr>
              <a:t>doi:https</a:t>
            </a:r>
            <a:r>
              <a:rPr lang="en-US" sz="600">
                <a:solidFill>
                  <a:srgbClr val="2C3E50"/>
                </a:solidFill>
                <a:latin typeface="Verdana" panose="020B0604030504040204" pitchFamily="34" charset="0"/>
                <a:ea typeface="Verdana" panose="020B0604030504040204" pitchFamily="34" charset="0"/>
              </a:rPr>
              <a:t>://doi.org/10.1007/s12028-012-9701-5</a:t>
            </a:r>
            <a:endParaRPr lang="en-US" sz="60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682170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B2B17-3DF6-7A6A-3B3A-D6C407E2F0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DB42AA-EE8A-CCED-105E-640E39728CF2}"/>
              </a:ext>
            </a:extLst>
          </p:cNvPr>
          <p:cNvSpPr>
            <a:spLocks noGrp="1"/>
          </p:cNvSpPr>
          <p:nvPr>
            <p:ph type="title" idx="4294967295"/>
          </p:nvPr>
        </p:nvSpPr>
        <p:spPr>
          <a:xfrm>
            <a:off x="193287" y="92580"/>
            <a:ext cx="7886700" cy="619125"/>
          </a:xfrm>
        </p:spPr>
        <p:txBody>
          <a:bodyPr>
            <a:normAutofit/>
          </a:bodyPr>
          <a:lstStyle/>
          <a:p>
            <a:r>
              <a:rPr lang="en-US" sz="3600" b="1">
                <a:solidFill>
                  <a:srgbClr val="00314C"/>
                </a:solidFill>
                <a:latin typeface="Verdana" panose="020B0604030504040204" pitchFamily="34" charset="0"/>
                <a:ea typeface="Verdana" panose="020B0604030504040204" pitchFamily="34" charset="0"/>
              </a:rPr>
              <a:t>Lannes et al. 2012 </a:t>
            </a:r>
          </a:p>
        </p:txBody>
      </p:sp>
      <p:graphicFrame>
        <p:nvGraphicFramePr>
          <p:cNvPr id="4" name="Table 3">
            <a:extLst>
              <a:ext uri="{FF2B5EF4-FFF2-40B4-BE49-F238E27FC236}">
                <a16:creationId xmlns:a16="http://schemas.microsoft.com/office/drawing/2014/main" id="{09008787-7EE1-F88F-8495-75A78C2635FE}"/>
              </a:ext>
            </a:extLst>
          </p:cNvPr>
          <p:cNvGraphicFramePr>
            <a:graphicFrameLocks noGrp="1"/>
          </p:cNvGraphicFramePr>
          <p:nvPr>
            <p:extLst>
              <p:ext uri="{D42A27DB-BD31-4B8C-83A1-F6EECF244321}">
                <p14:modId xmlns:p14="http://schemas.microsoft.com/office/powerpoint/2010/main" val="2558552459"/>
              </p:ext>
            </p:extLst>
          </p:nvPr>
        </p:nvGraphicFramePr>
        <p:xfrm>
          <a:off x="193287" y="792510"/>
          <a:ext cx="8549271" cy="3876040"/>
        </p:xfrm>
        <a:graphic>
          <a:graphicData uri="http://schemas.openxmlformats.org/drawingml/2006/table">
            <a:tbl>
              <a:tblPr firstRow="1" bandRow="1">
                <a:tableStyleId>{5C22544A-7EE6-4342-B048-85BDC9FD1C3A}</a:tableStyleId>
              </a:tblPr>
              <a:tblGrid>
                <a:gridCol w="1739592">
                  <a:extLst>
                    <a:ext uri="{9D8B030D-6E8A-4147-A177-3AD203B41FA5}">
                      <a16:colId xmlns:a16="http://schemas.microsoft.com/office/drawing/2014/main" val="1518549176"/>
                    </a:ext>
                  </a:extLst>
                </a:gridCol>
                <a:gridCol w="6809679">
                  <a:extLst>
                    <a:ext uri="{9D8B030D-6E8A-4147-A177-3AD203B41FA5}">
                      <a16:colId xmlns:a16="http://schemas.microsoft.com/office/drawing/2014/main" val="400035235"/>
                    </a:ext>
                  </a:extLst>
                </a:gridCol>
              </a:tblGrid>
              <a:tr h="944880">
                <a:tc gridSpan="2">
                  <a:txBody>
                    <a:bodyPr/>
                    <a:lstStyle/>
                    <a:p>
                      <a:pPr algn="ctr"/>
                      <a:r>
                        <a:rPr lang="en-US" sz="1900">
                          <a:solidFill>
                            <a:schemeClr val="bg1"/>
                          </a:solidFill>
                          <a:latin typeface="Verdana"/>
                          <a:ea typeface="Verdana"/>
                        </a:rPr>
                        <a:t>Milrinone and Homeostasis to Treat Cerebral Vasospasm Associated with Subarachnoid Hemorrhage: The Montreal Neurological Hospital Protocol</a:t>
                      </a:r>
                    </a:p>
                  </a:txBody>
                  <a:tcPr>
                    <a:solidFill>
                      <a:srgbClr val="00314C"/>
                    </a:solidFill>
                  </a:tcPr>
                </a:tc>
                <a:tc hMerge="1">
                  <a:txBody>
                    <a:bodyPr/>
                    <a:lstStyle/>
                    <a:p>
                      <a:endParaRPr lang="en-US"/>
                    </a:p>
                  </a:txBody>
                  <a:tcPr/>
                </a:tc>
                <a:extLst>
                  <a:ext uri="{0D108BD9-81ED-4DB2-BD59-A6C34878D82A}">
                    <a16:rowId xmlns:a16="http://schemas.microsoft.com/office/drawing/2014/main" val="357861528"/>
                  </a:ext>
                </a:extLst>
              </a:tr>
              <a:tr h="416560">
                <a:tc>
                  <a:txBody>
                    <a:bodyPr/>
                    <a:lstStyle/>
                    <a:p>
                      <a:r>
                        <a:rPr lang="en-US" sz="1200" b="1">
                          <a:solidFill>
                            <a:srgbClr val="00314C"/>
                          </a:solidFill>
                          <a:latin typeface="Verdana"/>
                          <a:ea typeface="Verdana"/>
                        </a:rPr>
                        <a:t>Purpose</a:t>
                      </a:r>
                    </a:p>
                  </a:txBody>
                  <a:tcPr/>
                </a:tc>
                <a:tc>
                  <a:txBody>
                    <a:bodyPr/>
                    <a:lstStyle/>
                    <a:p>
                      <a:r>
                        <a:rPr lang="en-US" sz="1100" b="0">
                          <a:solidFill>
                            <a:srgbClr val="00314C"/>
                          </a:solidFill>
                          <a:latin typeface="Verdana"/>
                          <a:ea typeface="Verdana"/>
                        </a:rPr>
                        <a:t>To evaluate the use of intravenous milrinone in the treatment of cerebral vasospasm and the effect observed on neurological outcomes associated with the Montreal Protocol </a:t>
                      </a:r>
                    </a:p>
                  </a:txBody>
                  <a:tcPr/>
                </a:tc>
                <a:extLst>
                  <a:ext uri="{0D108BD9-81ED-4DB2-BD59-A6C34878D82A}">
                    <a16:rowId xmlns:a16="http://schemas.microsoft.com/office/drawing/2014/main" val="1455749084"/>
                  </a:ext>
                </a:extLst>
              </a:tr>
              <a:tr h="370840">
                <a:tc>
                  <a:txBody>
                    <a:bodyPr/>
                    <a:lstStyle/>
                    <a:p>
                      <a:r>
                        <a:rPr lang="en-US" sz="1200" b="1">
                          <a:solidFill>
                            <a:srgbClr val="00314C"/>
                          </a:solidFill>
                          <a:latin typeface="Verdana"/>
                          <a:ea typeface="Verdana"/>
                        </a:rPr>
                        <a:t>Design</a:t>
                      </a:r>
                    </a:p>
                  </a:txBody>
                  <a:tcPr/>
                </a:tc>
                <a:tc>
                  <a:txBody>
                    <a:bodyPr/>
                    <a:lstStyle/>
                    <a:p>
                      <a:r>
                        <a:rPr lang="en-US" sz="1100" b="0">
                          <a:solidFill>
                            <a:srgbClr val="00314C"/>
                          </a:solidFill>
                          <a:latin typeface="Verdana"/>
                          <a:ea typeface="Verdana"/>
                        </a:rPr>
                        <a:t>Retrospective case-series </a:t>
                      </a:r>
                    </a:p>
                  </a:txBody>
                  <a:tcPr/>
                </a:tc>
                <a:extLst>
                  <a:ext uri="{0D108BD9-81ED-4DB2-BD59-A6C34878D82A}">
                    <a16:rowId xmlns:a16="http://schemas.microsoft.com/office/drawing/2014/main" val="3285713982"/>
                  </a:ext>
                </a:extLst>
              </a:tr>
              <a:tr h="416560">
                <a:tc>
                  <a:txBody>
                    <a:bodyPr/>
                    <a:lstStyle/>
                    <a:p>
                      <a:r>
                        <a:rPr lang="en-US" sz="1200" b="1">
                          <a:solidFill>
                            <a:srgbClr val="00314C"/>
                          </a:solidFill>
                          <a:latin typeface="Verdana"/>
                          <a:ea typeface="Verdana"/>
                        </a:rPr>
                        <a:t>Population</a:t>
                      </a:r>
                    </a:p>
                  </a:txBody>
                  <a:tcPr/>
                </a:tc>
                <a:tc>
                  <a:txBody>
                    <a:bodyPr/>
                    <a:lstStyle/>
                    <a:p>
                      <a:r>
                        <a:rPr lang="en-US" sz="1100" b="0">
                          <a:solidFill>
                            <a:srgbClr val="00314C"/>
                          </a:solidFill>
                          <a:latin typeface="Verdana"/>
                          <a:ea typeface="Verdana"/>
                        </a:rPr>
                        <a:t>Patients admitted to the neuro ICU diagnosed with </a:t>
                      </a:r>
                      <a:r>
                        <a:rPr lang="en-US" sz="1100" b="0" err="1">
                          <a:solidFill>
                            <a:srgbClr val="00314C"/>
                          </a:solidFill>
                          <a:latin typeface="Verdana"/>
                          <a:ea typeface="Verdana"/>
                        </a:rPr>
                        <a:t>aSAH</a:t>
                      </a:r>
                      <a:r>
                        <a:rPr lang="en-US" sz="1100" b="0">
                          <a:solidFill>
                            <a:srgbClr val="00314C"/>
                          </a:solidFill>
                          <a:latin typeface="Verdana"/>
                          <a:ea typeface="Verdana"/>
                        </a:rPr>
                        <a:t> that experienced delayed ischemic neurological deficits (DINDS) secondary to cerebral vasospasm between 04/1999-04/2006 </a:t>
                      </a:r>
                    </a:p>
                  </a:txBody>
                  <a:tcPr/>
                </a:tc>
                <a:extLst>
                  <a:ext uri="{0D108BD9-81ED-4DB2-BD59-A6C34878D82A}">
                    <a16:rowId xmlns:a16="http://schemas.microsoft.com/office/drawing/2014/main" val="389847085"/>
                  </a:ext>
                </a:extLst>
              </a:tr>
              <a:tr h="579120">
                <a:tc>
                  <a:txBody>
                    <a:bodyPr/>
                    <a:lstStyle/>
                    <a:p>
                      <a:r>
                        <a:rPr lang="en-US" sz="1200" b="1">
                          <a:solidFill>
                            <a:srgbClr val="00314C"/>
                          </a:solidFill>
                          <a:latin typeface="Verdana"/>
                          <a:ea typeface="Verdana"/>
                        </a:rPr>
                        <a:t>Intervention</a:t>
                      </a:r>
                    </a:p>
                  </a:txBody>
                  <a:tcPr/>
                </a:tc>
                <a:tc>
                  <a:txBody>
                    <a:bodyPr/>
                    <a:lstStyle/>
                    <a:p>
                      <a:pPr marL="171450" indent="-171450">
                        <a:buFont typeface="Arial" panose="020B0604020202020204" pitchFamily="34" charset="0"/>
                        <a:buChar char="•"/>
                      </a:pPr>
                      <a:r>
                        <a:rPr lang="en-US" sz="1100">
                          <a:solidFill>
                            <a:srgbClr val="00314C"/>
                          </a:solidFill>
                          <a:latin typeface="Verdana"/>
                          <a:ea typeface="Verdana"/>
                        </a:rPr>
                        <a:t>All patients received traditional prophylactic nimodipine and a short course of tranexamic acid until the aneurysm was secured.</a:t>
                      </a:r>
                    </a:p>
                    <a:p>
                      <a:pPr marL="171450" indent="-171450">
                        <a:buFont typeface="Arial" panose="020B0604020202020204" pitchFamily="34" charset="0"/>
                        <a:buChar char="•"/>
                      </a:pPr>
                      <a:r>
                        <a:rPr lang="en-US" sz="1100">
                          <a:solidFill>
                            <a:srgbClr val="00314C"/>
                          </a:solidFill>
                          <a:latin typeface="Verdana"/>
                          <a:ea typeface="Verdana"/>
                        </a:rPr>
                        <a:t>Montreal Protocol</a:t>
                      </a:r>
                    </a:p>
                  </a:txBody>
                  <a:tcPr/>
                </a:tc>
                <a:extLst>
                  <a:ext uri="{0D108BD9-81ED-4DB2-BD59-A6C34878D82A}">
                    <a16:rowId xmlns:a16="http://schemas.microsoft.com/office/drawing/2014/main" val="2074613170"/>
                  </a:ext>
                </a:extLst>
              </a:tr>
              <a:tr h="1066800">
                <a:tc>
                  <a:txBody>
                    <a:bodyPr/>
                    <a:lstStyle/>
                    <a:p>
                      <a:r>
                        <a:rPr lang="en-US" sz="1200" b="1">
                          <a:solidFill>
                            <a:srgbClr val="00314C"/>
                          </a:solidFill>
                          <a:latin typeface="Verdana"/>
                          <a:ea typeface="Verdana"/>
                        </a:rPr>
                        <a:t>Outcomes</a:t>
                      </a:r>
                    </a:p>
                  </a:txBody>
                  <a:tcPr/>
                </a:tc>
                <a:tc>
                  <a:txBody>
                    <a:bodyPr/>
                    <a:lstStyle/>
                    <a:p>
                      <a:pPr marL="0" indent="0">
                        <a:buFont typeface="Arial" panose="020B0604020202020204" pitchFamily="34" charset="0"/>
                        <a:buNone/>
                      </a:pPr>
                      <a:r>
                        <a:rPr lang="en-US" sz="1100">
                          <a:solidFill>
                            <a:srgbClr val="00314C"/>
                          </a:solidFill>
                          <a:latin typeface="Verdana"/>
                          <a:ea typeface="Verdana"/>
                        </a:rPr>
                        <a:t>No formal primary outcome- aim of the study was to describe the use of milrinone and associated neurological outcomes associated with the Montreal protocol practice at the site. </a:t>
                      </a:r>
                    </a:p>
                    <a:p>
                      <a:pPr marL="171450" indent="-171450">
                        <a:buFont typeface="Arial" panose="020B0604020202020204" pitchFamily="34" charset="0"/>
                        <a:buChar char="•"/>
                      </a:pPr>
                      <a:r>
                        <a:rPr lang="en-US" sz="1100">
                          <a:solidFill>
                            <a:srgbClr val="00314C"/>
                          </a:solidFill>
                          <a:latin typeface="Verdana"/>
                          <a:ea typeface="Verdana"/>
                        </a:rPr>
                        <a:t>Clinical outcome was assessed using the modified Rankin scale (mRS) and classified as “good” or “bad”</a:t>
                      </a:r>
                    </a:p>
                    <a:p>
                      <a:pPr marL="171450" indent="-171450">
                        <a:buFont typeface="Arial" panose="020B0604020202020204" pitchFamily="34" charset="0"/>
                        <a:buChar char="•"/>
                      </a:pPr>
                      <a:r>
                        <a:rPr lang="en-US" sz="1100">
                          <a:solidFill>
                            <a:srgbClr val="00314C"/>
                          </a:solidFill>
                          <a:latin typeface="Verdana"/>
                          <a:ea typeface="Verdana"/>
                        </a:rPr>
                        <a:t>Good outcome: defined as mRS 0 (no symptoms) to 2 (mild disability)</a:t>
                      </a:r>
                    </a:p>
                    <a:p>
                      <a:pPr marL="171450" indent="-171450">
                        <a:buFont typeface="Arial" panose="020B0604020202020204" pitchFamily="34" charset="0"/>
                        <a:buChar char="•"/>
                      </a:pPr>
                      <a:r>
                        <a:rPr lang="en-US" sz="1100">
                          <a:solidFill>
                            <a:srgbClr val="00314C"/>
                          </a:solidFill>
                          <a:latin typeface="Verdana"/>
                          <a:ea typeface="Verdana"/>
                        </a:rPr>
                        <a:t>Bad outcome: defined as mRS 3-4</a:t>
                      </a:r>
                    </a:p>
                  </a:txBody>
                  <a:tcPr/>
                </a:tc>
                <a:extLst>
                  <a:ext uri="{0D108BD9-81ED-4DB2-BD59-A6C34878D82A}">
                    <a16:rowId xmlns:a16="http://schemas.microsoft.com/office/drawing/2014/main" val="975972271"/>
                  </a:ext>
                </a:extLst>
              </a:tr>
            </a:tbl>
          </a:graphicData>
        </a:graphic>
      </p:graphicFrame>
      <p:sp>
        <p:nvSpPr>
          <p:cNvPr id="5" name="TextBox 4">
            <a:extLst>
              <a:ext uri="{FF2B5EF4-FFF2-40B4-BE49-F238E27FC236}">
                <a16:creationId xmlns:a16="http://schemas.microsoft.com/office/drawing/2014/main" id="{283C2B4C-04E1-A12C-8019-9ECC3444C144}"/>
              </a:ext>
            </a:extLst>
          </p:cNvPr>
          <p:cNvSpPr txBox="1"/>
          <p:nvPr/>
        </p:nvSpPr>
        <p:spPr>
          <a:xfrm>
            <a:off x="193286" y="4749355"/>
            <a:ext cx="8549271" cy="276999"/>
          </a:xfrm>
          <a:prstGeom prst="rect">
            <a:avLst/>
          </a:prstGeom>
          <a:noFill/>
        </p:spPr>
        <p:txBody>
          <a:bodyPr wrap="square">
            <a:spAutoFit/>
          </a:bodyPr>
          <a:lstStyle/>
          <a:p>
            <a:r>
              <a:rPr lang="en-US" sz="600">
                <a:solidFill>
                  <a:srgbClr val="2C3E50"/>
                </a:solidFill>
                <a:latin typeface="Verdana" panose="020B0604030504040204" pitchFamily="34" charset="0"/>
                <a:ea typeface="Verdana" panose="020B0604030504040204" pitchFamily="34" charset="0"/>
              </a:rPr>
              <a:t>Lannes M, Teitelbaum J, del Pilar Cortés M, Cardoso M, Angle M. Milrinone and Homeostasis to Treat Cerebral Vasospasm Associated with Subarachnoid Hemorrhage: The Montreal Neurological Hospital Protocol. </a:t>
            </a:r>
            <a:r>
              <a:rPr lang="en-US" sz="600" i="1">
                <a:solidFill>
                  <a:srgbClr val="2C3E50"/>
                </a:solidFill>
                <a:latin typeface="Verdana" panose="020B0604030504040204" pitchFamily="34" charset="0"/>
                <a:ea typeface="Verdana" panose="020B0604030504040204" pitchFamily="34" charset="0"/>
              </a:rPr>
              <a:t>Neurocritical Care</a:t>
            </a:r>
            <a:r>
              <a:rPr lang="en-US" sz="600">
                <a:solidFill>
                  <a:srgbClr val="2C3E50"/>
                </a:solidFill>
                <a:latin typeface="Verdana" panose="020B0604030504040204" pitchFamily="34" charset="0"/>
                <a:ea typeface="Verdana" panose="020B0604030504040204" pitchFamily="34" charset="0"/>
              </a:rPr>
              <a:t>. 2012;16(3):354-362. </a:t>
            </a:r>
            <a:r>
              <a:rPr lang="en-US" sz="600" err="1">
                <a:solidFill>
                  <a:srgbClr val="2C3E50"/>
                </a:solidFill>
                <a:latin typeface="Verdana" panose="020B0604030504040204" pitchFamily="34" charset="0"/>
                <a:ea typeface="Verdana" panose="020B0604030504040204" pitchFamily="34" charset="0"/>
              </a:rPr>
              <a:t>doi:https</a:t>
            </a:r>
            <a:r>
              <a:rPr lang="en-US" sz="600">
                <a:solidFill>
                  <a:srgbClr val="2C3E50"/>
                </a:solidFill>
                <a:latin typeface="Verdana" panose="020B0604030504040204" pitchFamily="34" charset="0"/>
                <a:ea typeface="Verdana" panose="020B0604030504040204" pitchFamily="34" charset="0"/>
              </a:rPr>
              <a:t>://doi.org/10.1007/s12028-012-9701-5</a:t>
            </a:r>
            <a:endParaRPr lang="en-US" sz="60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917068188"/>
      </p:ext>
    </p:extLst>
  </p:cSld>
  <p:clrMapOvr>
    <a:masterClrMapping/>
  </p:clrMapOvr>
  <p:extLst>
    <p:ext uri="{6950BFC3-D8DA-4A85-94F7-54DA5524770B}">
      <p188:commentRel xmlns:p188="http://schemas.microsoft.com/office/powerpoint/2018/8/main" r:id="rId3"/>
    </p:ext>
  </p:extLs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36305-EECC-772E-B0BF-8AC644DADB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28109A-FA95-229B-0824-FADB4E0307C9}"/>
              </a:ext>
            </a:extLst>
          </p:cNvPr>
          <p:cNvSpPr>
            <a:spLocks noGrp="1"/>
          </p:cNvSpPr>
          <p:nvPr>
            <p:ph type="title" idx="4294967295"/>
          </p:nvPr>
        </p:nvSpPr>
        <p:spPr>
          <a:xfrm>
            <a:off x="193287" y="92580"/>
            <a:ext cx="7886700" cy="619125"/>
          </a:xfrm>
        </p:spPr>
        <p:txBody>
          <a:bodyPr>
            <a:normAutofit/>
          </a:bodyPr>
          <a:lstStyle/>
          <a:p>
            <a:r>
              <a:rPr lang="en-US" sz="3600" b="1">
                <a:solidFill>
                  <a:srgbClr val="00314C"/>
                </a:solidFill>
                <a:latin typeface="Verdana" panose="020B0604030504040204" pitchFamily="34" charset="0"/>
                <a:ea typeface="Verdana" panose="020B0604030504040204" pitchFamily="34" charset="0"/>
              </a:rPr>
              <a:t>Lannes et al. 2012 </a:t>
            </a:r>
          </a:p>
        </p:txBody>
      </p:sp>
      <p:sp>
        <p:nvSpPr>
          <p:cNvPr id="8" name="TextBox 7">
            <a:extLst>
              <a:ext uri="{FF2B5EF4-FFF2-40B4-BE49-F238E27FC236}">
                <a16:creationId xmlns:a16="http://schemas.microsoft.com/office/drawing/2014/main" id="{0CF1B54B-44F2-959E-6643-6B58DAE3BD5E}"/>
              </a:ext>
            </a:extLst>
          </p:cNvPr>
          <p:cNvSpPr txBox="1"/>
          <p:nvPr/>
        </p:nvSpPr>
        <p:spPr>
          <a:xfrm>
            <a:off x="2" y="711703"/>
            <a:ext cx="9196039" cy="369332"/>
          </a:xfrm>
          <a:prstGeom prst="rect">
            <a:avLst/>
          </a:prstGeom>
          <a:noFill/>
        </p:spPr>
        <p:txBody>
          <a:bodyPr wrap="square" rtlCol="0">
            <a:spAutoFit/>
          </a:bodyPr>
          <a:lstStyle/>
          <a:p>
            <a:pPr algn="ctr"/>
            <a:r>
              <a:rPr lang="en-US" b="1">
                <a:solidFill>
                  <a:srgbClr val="00314C"/>
                </a:solidFill>
                <a:latin typeface="Verdana" panose="020B0604030504040204" pitchFamily="34" charset="0"/>
                <a:ea typeface="Verdana" panose="020B0604030504040204" pitchFamily="34" charset="0"/>
              </a:rPr>
              <a:t>Montreal Neurological Hospital Protocol</a:t>
            </a:r>
          </a:p>
        </p:txBody>
      </p:sp>
      <p:grpSp>
        <p:nvGrpSpPr>
          <p:cNvPr id="12" name="Group 11">
            <a:extLst>
              <a:ext uri="{FF2B5EF4-FFF2-40B4-BE49-F238E27FC236}">
                <a16:creationId xmlns:a16="http://schemas.microsoft.com/office/drawing/2014/main" id="{09D869B4-34EC-5FAB-1B6E-B7ABBA3D2D4F}"/>
              </a:ext>
            </a:extLst>
          </p:cNvPr>
          <p:cNvGrpSpPr/>
          <p:nvPr/>
        </p:nvGrpSpPr>
        <p:grpSpPr>
          <a:xfrm>
            <a:off x="210870" y="1084597"/>
            <a:ext cx="3598127" cy="823680"/>
            <a:chOff x="0" y="950761"/>
            <a:chExt cx="3598127" cy="823680"/>
          </a:xfrm>
        </p:grpSpPr>
        <p:sp>
          <p:nvSpPr>
            <p:cNvPr id="13" name="Rectangle: Rounded Corners 12">
              <a:extLst>
                <a:ext uri="{FF2B5EF4-FFF2-40B4-BE49-F238E27FC236}">
                  <a16:creationId xmlns:a16="http://schemas.microsoft.com/office/drawing/2014/main" id="{F1C4F0F4-4D65-F52E-E097-FF7AC717F4E2}"/>
                </a:ext>
              </a:extLst>
            </p:cNvPr>
            <p:cNvSpPr/>
            <p:nvPr/>
          </p:nvSpPr>
          <p:spPr>
            <a:xfrm>
              <a:off x="0" y="950761"/>
              <a:ext cx="3598127" cy="823680"/>
            </a:xfrm>
            <a:prstGeom prst="roundRect">
              <a:avLst/>
            </a:prstGeom>
            <a:solidFill>
              <a:srgbClr val="00314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4" name="Rectangle: Rounded Corners 4">
              <a:extLst>
                <a:ext uri="{FF2B5EF4-FFF2-40B4-BE49-F238E27FC236}">
                  <a16:creationId xmlns:a16="http://schemas.microsoft.com/office/drawing/2014/main" id="{08821925-0083-57CE-FAE7-19D0959B3A68}"/>
                </a:ext>
              </a:extLst>
            </p:cNvPr>
            <p:cNvSpPr txBox="1"/>
            <p:nvPr/>
          </p:nvSpPr>
          <p:spPr>
            <a:xfrm>
              <a:off x="40209" y="990970"/>
              <a:ext cx="3517709" cy="7432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defTabSz="444489">
                <a:lnSpc>
                  <a:spcPct val="90000"/>
                </a:lnSpc>
                <a:spcBef>
                  <a:spcPct val="0"/>
                </a:spcBef>
                <a:spcAft>
                  <a:spcPct val="35000"/>
                </a:spcAft>
              </a:pPr>
              <a:r>
                <a:rPr lang="en-US" sz="1000">
                  <a:latin typeface="Verdana" panose="020B0604030504040204" pitchFamily="34" charset="0"/>
                  <a:ea typeface="Verdana" panose="020B0604030504040204" pitchFamily="34" charset="0"/>
                </a:rPr>
                <a:t>Maintain euvolemia and administer boluses of intravenous milrinone with appropriate escalating doses of infusion dependent on the patient's clinical response</a:t>
              </a:r>
            </a:p>
          </p:txBody>
        </p:sp>
      </p:grpSp>
      <p:grpSp>
        <p:nvGrpSpPr>
          <p:cNvPr id="15" name="Group 14">
            <a:extLst>
              <a:ext uri="{FF2B5EF4-FFF2-40B4-BE49-F238E27FC236}">
                <a16:creationId xmlns:a16="http://schemas.microsoft.com/office/drawing/2014/main" id="{D6CC202B-356E-FD7E-BFD5-936BFC423C31}"/>
              </a:ext>
            </a:extLst>
          </p:cNvPr>
          <p:cNvGrpSpPr/>
          <p:nvPr/>
        </p:nvGrpSpPr>
        <p:grpSpPr>
          <a:xfrm>
            <a:off x="210870" y="2006909"/>
            <a:ext cx="3598127" cy="823680"/>
            <a:chOff x="0" y="1901161"/>
            <a:chExt cx="3598127" cy="823680"/>
          </a:xfrm>
        </p:grpSpPr>
        <p:sp>
          <p:nvSpPr>
            <p:cNvPr id="16" name="Rectangle: Rounded Corners 15">
              <a:extLst>
                <a:ext uri="{FF2B5EF4-FFF2-40B4-BE49-F238E27FC236}">
                  <a16:creationId xmlns:a16="http://schemas.microsoft.com/office/drawing/2014/main" id="{9C82AAE8-FB75-8935-D999-0AF9C55411A3}"/>
                </a:ext>
              </a:extLst>
            </p:cNvPr>
            <p:cNvSpPr/>
            <p:nvPr/>
          </p:nvSpPr>
          <p:spPr>
            <a:xfrm>
              <a:off x="0" y="1901161"/>
              <a:ext cx="3598127" cy="823680"/>
            </a:xfrm>
            <a:prstGeom prst="roundRect">
              <a:avLst/>
            </a:prstGeom>
            <a:solidFill>
              <a:srgbClr val="00314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7" name="Rectangle: Rounded Corners 4">
              <a:extLst>
                <a:ext uri="{FF2B5EF4-FFF2-40B4-BE49-F238E27FC236}">
                  <a16:creationId xmlns:a16="http://schemas.microsoft.com/office/drawing/2014/main" id="{0740E056-89A9-E8E4-A4A9-656E965D7E4B}"/>
                </a:ext>
              </a:extLst>
            </p:cNvPr>
            <p:cNvSpPr txBox="1"/>
            <p:nvPr/>
          </p:nvSpPr>
          <p:spPr>
            <a:xfrm>
              <a:off x="40209" y="1941370"/>
              <a:ext cx="3517709" cy="7432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defTabSz="444489">
                <a:lnSpc>
                  <a:spcPct val="90000"/>
                </a:lnSpc>
                <a:spcBef>
                  <a:spcPct val="0"/>
                </a:spcBef>
                <a:spcAft>
                  <a:spcPct val="35000"/>
                </a:spcAft>
              </a:pPr>
              <a:r>
                <a:rPr lang="en-US" sz="1000">
                  <a:latin typeface="Verdana" panose="020B0604030504040204" pitchFamily="34" charset="0"/>
                  <a:ea typeface="Verdana" panose="020B0604030504040204" pitchFamily="34" charset="0"/>
                </a:rPr>
                <a:t>If no improvement in 30 minutes, continue to escalate milrinone infusion dose, and consider norepinephrine to maintain MAP if needed</a:t>
              </a:r>
            </a:p>
          </p:txBody>
        </p:sp>
      </p:grpSp>
      <p:grpSp>
        <p:nvGrpSpPr>
          <p:cNvPr id="18" name="Group 17">
            <a:extLst>
              <a:ext uri="{FF2B5EF4-FFF2-40B4-BE49-F238E27FC236}">
                <a16:creationId xmlns:a16="http://schemas.microsoft.com/office/drawing/2014/main" id="{F71DC0F3-3D84-6896-2519-8EA96B0C44FF}"/>
              </a:ext>
            </a:extLst>
          </p:cNvPr>
          <p:cNvGrpSpPr/>
          <p:nvPr/>
        </p:nvGrpSpPr>
        <p:grpSpPr>
          <a:xfrm>
            <a:off x="190398" y="2961521"/>
            <a:ext cx="3598127" cy="823680"/>
            <a:chOff x="0" y="2851562"/>
            <a:chExt cx="3598127" cy="823680"/>
          </a:xfrm>
        </p:grpSpPr>
        <p:sp>
          <p:nvSpPr>
            <p:cNvPr id="19" name="Rectangle: Rounded Corners 18">
              <a:extLst>
                <a:ext uri="{FF2B5EF4-FFF2-40B4-BE49-F238E27FC236}">
                  <a16:creationId xmlns:a16="http://schemas.microsoft.com/office/drawing/2014/main" id="{CE0EB97B-5E00-AD63-26A0-A456A54BE47F}"/>
                </a:ext>
              </a:extLst>
            </p:cNvPr>
            <p:cNvSpPr/>
            <p:nvPr/>
          </p:nvSpPr>
          <p:spPr>
            <a:xfrm>
              <a:off x="0" y="2851562"/>
              <a:ext cx="3598127" cy="823680"/>
            </a:xfrm>
            <a:prstGeom prst="roundRect">
              <a:avLst/>
            </a:prstGeom>
            <a:solidFill>
              <a:srgbClr val="00314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0" name="Rectangle: Rounded Corners 4">
              <a:extLst>
                <a:ext uri="{FF2B5EF4-FFF2-40B4-BE49-F238E27FC236}">
                  <a16:creationId xmlns:a16="http://schemas.microsoft.com/office/drawing/2014/main" id="{ED08D6BB-60AC-7E34-BB6D-2FF23FBAAF17}"/>
                </a:ext>
              </a:extLst>
            </p:cNvPr>
            <p:cNvSpPr txBox="1"/>
            <p:nvPr/>
          </p:nvSpPr>
          <p:spPr>
            <a:xfrm>
              <a:off x="40209" y="2891771"/>
              <a:ext cx="3517709" cy="7432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defTabSz="444489">
                <a:lnSpc>
                  <a:spcPct val="90000"/>
                </a:lnSpc>
                <a:spcBef>
                  <a:spcPct val="0"/>
                </a:spcBef>
                <a:spcAft>
                  <a:spcPct val="35000"/>
                </a:spcAft>
              </a:pPr>
              <a:r>
                <a:rPr lang="en-US" sz="1000">
                  <a:latin typeface="Verdana" panose="020B0604030504040204" pitchFamily="34" charset="0"/>
                  <a:ea typeface="Verdana" panose="020B0604030504040204" pitchFamily="34" charset="0"/>
                </a:rPr>
                <a:t>If continued lack of improvement, consider additional options</a:t>
              </a:r>
            </a:p>
          </p:txBody>
        </p:sp>
      </p:grpSp>
      <p:cxnSp>
        <p:nvCxnSpPr>
          <p:cNvPr id="22" name="Straight Arrow Connector 21">
            <a:extLst>
              <a:ext uri="{FF2B5EF4-FFF2-40B4-BE49-F238E27FC236}">
                <a16:creationId xmlns:a16="http://schemas.microsoft.com/office/drawing/2014/main" id="{262A9A65-A795-F7E9-E231-BC7531185F00}"/>
              </a:ext>
            </a:extLst>
          </p:cNvPr>
          <p:cNvCxnSpPr/>
          <p:nvPr/>
        </p:nvCxnSpPr>
        <p:spPr>
          <a:xfrm>
            <a:off x="3906642" y="1584359"/>
            <a:ext cx="996175" cy="0"/>
          </a:xfrm>
          <a:prstGeom prst="straightConnector1">
            <a:avLst/>
          </a:prstGeom>
          <a:ln w="28575">
            <a:solidFill>
              <a:srgbClr val="00314C"/>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F3134D04-5A3D-ED5F-A974-DC1D9530296B}"/>
              </a:ext>
            </a:extLst>
          </p:cNvPr>
          <p:cNvGrpSpPr/>
          <p:nvPr/>
        </p:nvGrpSpPr>
        <p:grpSpPr>
          <a:xfrm>
            <a:off x="4954857" y="1230994"/>
            <a:ext cx="4047899" cy="897091"/>
            <a:chOff x="5059617" y="1509133"/>
            <a:chExt cx="3204117" cy="2312016"/>
          </a:xfrm>
        </p:grpSpPr>
        <p:sp>
          <p:nvSpPr>
            <p:cNvPr id="23" name="Rectangle: Rounded Corners 22">
              <a:extLst>
                <a:ext uri="{FF2B5EF4-FFF2-40B4-BE49-F238E27FC236}">
                  <a16:creationId xmlns:a16="http://schemas.microsoft.com/office/drawing/2014/main" id="{58F65721-DE48-DA7C-27CE-5600BE455A5B}"/>
                </a:ext>
              </a:extLst>
            </p:cNvPr>
            <p:cNvSpPr/>
            <p:nvPr/>
          </p:nvSpPr>
          <p:spPr>
            <a:xfrm>
              <a:off x="5059617" y="1509133"/>
              <a:ext cx="3204117" cy="2312016"/>
            </a:xfrm>
            <a:prstGeom prst="roundRect">
              <a:avLst/>
            </a:prstGeom>
            <a:noFill/>
            <a:ln>
              <a:solidFill>
                <a:srgbClr val="0031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DFB23E1-C47C-1C71-6A8A-B1DB6B16A499}"/>
                </a:ext>
              </a:extLst>
            </p:cNvPr>
            <p:cNvSpPr txBox="1"/>
            <p:nvPr/>
          </p:nvSpPr>
          <p:spPr>
            <a:xfrm>
              <a:off x="5139194" y="1509133"/>
              <a:ext cx="3044963" cy="2307427"/>
            </a:xfrm>
            <a:prstGeom prst="rect">
              <a:avLst/>
            </a:prstGeom>
            <a:noFill/>
          </p:spPr>
          <p:txBody>
            <a:bodyPr wrap="square" rtlCol="0">
              <a:spAutoFit/>
            </a:bodyPr>
            <a:lstStyle/>
            <a:p>
              <a:pPr marL="171446" indent="-171446">
                <a:lnSpc>
                  <a:spcPct val="150000"/>
                </a:lnSpc>
                <a:buFont typeface="Arial" panose="020B0604020202020204" pitchFamily="34" charset="0"/>
                <a:buChar char="•"/>
              </a:pPr>
              <a:r>
                <a:rPr lang="en-US" sz="900" dirty="0">
                  <a:solidFill>
                    <a:srgbClr val="00314C"/>
                  </a:solidFill>
                  <a:latin typeface="Verdana" panose="020B0604030504040204" pitchFamily="34" charset="0"/>
                  <a:ea typeface="Verdana" panose="020B0604030504040204" pitchFamily="34" charset="0"/>
                </a:rPr>
                <a:t>Fluids (crystalloids) to maintain CVP ≥6 mmHg</a:t>
              </a:r>
            </a:p>
            <a:p>
              <a:pPr marL="171446" indent="-171446">
                <a:lnSpc>
                  <a:spcPct val="150000"/>
                </a:lnSpc>
                <a:buFont typeface="Arial" panose="020B0604020202020204" pitchFamily="34" charset="0"/>
                <a:buChar char="•"/>
              </a:pPr>
              <a:r>
                <a:rPr lang="en-US" sz="900" dirty="0">
                  <a:solidFill>
                    <a:srgbClr val="00314C"/>
                  </a:solidFill>
                  <a:latin typeface="Verdana" panose="020B0604030504040204" pitchFamily="34" charset="0"/>
                  <a:ea typeface="Verdana" panose="020B0604030504040204" pitchFamily="34" charset="0"/>
                </a:rPr>
                <a:t>Milrinone 0.1-0.2 mg/kg bolus IV</a:t>
              </a:r>
            </a:p>
            <a:p>
              <a:pPr marL="171446" indent="-171446">
                <a:lnSpc>
                  <a:spcPct val="150000"/>
                </a:lnSpc>
                <a:buFont typeface="Arial" panose="020B0604020202020204" pitchFamily="34" charset="0"/>
                <a:buChar char="•"/>
              </a:pPr>
              <a:r>
                <a:rPr lang="en-US" sz="900" dirty="0">
                  <a:solidFill>
                    <a:srgbClr val="00314C"/>
                  </a:solidFill>
                  <a:latin typeface="Verdana" panose="020B0604030504040204" pitchFamily="34" charset="0"/>
                  <a:ea typeface="Verdana" panose="020B0604030504040204" pitchFamily="34" charset="0"/>
                </a:rPr>
                <a:t>Milrinone infusion started at 0.75 mcg/kg/min</a:t>
              </a:r>
            </a:p>
            <a:p>
              <a:pPr marL="171446" indent="-171446">
                <a:lnSpc>
                  <a:spcPct val="150000"/>
                </a:lnSpc>
                <a:buFont typeface="Arial" panose="020B0604020202020204" pitchFamily="34" charset="0"/>
                <a:buChar char="•"/>
              </a:pPr>
              <a:r>
                <a:rPr lang="en-US" sz="900" dirty="0">
                  <a:solidFill>
                    <a:srgbClr val="00314C"/>
                  </a:solidFill>
                  <a:latin typeface="Verdana" panose="020B0604030504040204" pitchFamily="34" charset="0"/>
                  <a:ea typeface="Verdana" panose="020B0604030504040204" pitchFamily="34" charset="0"/>
                </a:rPr>
                <a:t>Norepinephrine to maintain BP if hypotensive </a:t>
              </a:r>
            </a:p>
          </p:txBody>
        </p:sp>
      </p:grpSp>
      <p:cxnSp>
        <p:nvCxnSpPr>
          <p:cNvPr id="26" name="Straight Arrow Connector 25">
            <a:extLst>
              <a:ext uri="{FF2B5EF4-FFF2-40B4-BE49-F238E27FC236}">
                <a16:creationId xmlns:a16="http://schemas.microsoft.com/office/drawing/2014/main" id="{DFDBB965-BB29-3DD0-FCDA-1A767DF31542}"/>
              </a:ext>
            </a:extLst>
          </p:cNvPr>
          <p:cNvCxnSpPr/>
          <p:nvPr/>
        </p:nvCxnSpPr>
        <p:spPr>
          <a:xfrm>
            <a:off x="3904282" y="2616623"/>
            <a:ext cx="996175" cy="0"/>
          </a:xfrm>
          <a:prstGeom prst="straightConnector1">
            <a:avLst/>
          </a:prstGeom>
          <a:ln w="28575">
            <a:solidFill>
              <a:srgbClr val="00314C"/>
            </a:solidFill>
            <a:tailEnd type="triangle"/>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6CC5968B-849C-60EB-B09E-0D4E50447F43}"/>
              </a:ext>
            </a:extLst>
          </p:cNvPr>
          <p:cNvGrpSpPr/>
          <p:nvPr/>
        </p:nvGrpSpPr>
        <p:grpSpPr>
          <a:xfrm>
            <a:off x="4910897" y="2217923"/>
            <a:ext cx="4091859" cy="747623"/>
            <a:chOff x="5059617" y="1509133"/>
            <a:chExt cx="3204117" cy="2312016"/>
          </a:xfrm>
        </p:grpSpPr>
        <p:sp>
          <p:nvSpPr>
            <p:cNvPr id="28" name="Rectangle: Rounded Corners 27">
              <a:extLst>
                <a:ext uri="{FF2B5EF4-FFF2-40B4-BE49-F238E27FC236}">
                  <a16:creationId xmlns:a16="http://schemas.microsoft.com/office/drawing/2014/main" id="{51621CB3-0DCE-0BE6-2ADB-25EE090443B7}"/>
                </a:ext>
              </a:extLst>
            </p:cNvPr>
            <p:cNvSpPr/>
            <p:nvPr/>
          </p:nvSpPr>
          <p:spPr>
            <a:xfrm>
              <a:off x="5059617" y="1509133"/>
              <a:ext cx="3204117" cy="2312016"/>
            </a:xfrm>
            <a:prstGeom prst="roundRect">
              <a:avLst/>
            </a:prstGeom>
            <a:noFill/>
            <a:ln>
              <a:solidFill>
                <a:srgbClr val="0031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B704A8B1-5A9E-25AC-FC7B-12160187904B}"/>
                </a:ext>
              </a:extLst>
            </p:cNvPr>
            <p:cNvSpPr txBox="1"/>
            <p:nvPr/>
          </p:nvSpPr>
          <p:spPr>
            <a:xfrm>
              <a:off x="5139194" y="1509133"/>
              <a:ext cx="3044963" cy="2126275"/>
            </a:xfrm>
            <a:prstGeom prst="rect">
              <a:avLst/>
            </a:prstGeom>
            <a:noFill/>
          </p:spPr>
          <p:txBody>
            <a:bodyPr wrap="square" rtlCol="0">
              <a:spAutoFit/>
            </a:bodyPr>
            <a:lstStyle/>
            <a:p>
              <a:pPr marL="171446" indent="-171446">
                <a:lnSpc>
                  <a:spcPct val="150000"/>
                </a:lnSpc>
                <a:buFont typeface="Arial" panose="020B0604020202020204" pitchFamily="34" charset="0"/>
                <a:buChar char="•"/>
              </a:pPr>
              <a:r>
                <a:rPr lang="en-US" sz="900">
                  <a:solidFill>
                    <a:srgbClr val="00314C"/>
                  </a:solidFill>
                  <a:latin typeface="Verdana" panose="020B0604030504040204" pitchFamily="34" charset="0"/>
                  <a:ea typeface="Verdana" panose="020B0604030504040204" pitchFamily="34" charset="0"/>
                </a:rPr>
                <a:t>Increase infusion up to a max dose of 1.25 mcg/kg/min</a:t>
              </a:r>
            </a:p>
            <a:p>
              <a:pPr marL="171446" indent="-171446">
                <a:lnSpc>
                  <a:spcPct val="150000"/>
                </a:lnSpc>
                <a:buFont typeface="Arial" panose="020B0604020202020204" pitchFamily="34" charset="0"/>
                <a:buChar char="•"/>
              </a:pPr>
              <a:r>
                <a:rPr lang="en-US" sz="900">
                  <a:solidFill>
                    <a:srgbClr val="00314C"/>
                  </a:solidFill>
                  <a:latin typeface="Verdana" panose="020B0604030504040204" pitchFamily="34" charset="0"/>
                  <a:ea typeface="Verdana" panose="020B0604030504040204" pitchFamily="34" charset="0"/>
                </a:rPr>
                <a:t>Norepinephrine can be started to maintain a MAP &gt;90 mmHg</a:t>
              </a:r>
            </a:p>
          </p:txBody>
        </p:sp>
      </p:grpSp>
      <p:cxnSp>
        <p:nvCxnSpPr>
          <p:cNvPr id="30" name="Straight Arrow Connector 29">
            <a:extLst>
              <a:ext uri="{FF2B5EF4-FFF2-40B4-BE49-F238E27FC236}">
                <a16:creationId xmlns:a16="http://schemas.microsoft.com/office/drawing/2014/main" id="{1DDF0FBC-8540-4DE9-DD09-9BD9AFA2EF51}"/>
              </a:ext>
            </a:extLst>
          </p:cNvPr>
          <p:cNvCxnSpPr/>
          <p:nvPr/>
        </p:nvCxnSpPr>
        <p:spPr>
          <a:xfrm>
            <a:off x="3906642" y="3499418"/>
            <a:ext cx="996175" cy="0"/>
          </a:xfrm>
          <a:prstGeom prst="straightConnector1">
            <a:avLst/>
          </a:prstGeom>
          <a:ln w="28575">
            <a:solidFill>
              <a:srgbClr val="00314C"/>
            </a:solidFill>
            <a:tailEnd type="triangle"/>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AD8C5AB2-4E18-7867-338D-DC53C31C85E7}"/>
              </a:ext>
            </a:extLst>
          </p:cNvPr>
          <p:cNvGrpSpPr/>
          <p:nvPr/>
        </p:nvGrpSpPr>
        <p:grpSpPr>
          <a:xfrm>
            <a:off x="4910895" y="3038091"/>
            <a:ext cx="4047899" cy="919138"/>
            <a:chOff x="5059617" y="1452315"/>
            <a:chExt cx="3204117" cy="2368834"/>
          </a:xfrm>
        </p:grpSpPr>
        <p:sp>
          <p:nvSpPr>
            <p:cNvPr id="32" name="Rectangle: Rounded Corners 31">
              <a:extLst>
                <a:ext uri="{FF2B5EF4-FFF2-40B4-BE49-F238E27FC236}">
                  <a16:creationId xmlns:a16="http://schemas.microsoft.com/office/drawing/2014/main" id="{CFD276BF-EBB2-BA6E-C904-1E99E8EC165D}"/>
                </a:ext>
              </a:extLst>
            </p:cNvPr>
            <p:cNvSpPr/>
            <p:nvPr/>
          </p:nvSpPr>
          <p:spPr>
            <a:xfrm>
              <a:off x="5059617" y="1509133"/>
              <a:ext cx="3204117" cy="2312016"/>
            </a:xfrm>
            <a:prstGeom prst="roundRect">
              <a:avLst/>
            </a:prstGeom>
            <a:noFill/>
            <a:ln>
              <a:solidFill>
                <a:srgbClr val="0031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49FE0FB-960C-2D51-1031-58CED7D03C49}"/>
                </a:ext>
              </a:extLst>
            </p:cNvPr>
            <p:cNvSpPr txBox="1"/>
            <p:nvPr/>
          </p:nvSpPr>
          <p:spPr>
            <a:xfrm>
              <a:off x="5139194" y="1452315"/>
              <a:ext cx="3044963" cy="2307425"/>
            </a:xfrm>
            <a:prstGeom prst="rect">
              <a:avLst/>
            </a:prstGeom>
            <a:noFill/>
          </p:spPr>
          <p:txBody>
            <a:bodyPr wrap="square" rtlCol="0">
              <a:spAutoFit/>
            </a:bodyPr>
            <a:lstStyle/>
            <a:p>
              <a:pPr marL="171446" indent="-171446">
                <a:lnSpc>
                  <a:spcPct val="150000"/>
                </a:lnSpc>
                <a:buFont typeface="Arial" panose="020B0604020202020204" pitchFamily="34" charset="0"/>
                <a:buChar char="•"/>
              </a:pPr>
              <a:r>
                <a:rPr lang="en-US" sz="900">
                  <a:solidFill>
                    <a:srgbClr val="00314C"/>
                  </a:solidFill>
                  <a:latin typeface="Verdana" panose="020B0604030504040204" pitchFamily="34" charset="0"/>
                  <a:ea typeface="Verdana" panose="020B0604030504040204" pitchFamily="34" charset="0"/>
                </a:rPr>
                <a:t>Emergency angiogram</a:t>
              </a:r>
            </a:p>
            <a:p>
              <a:pPr marL="171446" indent="-171446">
                <a:lnSpc>
                  <a:spcPct val="150000"/>
                </a:lnSpc>
                <a:buFont typeface="Arial" panose="020B0604020202020204" pitchFamily="34" charset="0"/>
                <a:buChar char="•"/>
              </a:pPr>
              <a:r>
                <a:rPr lang="en-US" sz="900">
                  <a:solidFill>
                    <a:srgbClr val="00314C"/>
                  </a:solidFill>
                  <a:latin typeface="Verdana" panose="020B0604030504040204" pitchFamily="34" charset="0"/>
                  <a:ea typeface="Verdana" panose="020B0604030504040204" pitchFamily="34" charset="0"/>
                </a:rPr>
                <a:t>Repeated milrinone IV bolus</a:t>
              </a:r>
            </a:p>
            <a:p>
              <a:pPr marL="171446" indent="-171446">
                <a:lnSpc>
                  <a:spcPct val="150000"/>
                </a:lnSpc>
                <a:buFont typeface="Arial" panose="020B0604020202020204" pitchFamily="34" charset="0"/>
                <a:buChar char="•"/>
              </a:pPr>
              <a:r>
                <a:rPr lang="en-US" sz="900">
                  <a:solidFill>
                    <a:srgbClr val="00314C"/>
                  </a:solidFill>
                  <a:latin typeface="Verdana" panose="020B0604030504040204" pitchFamily="34" charset="0"/>
                  <a:ea typeface="Verdana" panose="020B0604030504040204" pitchFamily="34" charset="0"/>
                </a:rPr>
                <a:t>Intra-arterial milrinone</a:t>
              </a:r>
            </a:p>
            <a:p>
              <a:pPr marL="171446" indent="-171446">
                <a:lnSpc>
                  <a:spcPct val="150000"/>
                </a:lnSpc>
                <a:buFont typeface="Arial" panose="020B0604020202020204" pitchFamily="34" charset="0"/>
                <a:buChar char="•"/>
              </a:pPr>
              <a:r>
                <a:rPr lang="en-US" sz="900">
                  <a:solidFill>
                    <a:srgbClr val="00314C"/>
                  </a:solidFill>
                  <a:latin typeface="Verdana" panose="020B0604030504040204" pitchFamily="34" charset="0"/>
                  <a:ea typeface="Verdana" panose="020B0604030504040204" pitchFamily="34" charset="0"/>
                </a:rPr>
                <a:t>Angioplasty</a:t>
              </a:r>
            </a:p>
          </p:txBody>
        </p:sp>
      </p:grpSp>
      <p:grpSp>
        <p:nvGrpSpPr>
          <p:cNvPr id="35" name="Group 34">
            <a:extLst>
              <a:ext uri="{FF2B5EF4-FFF2-40B4-BE49-F238E27FC236}">
                <a16:creationId xmlns:a16="http://schemas.microsoft.com/office/drawing/2014/main" id="{2714502D-C959-F5B6-3DE3-51085357F64E}"/>
              </a:ext>
            </a:extLst>
          </p:cNvPr>
          <p:cNvGrpSpPr/>
          <p:nvPr/>
        </p:nvGrpSpPr>
        <p:grpSpPr>
          <a:xfrm>
            <a:off x="193282" y="3827683"/>
            <a:ext cx="3598127" cy="835321"/>
            <a:chOff x="-1" y="2799712"/>
            <a:chExt cx="3598127" cy="835321"/>
          </a:xfrm>
        </p:grpSpPr>
        <p:sp>
          <p:nvSpPr>
            <p:cNvPr id="36" name="Rectangle: Rounded Corners 35">
              <a:extLst>
                <a:ext uri="{FF2B5EF4-FFF2-40B4-BE49-F238E27FC236}">
                  <a16:creationId xmlns:a16="http://schemas.microsoft.com/office/drawing/2014/main" id="{2F0D2B81-2411-A13D-F2DA-8774749EDF97}"/>
                </a:ext>
              </a:extLst>
            </p:cNvPr>
            <p:cNvSpPr/>
            <p:nvPr/>
          </p:nvSpPr>
          <p:spPr>
            <a:xfrm>
              <a:off x="-1" y="2799712"/>
              <a:ext cx="3598127" cy="823680"/>
            </a:xfrm>
            <a:prstGeom prst="roundRect">
              <a:avLst/>
            </a:prstGeom>
            <a:solidFill>
              <a:srgbClr val="00314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37" name="Rectangle: Rounded Corners 4">
              <a:extLst>
                <a:ext uri="{FF2B5EF4-FFF2-40B4-BE49-F238E27FC236}">
                  <a16:creationId xmlns:a16="http://schemas.microsoft.com/office/drawing/2014/main" id="{702FB673-BC81-6840-3377-3EA4CD7971B2}"/>
                </a:ext>
              </a:extLst>
            </p:cNvPr>
            <p:cNvSpPr txBox="1"/>
            <p:nvPr/>
          </p:nvSpPr>
          <p:spPr>
            <a:xfrm>
              <a:off x="40209" y="2891771"/>
              <a:ext cx="3517709" cy="7432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defTabSz="444489">
                <a:lnSpc>
                  <a:spcPct val="90000"/>
                </a:lnSpc>
                <a:spcBef>
                  <a:spcPct val="0"/>
                </a:spcBef>
                <a:spcAft>
                  <a:spcPct val="35000"/>
                </a:spcAft>
              </a:pPr>
              <a:r>
                <a:rPr lang="en-US" sz="1000">
                  <a:latin typeface="Verdana" panose="020B0604030504040204" pitchFamily="34" charset="0"/>
                  <a:ea typeface="Verdana" panose="020B0604030504040204" pitchFamily="34" charset="0"/>
                </a:rPr>
                <a:t>At any point, if there is no reoccurrence after 72 hours, de-escalation of dose is appropriate</a:t>
              </a:r>
            </a:p>
          </p:txBody>
        </p:sp>
      </p:grpSp>
      <p:pic>
        <p:nvPicPr>
          <p:cNvPr id="38" name="Picture 37">
            <a:extLst>
              <a:ext uri="{FF2B5EF4-FFF2-40B4-BE49-F238E27FC236}">
                <a16:creationId xmlns:a16="http://schemas.microsoft.com/office/drawing/2014/main" id="{95743223-DCE5-D30B-FA65-28A111A1CF79}"/>
              </a:ext>
            </a:extLst>
          </p:cNvPr>
          <p:cNvPicPr>
            <a:picLocks noChangeAspect="1"/>
          </p:cNvPicPr>
          <p:nvPr/>
        </p:nvPicPr>
        <p:blipFill>
          <a:blip r:embed="rId3"/>
          <a:stretch>
            <a:fillRect/>
          </a:stretch>
        </p:blipFill>
        <p:spPr>
          <a:xfrm>
            <a:off x="3853889" y="4149261"/>
            <a:ext cx="1097375" cy="188992"/>
          </a:xfrm>
          <a:prstGeom prst="rect">
            <a:avLst/>
          </a:prstGeom>
        </p:spPr>
      </p:pic>
      <p:grpSp>
        <p:nvGrpSpPr>
          <p:cNvPr id="39" name="Group 38">
            <a:extLst>
              <a:ext uri="{FF2B5EF4-FFF2-40B4-BE49-F238E27FC236}">
                <a16:creationId xmlns:a16="http://schemas.microsoft.com/office/drawing/2014/main" id="{8F6841E3-78A0-7962-7882-4AE8D869E45A}"/>
              </a:ext>
            </a:extLst>
          </p:cNvPr>
          <p:cNvGrpSpPr/>
          <p:nvPr/>
        </p:nvGrpSpPr>
        <p:grpSpPr>
          <a:xfrm>
            <a:off x="4910896" y="4026768"/>
            <a:ext cx="4091859" cy="536607"/>
            <a:chOff x="5059617" y="1509133"/>
            <a:chExt cx="3204117" cy="2312016"/>
          </a:xfrm>
        </p:grpSpPr>
        <p:sp>
          <p:nvSpPr>
            <p:cNvPr id="40" name="Rectangle: Rounded Corners 39">
              <a:extLst>
                <a:ext uri="{FF2B5EF4-FFF2-40B4-BE49-F238E27FC236}">
                  <a16:creationId xmlns:a16="http://schemas.microsoft.com/office/drawing/2014/main" id="{430B2280-D5E2-81A3-B0FA-5EA08C9B46CF}"/>
                </a:ext>
              </a:extLst>
            </p:cNvPr>
            <p:cNvSpPr/>
            <p:nvPr/>
          </p:nvSpPr>
          <p:spPr>
            <a:xfrm>
              <a:off x="5059617" y="1509133"/>
              <a:ext cx="3204117" cy="2312016"/>
            </a:xfrm>
            <a:prstGeom prst="roundRect">
              <a:avLst/>
            </a:prstGeom>
            <a:noFill/>
            <a:ln>
              <a:solidFill>
                <a:srgbClr val="0031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5442A720-BDC6-6CF5-E2D0-1F6ECE0D82A4}"/>
                </a:ext>
              </a:extLst>
            </p:cNvPr>
            <p:cNvSpPr txBox="1"/>
            <p:nvPr/>
          </p:nvSpPr>
          <p:spPr>
            <a:xfrm>
              <a:off x="5139194" y="1509133"/>
              <a:ext cx="3044963" cy="2067307"/>
            </a:xfrm>
            <a:prstGeom prst="rect">
              <a:avLst/>
            </a:prstGeom>
            <a:noFill/>
          </p:spPr>
          <p:txBody>
            <a:bodyPr wrap="square" rtlCol="0">
              <a:spAutoFit/>
            </a:bodyPr>
            <a:lstStyle/>
            <a:p>
              <a:pPr marL="171446" indent="-171446">
                <a:lnSpc>
                  <a:spcPct val="150000"/>
                </a:lnSpc>
                <a:buFont typeface="Arial" panose="020B0604020202020204" pitchFamily="34" charset="0"/>
                <a:buChar char="•"/>
              </a:pPr>
              <a:r>
                <a:rPr lang="en-US" sz="900">
                  <a:solidFill>
                    <a:srgbClr val="00314C"/>
                  </a:solidFill>
                  <a:latin typeface="Verdana" panose="020B0604030504040204" pitchFamily="34" charset="0"/>
                  <a:ea typeface="Verdana" panose="020B0604030504040204" pitchFamily="34" charset="0"/>
                </a:rPr>
                <a:t>Decreased by 0.25 mcg/kg/min every 24-48 hours until discontinued.</a:t>
              </a:r>
            </a:p>
          </p:txBody>
        </p:sp>
      </p:grpSp>
      <p:sp>
        <p:nvSpPr>
          <p:cNvPr id="3" name="TextBox 2">
            <a:extLst>
              <a:ext uri="{FF2B5EF4-FFF2-40B4-BE49-F238E27FC236}">
                <a16:creationId xmlns:a16="http://schemas.microsoft.com/office/drawing/2014/main" id="{CF3461FD-FB40-F6D7-0E0D-96CF89200D5D}"/>
              </a:ext>
            </a:extLst>
          </p:cNvPr>
          <p:cNvSpPr txBox="1"/>
          <p:nvPr/>
        </p:nvSpPr>
        <p:spPr>
          <a:xfrm>
            <a:off x="230606" y="4755063"/>
            <a:ext cx="8728187" cy="276999"/>
          </a:xfrm>
          <a:prstGeom prst="rect">
            <a:avLst/>
          </a:prstGeom>
          <a:noFill/>
        </p:spPr>
        <p:txBody>
          <a:bodyPr wrap="square">
            <a:spAutoFit/>
          </a:bodyPr>
          <a:lstStyle/>
          <a:p>
            <a:r>
              <a:rPr lang="en-US" sz="600">
                <a:solidFill>
                  <a:srgbClr val="2C3E50"/>
                </a:solidFill>
                <a:latin typeface="Verdana" panose="020B0604030504040204" pitchFamily="34" charset="0"/>
                <a:ea typeface="Verdana" panose="020B0604030504040204" pitchFamily="34" charset="0"/>
              </a:rPr>
              <a:t>Lannes M, Teitelbaum J, del Pilar Cortés M, Cardoso M, Angle M. Milrinone and Homeostasis to Treat Cerebral Vasospasm Associated with Subarachnoid Hemorrhage: The Montreal Neurological Hospital Protocol. </a:t>
            </a:r>
            <a:r>
              <a:rPr lang="en-US" sz="600" i="1">
                <a:solidFill>
                  <a:srgbClr val="2C3E50"/>
                </a:solidFill>
                <a:latin typeface="Verdana" panose="020B0604030504040204" pitchFamily="34" charset="0"/>
                <a:ea typeface="Verdana" panose="020B0604030504040204" pitchFamily="34" charset="0"/>
              </a:rPr>
              <a:t>Neurocritical Care</a:t>
            </a:r>
            <a:r>
              <a:rPr lang="en-US" sz="600">
                <a:solidFill>
                  <a:srgbClr val="2C3E50"/>
                </a:solidFill>
                <a:latin typeface="Verdana" panose="020B0604030504040204" pitchFamily="34" charset="0"/>
                <a:ea typeface="Verdana" panose="020B0604030504040204" pitchFamily="34" charset="0"/>
              </a:rPr>
              <a:t>. 2012;16(3):354-362. </a:t>
            </a:r>
            <a:r>
              <a:rPr lang="en-US" sz="600" err="1">
                <a:solidFill>
                  <a:srgbClr val="2C3E50"/>
                </a:solidFill>
                <a:latin typeface="Verdana" panose="020B0604030504040204" pitchFamily="34" charset="0"/>
                <a:ea typeface="Verdana" panose="020B0604030504040204" pitchFamily="34" charset="0"/>
              </a:rPr>
              <a:t>doi:https</a:t>
            </a:r>
            <a:r>
              <a:rPr lang="en-US" sz="600">
                <a:solidFill>
                  <a:srgbClr val="2C3E50"/>
                </a:solidFill>
                <a:latin typeface="Verdana" panose="020B0604030504040204" pitchFamily="34" charset="0"/>
                <a:ea typeface="Verdana" panose="020B0604030504040204" pitchFamily="34" charset="0"/>
              </a:rPr>
              <a:t>://doi.org/10.1007/s12028-012-9701-5</a:t>
            </a:r>
            <a:endParaRPr lang="en-US" sz="60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83337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F11D2-5058-CBFF-4B8E-59AE8F6046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370E12-911B-6501-5D98-6D9583215E5C}"/>
              </a:ext>
            </a:extLst>
          </p:cNvPr>
          <p:cNvSpPr>
            <a:spLocks noGrp="1"/>
          </p:cNvSpPr>
          <p:nvPr>
            <p:ph type="title"/>
          </p:nvPr>
        </p:nvSpPr>
        <p:spPr>
          <a:xfrm>
            <a:off x="628651" y="1844344"/>
            <a:ext cx="7886700" cy="646331"/>
          </a:xfrm>
        </p:spPr>
        <p:txBody>
          <a:bodyPr/>
          <a:lstStyle/>
          <a:p>
            <a:pPr algn="ctr"/>
            <a:r>
              <a:rPr lang="en-US">
                <a:latin typeface="Verdana" panose="020B0604030504040204" pitchFamily="34" charset="0"/>
                <a:ea typeface="Verdana" panose="020B0604030504040204" pitchFamily="34" charset="0"/>
              </a:rPr>
              <a:t>Background</a:t>
            </a:r>
          </a:p>
        </p:txBody>
      </p:sp>
    </p:spTree>
    <p:extLst>
      <p:ext uri="{BB962C8B-B14F-4D97-AF65-F5344CB8AC3E}">
        <p14:creationId xmlns:p14="http://schemas.microsoft.com/office/powerpoint/2010/main" val="29631491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1A8F8-CA0F-8728-FA43-F0BB7FF18F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958171-DA33-AFF3-8962-7E7C4616E63B}"/>
              </a:ext>
            </a:extLst>
          </p:cNvPr>
          <p:cNvSpPr>
            <a:spLocks noGrp="1"/>
          </p:cNvSpPr>
          <p:nvPr>
            <p:ph type="title" idx="4294967295"/>
          </p:nvPr>
        </p:nvSpPr>
        <p:spPr>
          <a:xfrm>
            <a:off x="193287" y="92580"/>
            <a:ext cx="7886700" cy="619125"/>
          </a:xfrm>
        </p:spPr>
        <p:txBody>
          <a:bodyPr>
            <a:normAutofit/>
          </a:bodyPr>
          <a:lstStyle/>
          <a:p>
            <a:r>
              <a:rPr lang="en-US" sz="3600" b="1">
                <a:solidFill>
                  <a:srgbClr val="00314C"/>
                </a:solidFill>
                <a:latin typeface="Verdana" panose="020B0604030504040204" pitchFamily="34" charset="0"/>
                <a:ea typeface="Verdana" panose="020B0604030504040204" pitchFamily="34" charset="0"/>
              </a:rPr>
              <a:t>Lannes et al. 2012</a:t>
            </a:r>
          </a:p>
        </p:txBody>
      </p:sp>
      <p:graphicFrame>
        <p:nvGraphicFramePr>
          <p:cNvPr id="3" name="Table 2">
            <a:extLst>
              <a:ext uri="{FF2B5EF4-FFF2-40B4-BE49-F238E27FC236}">
                <a16:creationId xmlns:a16="http://schemas.microsoft.com/office/drawing/2014/main" id="{09EFBD93-E892-01F7-663F-E02DED807888}"/>
              </a:ext>
            </a:extLst>
          </p:cNvPr>
          <p:cNvGraphicFramePr>
            <a:graphicFrameLocks noGrp="1"/>
          </p:cNvGraphicFramePr>
          <p:nvPr>
            <p:extLst>
              <p:ext uri="{D42A27DB-BD31-4B8C-83A1-F6EECF244321}">
                <p14:modId xmlns:p14="http://schemas.microsoft.com/office/powerpoint/2010/main" val="2771373868"/>
              </p:ext>
            </p:extLst>
          </p:nvPr>
        </p:nvGraphicFramePr>
        <p:xfrm>
          <a:off x="1297296" y="792123"/>
          <a:ext cx="6540619" cy="3886758"/>
        </p:xfrm>
        <a:graphic>
          <a:graphicData uri="http://schemas.openxmlformats.org/drawingml/2006/table">
            <a:tbl>
              <a:tblPr firstRow="1" bandRow="1">
                <a:tableStyleId>{5C22544A-7EE6-4342-B048-85BDC9FD1C3A}</a:tableStyleId>
              </a:tblPr>
              <a:tblGrid>
                <a:gridCol w="3405123">
                  <a:extLst>
                    <a:ext uri="{9D8B030D-6E8A-4147-A177-3AD203B41FA5}">
                      <a16:colId xmlns:a16="http://schemas.microsoft.com/office/drawing/2014/main" val="2227834998"/>
                    </a:ext>
                  </a:extLst>
                </a:gridCol>
                <a:gridCol w="3135496">
                  <a:extLst>
                    <a:ext uri="{9D8B030D-6E8A-4147-A177-3AD203B41FA5}">
                      <a16:colId xmlns:a16="http://schemas.microsoft.com/office/drawing/2014/main" val="3527787130"/>
                    </a:ext>
                  </a:extLst>
                </a:gridCol>
              </a:tblGrid>
              <a:tr h="463859">
                <a:tc gridSpan="2">
                  <a:txBody>
                    <a:bodyPr/>
                    <a:lstStyle/>
                    <a:p>
                      <a:pPr algn="ctr"/>
                      <a:r>
                        <a:rPr lang="en-US" sz="2000">
                          <a:latin typeface="Verdana"/>
                          <a:ea typeface="Verdana"/>
                        </a:rPr>
                        <a:t>Demographic &amp; Clinical Characteristics</a:t>
                      </a:r>
                    </a:p>
                  </a:txBody>
                  <a:tcPr>
                    <a:solidFill>
                      <a:srgbClr val="00314C"/>
                    </a:solidFill>
                  </a:tcPr>
                </a:tc>
                <a:tc hMerge="1">
                  <a:txBody>
                    <a:bodyPr/>
                    <a:lstStyle/>
                    <a:p>
                      <a:pPr algn="ctr"/>
                      <a:endParaRPr lang="en-US" sz="2000">
                        <a:latin typeface="Verdana" panose="020B0604030504040204" pitchFamily="34" charset="0"/>
                        <a:ea typeface="Verdana" panose="020B0604030504040204" pitchFamily="34" charset="0"/>
                      </a:endParaRPr>
                    </a:p>
                  </a:txBody>
                  <a:tcPr>
                    <a:solidFill>
                      <a:srgbClr val="00314C"/>
                    </a:solidFill>
                  </a:tcPr>
                </a:tc>
                <a:extLst>
                  <a:ext uri="{0D108BD9-81ED-4DB2-BD59-A6C34878D82A}">
                    <a16:rowId xmlns:a16="http://schemas.microsoft.com/office/drawing/2014/main" val="3584769110"/>
                  </a:ext>
                </a:extLst>
              </a:tr>
              <a:tr h="538480">
                <a:tc>
                  <a:txBody>
                    <a:bodyPr/>
                    <a:lstStyle/>
                    <a:p>
                      <a:pPr algn="ctr"/>
                      <a:r>
                        <a:rPr lang="en-US" sz="1500">
                          <a:solidFill>
                            <a:schemeClr val="bg1"/>
                          </a:solidFill>
                          <a:latin typeface="Verdana"/>
                          <a:ea typeface="Verdana"/>
                        </a:rPr>
                        <a:t>Variable</a:t>
                      </a:r>
                    </a:p>
                  </a:txBody>
                  <a:tcPr>
                    <a:solidFill>
                      <a:srgbClr val="00314C"/>
                    </a:solidFill>
                  </a:tcPr>
                </a:tc>
                <a:tc>
                  <a:txBody>
                    <a:bodyPr/>
                    <a:lstStyle/>
                    <a:p>
                      <a:pPr algn="ctr"/>
                      <a:r>
                        <a:rPr lang="en-US" sz="1500">
                          <a:solidFill>
                            <a:schemeClr val="bg1"/>
                          </a:solidFill>
                          <a:latin typeface="Verdana"/>
                          <a:ea typeface="Verdana"/>
                        </a:rPr>
                        <a:t>Montreal Protocol</a:t>
                      </a:r>
                    </a:p>
                    <a:p>
                      <a:pPr algn="ctr"/>
                      <a:r>
                        <a:rPr lang="en-US" sz="1500">
                          <a:solidFill>
                            <a:schemeClr val="bg1"/>
                          </a:solidFill>
                          <a:latin typeface="Verdana"/>
                          <a:ea typeface="Verdana"/>
                        </a:rPr>
                        <a:t>(N=88)</a:t>
                      </a:r>
                    </a:p>
                  </a:txBody>
                  <a:tcPr>
                    <a:solidFill>
                      <a:srgbClr val="00314C"/>
                    </a:solidFill>
                  </a:tcPr>
                </a:tc>
                <a:extLst>
                  <a:ext uri="{0D108BD9-81ED-4DB2-BD59-A6C34878D82A}">
                    <a16:rowId xmlns:a16="http://schemas.microsoft.com/office/drawing/2014/main" val="3650121037"/>
                  </a:ext>
                </a:extLst>
              </a:tr>
              <a:tr h="306477">
                <a:tc>
                  <a:txBody>
                    <a:bodyPr/>
                    <a:lstStyle/>
                    <a:p>
                      <a:r>
                        <a:rPr lang="en-US" sz="1100" b="1">
                          <a:solidFill>
                            <a:srgbClr val="00314C"/>
                          </a:solidFill>
                          <a:latin typeface="Verdana"/>
                          <a:ea typeface="Verdana"/>
                        </a:rPr>
                        <a:t>Age mean (SD)</a:t>
                      </a:r>
                    </a:p>
                  </a:txBody>
                  <a:tcPr/>
                </a:tc>
                <a:tc>
                  <a:txBody>
                    <a:bodyPr/>
                    <a:lstStyle/>
                    <a:p>
                      <a:pPr algn="ctr"/>
                      <a:r>
                        <a:rPr lang="en-US" sz="1100">
                          <a:solidFill>
                            <a:srgbClr val="00314C"/>
                          </a:solidFill>
                          <a:latin typeface="Verdana"/>
                          <a:ea typeface="Verdana"/>
                        </a:rPr>
                        <a:t> 53.4 (11.45)</a:t>
                      </a:r>
                    </a:p>
                  </a:txBody>
                  <a:tcPr/>
                </a:tc>
                <a:extLst>
                  <a:ext uri="{0D108BD9-81ED-4DB2-BD59-A6C34878D82A}">
                    <a16:rowId xmlns:a16="http://schemas.microsoft.com/office/drawing/2014/main" val="2730161591"/>
                  </a:ext>
                </a:extLst>
              </a:tr>
              <a:tr h="306477">
                <a:tc>
                  <a:txBody>
                    <a:bodyPr/>
                    <a:lstStyle/>
                    <a:p>
                      <a:r>
                        <a:rPr lang="en-US" sz="1100" b="1">
                          <a:solidFill>
                            <a:srgbClr val="00314C"/>
                          </a:solidFill>
                          <a:latin typeface="Verdana"/>
                          <a:ea typeface="Verdana"/>
                        </a:rPr>
                        <a:t>Female no. (%)</a:t>
                      </a:r>
                    </a:p>
                  </a:txBody>
                  <a:tcPr/>
                </a:tc>
                <a:tc>
                  <a:txBody>
                    <a:bodyPr/>
                    <a:lstStyle/>
                    <a:p>
                      <a:pPr algn="ctr"/>
                      <a:r>
                        <a:rPr lang="en-US" sz="1100">
                          <a:solidFill>
                            <a:srgbClr val="00314C"/>
                          </a:solidFill>
                          <a:latin typeface="Verdana"/>
                          <a:ea typeface="Verdana"/>
                        </a:rPr>
                        <a:t>69 (78.4%)</a:t>
                      </a:r>
                    </a:p>
                  </a:txBody>
                  <a:tcPr/>
                </a:tc>
                <a:extLst>
                  <a:ext uri="{0D108BD9-81ED-4DB2-BD59-A6C34878D82A}">
                    <a16:rowId xmlns:a16="http://schemas.microsoft.com/office/drawing/2014/main" val="4191117366"/>
                  </a:ext>
                </a:extLst>
              </a:tr>
              <a:tr h="306477">
                <a:tc>
                  <a:txBody>
                    <a:bodyPr/>
                    <a:lstStyle/>
                    <a:p>
                      <a:r>
                        <a:rPr lang="en-US" sz="1100" b="1">
                          <a:solidFill>
                            <a:srgbClr val="00314C"/>
                          </a:solidFill>
                          <a:latin typeface="Verdana"/>
                          <a:ea typeface="Verdana"/>
                        </a:rPr>
                        <a:t>Hunt and Hess grade 1-3 no. (%)</a:t>
                      </a:r>
                    </a:p>
                  </a:txBody>
                  <a:tcPr/>
                </a:tc>
                <a:tc>
                  <a:txBody>
                    <a:bodyPr/>
                    <a:lstStyle/>
                    <a:p>
                      <a:pPr algn="l"/>
                      <a:r>
                        <a:rPr lang="en-US" sz="1100">
                          <a:solidFill>
                            <a:srgbClr val="00314C"/>
                          </a:solidFill>
                          <a:latin typeface="Verdana"/>
                          <a:ea typeface="Verdana"/>
                        </a:rPr>
                        <a:t>                         66 (75%)</a:t>
                      </a:r>
                    </a:p>
                  </a:txBody>
                  <a:tcPr/>
                </a:tc>
                <a:extLst>
                  <a:ext uri="{0D108BD9-81ED-4DB2-BD59-A6C34878D82A}">
                    <a16:rowId xmlns:a16="http://schemas.microsoft.com/office/drawing/2014/main" val="2612348666"/>
                  </a:ext>
                </a:extLst>
              </a:tr>
              <a:tr h="306477">
                <a:tc>
                  <a:txBody>
                    <a:bodyPr/>
                    <a:lstStyle/>
                    <a:p>
                      <a:r>
                        <a:rPr lang="en-US" sz="1100" b="1">
                          <a:solidFill>
                            <a:srgbClr val="00314C"/>
                          </a:solidFill>
                          <a:latin typeface="Verdana"/>
                          <a:ea typeface="Verdana"/>
                        </a:rPr>
                        <a:t>Modified Fisher score 3 no. (%)</a:t>
                      </a:r>
                    </a:p>
                  </a:txBody>
                  <a:tcPr/>
                </a:tc>
                <a:tc>
                  <a:txBody>
                    <a:bodyPr/>
                    <a:lstStyle/>
                    <a:p>
                      <a:pPr algn="ctr"/>
                      <a:r>
                        <a:rPr lang="en-US" sz="1100">
                          <a:solidFill>
                            <a:srgbClr val="00314C"/>
                          </a:solidFill>
                          <a:latin typeface="Verdana"/>
                          <a:ea typeface="Verdana"/>
                        </a:rPr>
                        <a:t> 33 (37.9%)</a:t>
                      </a:r>
                    </a:p>
                  </a:txBody>
                  <a:tcPr/>
                </a:tc>
                <a:extLst>
                  <a:ext uri="{0D108BD9-81ED-4DB2-BD59-A6C34878D82A}">
                    <a16:rowId xmlns:a16="http://schemas.microsoft.com/office/drawing/2014/main" val="2638112318"/>
                  </a:ext>
                </a:extLst>
              </a:tr>
              <a:tr h="422443">
                <a:tc>
                  <a:txBody>
                    <a:bodyPr/>
                    <a:lstStyle/>
                    <a:p>
                      <a:r>
                        <a:rPr lang="en-US" sz="1100" b="1">
                          <a:solidFill>
                            <a:srgbClr val="00314C"/>
                          </a:solidFill>
                          <a:latin typeface="Verdana"/>
                          <a:ea typeface="Verdana"/>
                        </a:rPr>
                        <a:t>Modified Fisher score 4 no. (%)</a:t>
                      </a:r>
                    </a:p>
                  </a:txBody>
                  <a:tcPr/>
                </a:tc>
                <a:tc>
                  <a:txBody>
                    <a:bodyPr/>
                    <a:lstStyle/>
                    <a:p>
                      <a:pPr algn="ctr"/>
                      <a:r>
                        <a:rPr lang="en-US" sz="1100">
                          <a:solidFill>
                            <a:srgbClr val="00314C"/>
                          </a:solidFill>
                          <a:latin typeface="Verdana"/>
                          <a:ea typeface="Verdana"/>
                        </a:rPr>
                        <a:t> 40 (46.0%)</a:t>
                      </a:r>
                    </a:p>
                  </a:txBody>
                  <a:tcPr/>
                </a:tc>
                <a:extLst>
                  <a:ext uri="{0D108BD9-81ED-4DB2-BD59-A6C34878D82A}">
                    <a16:rowId xmlns:a16="http://schemas.microsoft.com/office/drawing/2014/main" val="1371216927"/>
                  </a:ext>
                </a:extLst>
              </a:tr>
              <a:tr h="306477">
                <a:tc>
                  <a:txBody>
                    <a:bodyPr/>
                    <a:lstStyle/>
                    <a:p>
                      <a:r>
                        <a:rPr lang="en-US" sz="1100" b="1">
                          <a:solidFill>
                            <a:srgbClr val="00314C"/>
                          </a:solidFill>
                          <a:latin typeface="Verdana"/>
                          <a:ea typeface="Verdana"/>
                        </a:rPr>
                        <a:t>History of Hypertension no. (%)</a:t>
                      </a:r>
                    </a:p>
                  </a:txBody>
                  <a:tcPr/>
                </a:tc>
                <a:tc>
                  <a:txBody>
                    <a:bodyPr/>
                    <a:lstStyle/>
                    <a:p>
                      <a:pPr algn="ctr"/>
                      <a:r>
                        <a:rPr lang="en-US" sz="1100">
                          <a:solidFill>
                            <a:srgbClr val="00314C"/>
                          </a:solidFill>
                          <a:latin typeface="Verdana"/>
                          <a:ea typeface="Verdana"/>
                        </a:rPr>
                        <a:t>  16 (18.2%)</a:t>
                      </a:r>
                    </a:p>
                  </a:txBody>
                  <a:tcPr/>
                </a:tc>
                <a:extLst>
                  <a:ext uri="{0D108BD9-81ED-4DB2-BD59-A6C34878D82A}">
                    <a16:rowId xmlns:a16="http://schemas.microsoft.com/office/drawing/2014/main" val="2493785247"/>
                  </a:ext>
                </a:extLst>
              </a:tr>
              <a:tr h="306477">
                <a:tc>
                  <a:txBody>
                    <a:bodyPr/>
                    <a:lstStyle/>
                    <a:p>
                      <a:r>
                        <a:rPr lang="en-US" sz="1100" b="1">
                          <a:solidFill>
                            <a:srgbClr val="00314C"/>
                          </a:solidFill>
                          <a:latin typeface="Verdana"/>
                          <a:ea typeface="Verdana"/>
                        </a:rPr>
                        <a:t>Presence of IVH on admission no. (%)</a:t>
                      </a:r>
                    </a:p>
                  </a:txBody>
                  <a:tcPr/>
                </a:tc>
                <a:tc>
                  <a:txBody>
                    <a:bodyPr/>
                    <a:lstStyle/>
                    <a:p>
                      <a:pPr algn="ctr"/>
                      <a:r>
                        <a:rPr lang="en-US" sz="1100">
                          <a:solidFill>
                            <a:srgbClr val="00314C"/>
                          </a:solidFill>
                          <a:latin typeface="Verdana"/>
                          <a:ea typeface="Verdana"/>
                        </a:rPr>
                        <a:t>44 (50%)</a:t>
                      </a:r>
                    </a:p>
                  </a:txBody>
                  <a:tcPr/>
                </a:tc>
                <a:extLst>
                  <a:ext uri="{0D108BD9-81ED-4DB2-BD59-A6C34878D82A}">
                    <a16:rowId xmlns:a16="http://schemas.microsoft.com/office/drawing/2014/main" val="2123849807"/>
                  </a:ext>
                </a:extLst>
              </a:tr>
              <a:tr h="306477">
                <a:tc>
                  <a:txBody>
                    <a:bodyPr/>
                    <a:lstStyle/>
                    <a:p>
                      <a:r>
                        <a:rPr lang="en-US" sz="1100" b="1">
                          <a:solidFill>
                            <a:srgbClr val="00314C"/>
                          </a:solidFill>
                          <a:latin typeface="Verdana"/>
                          <a:ea typeface="Verdana"/>
                        </a:rPr>
                        <a:t>Use of norepinephrine no. (%)</a:t>
                      </a:r>
                    </a:p>
                  </a:txBody>
                  <a:tcPr/>
                </a:tc>
                <a:tc>
                  <a:txBody>
                    <a:bodyPr/>
                    <a:lstStyle/>
                    <a:p>
                      <a:pPr algn="l"/>
                      <a:r>
                        <a:rPr lang="en-US" sz="1100">
                          <a:solidFill>
                            <a:srgbClr val="00314C"/>
                          </a:solidFill>
                          <a:latin typeface="Verdana"/>
                          <a:ea typeface="Verdana"/>
                        </a:rPr>
                        <a:t>                          60 (68.2)</a:t>
                      </a:r>
                    </a:p>
                  </a:txBody>
                  <a:tcPr/>
                </a:tc>
                <a:extLst>
                  <a:ext uri="{0D108BD9-81ED-4DB2-BD59-A6C34878D82A}">
                    <a16:rowId xmlns:a16="http://schemas.microsoft.com/office/drawing/2014/main" val="1704349405"/>
                  </a:ext>
                </a:extLst>
              </a:tr>
              <a:tr h="306477">
                <a:tc>
                  <a:txBody>
                    <a:bodyPr/>
                    <a:lstStyle/>
                    <a:p>
                      <a:r>
                        <a:rPr lang="en-US" sz="1100" b="1">
                          <a:solidFill>
                            <a:srgbClr val="00314C"/>
                          </a:solidFill>
                          <a:latin typeface="Verdana"/>
                          <a:ea typeface="Verdana"/>
                        </a:rPr>
                        <a:t>Treatment duration (days) mean (SD)</a:t>
                      </a:r>
                    </a:p>
                  </a:txBody>
                  <a:tcPr/>
                </a:tc>
                <a:tc>
                  <a:txBody>
                    <a:bodyPr/>
                    <a:lstStyle/>
                    <a:p>
                      <a:pPr algn="l"/>
                      <a:r>
                        <a:rPr lang="en-US" sz="1100">
                          <a:solidFill>
                            <a:srgbClr val="00314C"/>
                          </a:solidFill>
                          <a:latin typeface="Verdana"/>
                          <a:ea typeface="Verdana"/>
                        </a:rPr>
                        <a:t>                          9.8 (5.1)</a:t>
                      </a:r>
                    </a:p>
                  </a:txBody>
                  <a:tcPr/>
                </a:tc>
                <a:extLst>
                  <a:ext uri="{0D108BD9-81ED-4DB2-BD59-A6C34878D82A}">
                    <a16:rowId xmlns:a16="http://schemas.microsoft.com/office/drawing/2014/main" val="2917699569"/>
                  </a:ext>
                </a:extLst>
              </a:tr>
            </a:tbl>
          </a:graphicData>
        </a:graphic>
      </p:graphicFrame>
      <p:sp>
        <p:nvSpPr>
          <p:cNvPr id="4" name="TextBox 3">
            <a:extLst>
              <a:ext uri="{FF2B5EF4-FFF2-40B4-BE49-F238E27FC236}">
                <a16:creationId xmlns:a16="http://schemas.microsoft.com/office/drawing/2014/main" id="{2DCF33B8-01D0-6684-7909-30ADCB57EA57}"/>
              </a:ext>
            </a:extLst>
          </p:cNvPr>
          <p:cNvSpPr txBox="1"/>
          <p:nvPr/>
        </p:nvSpPr>
        <p:spPr>
          <a:xfrm>
            <a:off x="193287" y="4759299"/>
            <a:ext cx="9213838" cy="276999"/>
          </a:xfrm>
          <a:prstGeom prst="rect">
            <a:avLst/>
          </a:prstGeom>
          <a:noFill/>
        </p:spPr>
        <p:txBody>
          <a:bodyPr wrap="square">
            <a:spAutoFit/>
          </a:bodyPr>
          <a:lstStyle/>
          <a:p>
            <a:r>
              <a:rPr lang="en-US" sz="600">
                <a:solidFill>
                  <a:srgbClr val="2C3E50"/>
                </a:solidFill>
                <a:latin typeface="Verdana" panose="020B0604030504040204" pitchFamily="34" charset="0"/>
                <a:ea typeface="Verdana" panose="020B0604030504040204" pitchFamily="34" charset="0"/>
              </a:rPr>
              <a:t>Lannes M, Teitelbaum J, del Pilar Cortés M, Cardoso M, Angle M. Milrinone and Homeostasis to Treat Cerebral Vasospasm Associated with Subarachnoid Hemorrhage: The Montreal Neurological Hospital Protocol. </a:t>
            </a:r>
            <a:r>
              <a:rPr lang="en-US" sz="600" i="1">
                <a:solidFill>
                  <a:srgbClr val="2C3E50"/>
                </a:solidFill>
                <a:latin typeface="Verdana" panose="020B0604030504040204" pitchFamily="34" charset="0"/>
                <a:ea typeface="Verdana" panose="020B0604030504040204" pitchFamily="34" charset="0"/>
              </a:rPr>
              <a:t>Neurocritical Care</a:t>
            </a:r>
            <a:r>
              <a:rPr lang="en-US" sz="600">
                <a:solidFill>
                  <a:srgbClr val="2C3E50"/>
                </a:solidFill>
                <a:latin typeface="Verdana" panose="020B0604030504040204" pitchFamily="34" charset="0"/>
                <a:ea typeface="Verdana" panose="020B0604030504040204" pitchFamily="34" charset="0"/>
              </a:rPr>
              <a:t>. 2012;16(3):354-362. </a:t>
            </a:r>
            <a:r>
              <a:rPr lang="en-US" sz="600" err="1">
                <a:solidFill>
                  <a:srgbClr val="2C3E50"/>
                </a:solidFill>
                <a:latin typeface="Verdana" panose="020B0604030504040204" pitchFamily="34" charset="0"/>
                <a:ea typeface="Verdana" panose="020B0604030504040204" pitchFamily="34" charset="0"/>
              </a:rPr>
              <a:t>doi:https</a:t>
            </a:r>
            <a:r>
              <a:rPr lang="en-US" sz="600">
                <a:solidFill>
                  <a:srgbClr val="2C3E50"/>
                </a:solidFill>
                <a:latin typeface="Verdana" panose="020B0604030504040204" pitchFamily="34" charset="0"/>
                <a:ea typeface="Verdana" panose="020B0604030504040204" pitchFamily="34" charset="0"/>
              </a:rPr>
              <a:t>://doi.org/10.1007/s12028-012-9701-5</a:t>
            </a:r>
            <a:endParaRPr lang="en-US" sz="60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102617475"/>
      </p:ext>
    </p:extLst>
  </p:cSld>
  <p:clrMapOvr>
    <a:masterClrMapping/>
  </p:clrMapOvr>
  <p:extLst>
    <p:ext uri="{6950BFC3-D8DA-4A85-94F7-54DA5524770B}">
      <p188:commentRel xmlns:p188="http://schemas.microsoft.com/office/powerpoint/2018/8/main" r:id="rId3"/>
    </p:ext>
  </p:extLs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A81AD-5D9A-CE64-2683-D171B6BC0F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E26779-AC80-9765-388E-CD35155A6315}"/>
              </a:ext>
            </a:extLst>
          </p:cNvPr>
          <p:cNvSpPr>
            <a:spLocks noGrp="1"/>
          </p:cNvSpPr>
          <p:nvPr>
            <p:ph type="title"/>
          </p:nvPr>
        </p:nvSpPr>
        <p:spPr/>
        <p:txBody>
          <a:bodyPr>
            <a:normAutofit/>
          </a:bodyPr>
          <a:lstStyle/>
          <a:p>
            <a:r>
              <a:rPr lang="en-US" sz="3600">
                <a:latin typeface="Verdana" panose="020B0604030504040204" pitchFamily="34" charset="0"/>
                <a:ea typeface="Verdana" panose="020B0604030504040204" pitchFamily="34" charset="0"/>
              </a:rPr>
              <a:t>Lannes et al. 2012</a:t>
            </a:r>
          </a:p>
        </p:txBody>
      </p:sp>
      <p:graphicFrame>
        <p:nvGraphicFramePr>
          <p:cNvPr id="7" name="Chart 6">
            <a:extLst>
              <a:ext uri="{FF2B5EF4-FFF2-40B4-BE49-F238E27FC236}">
                <a16:creationId xmlns:a16="http://schemas.microsoft.com/office/drawing/2014/main" id="{BB7F0B45-FB85-46C1-C843-3DD47A0B1CA6}"/>
              </a:ext>
            </a:extLst>
          </p:cNvPr>
          <p:cNvGraphicFramePr/>
          <p:nvPr>
            <p:extLst>
              <p:ext uri="{D42A27DB-BD31-4B8C-83A1-F6EECF244321}">
                <p14:modId xmlns:p14="http://schemas.microsoft.com/office/powerpoint/2010/main" val="443241586"/>
              </p:ext>
            </p:extLst>
          </p:nvPr>
        </p:nvGraphicFramePr>
        <p:xfrm>
          <a:off x="627006" y="1526386"/>
          <a:ext cx="3691519" cy="26039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AA41D30E-AA23-78AC-14C8-8557ED04DFAC}"/>
              </a:ext>
            </a:extLst>
          </p:cNvPr>
          <p:cNvGraphicFramePr/>
          <p:nvPr>
            <p:extLst>
              <p:ext uri="{D42A27DB-BD31-4B8C-83A1-F6EECF244321}">
                <p14:modId xmlns:p14="http://schemas.microsoft.com/office/powerpoint/2010/main" val="2541087166"/>
              </p:ext>
            </p:extLst>
          </p:nvPr>
        </p:nvGraphicFramePr>
        <p:xfrm>
          <a:off x="4825478" y="1527101"/>
          <a:ext cx="3691519" cy="2603925"/>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a:extLst>
              <a:ext uri="{FF2B5EF4-FFF2-40B4-BE49-F238E27FC236}">
                <a16:creationId xmlns:a16="http://schemas.microsoft.com/office/drawing/2014/main" id="{8D41F3FD-2FBD-3D98-E250-DD40F1F11F2F}"/>
              </a:ext>
            </a:extLst>
          </p:cNvPr>
          <p:cNvSpPr txBox="1"/>
          <p:nvPr/>
        </p:nvSpPr>
        <p:spPr>
          <a:xfrm>
            <a:off x="569570" y="4774168"/>
            <a:ext cx="5927874" cy="369332"/>
          </a:xfrm>
          <a:prstGeom prst="rect">
            <a:avLst/>
          </a:prstGeom>
          <a:noFill/>
        </p:spPr>
        <p:txBody>
          <a:bodyPr wrap="square">
            <a:spAutoFit/>
          </a:bodyPr>
          <a:lstStyle/>
          <a:p>
            <a:r>
              <a:rPr lang="en-US" sz="600">
                <a:solidFill>
                  <a:srgbClr val="2C3E50"/>
                </a:solidFill>
                <a:latin typeface="Verdana" panose="020B0604030504040204" pitchFamily="34" charset="0"/>
                <a:ea typeface="Verdana" panose="020B0604030504040204" pitchFamily="34" charset="0"/>
              </a:rPr>
              <a:t>Lannes M, Teitelbaum J, del Pilar Cortés M, Cardoso M, Angle M. Milrinone and Homeostasis to Treat Cerebral Vasospasm Associated with Subarachnoid Hemorrhage: The Montreal Neurological Hospital Protocol. </a:t>
            </a:r>
            <a:r>
              <a:rPr lang="en-US" sz="600" i="1">
                <a:solidFill>
                  <a:srgbClr val="2C3E50"/>
                </a:solidFill>
                <a:latin typeface="Verdana" panose="020B0604030504040204" pitchFamily="34" charset="0"/>
                <a:ea typeface="Verdana" panose="020B0604030504040204" pitchFamily="34" charset="0"/>
              </a:rPr>
              <a:t>Neurocritical Care</a:t>
            </a:r>
            <a:r>
              <a:rPr lang="en-US" sz="600">
                <a:solidFill>
                  <a:srgbClr val="2C3E50"/>
                </a:solidFill>
                <a:latin typeface="Verdana" panose="020B0604030504040204" pitchFamily="34" charset="0"/>
                <a:ea typeface="Verdana" panose="020B0604030504040204" pitchFamily="34" charset="0"/>
              </a:rPr>
              <a:t>. 2012;16(3):354-362. </a:t>
            </a:r>
            <a:r>
              <a:rPr lang="en-US" sz="600" err="1">
                <a:solidFill>
                  <a:srgbClr val="2C3E50"/>
                </a:solidFill>
                <a:latin typeface="Verdana" panose="020B0604030504040204" pitchFamily="34" charset="0"/>
                <a:ea typeface="Verdana" panose="020B0604030504040204" pitchFamily="34" charset="0"/>
              </a:rPr>
              <a:t>doi:https</a:t>
            </a:r>
            <a:r>
              <a:rPr lang="en-US" sz="600">
                <a:solidFill>
                  <a:srgbClr val="2C3E50"/>
                </a:solidFill>
                <a:latin typeface="Verdana" panose="020B0604030504040204" pitchFamily="34" charset="0"/>
                <a:ea typeface="Verdana" panose="020B0604030504040204" pitchFamily="34" charset="0"/>
              </a:rPr>
              <a:t>://doi.org/10.1007/s12028-012-9701-5</a:t>
            </a:r>
            <a:endParaRPr lang="en-US" sz="60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57887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12" grpId="0">
        <p:bldAsOne/>
      </p:bldGraphic>
    </p:bldLst>
  </p:timing>
  <p:extLst>
    <p:ext uri="{6950BFC3-D8DA-4A85-94F7-54DA5524770B}">
      <p188:commentRel xmlns:p188="http://schemas.microsoft.com/office/powerpoint/2018/8/main" r:id="rId3"/>
    </p:ext>
  </p:extLs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F34D9-25AB-E78C-41CB-376A2DA98C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58030D-F057-1365-6ED9-6F652FAD3498}"/>
              </a:ext>
            </a:extLst>
          </p:cNvPr>
          <p:cNvSpPr>
            <a:spLocks noGrp="1"/>
          </p:cNvSpPr>
          <p:nvPr>
            <p:ph type="title" idx="4294967295"/>
          </p:nvPr>
        </p:nvSpPr>
        <p:spPr>
          <a:xfrm>
            <a:off x="193287" y="92580"/>
            <a:ext cx="7886700" cy="619125"/>
          </a:xfrm>
        </p:spPr>
        <p:txBody>
          <a:bodyPr>
            <a:normAutofit/>
          </a:bodyPr>
          <a:lstStyle/>
          <a:p>
            <a:r>
              <a:rPr lang="en-US" sz="3600" b="1">
                <a:solidFill>
                  <a:srgbClr val="00314C"/>
                </a:solidFill>
                <a:latin typeface="Verdana" panose="020B0604030504040204" pitchFamily="34" charset="0"/>
                <a:ea typeface="Verdana" panose="020B0604030504040204" pitchFamily="34" charset="0"/>
              </a:rPr>
              <a:t>Lannes et al. 2012</a:t>
            </a:r>
          </a:p>
        </p:txBody>
      </p:sp>
      <p:graphicFrame>
        <p:nvGraphicFramePr>
          <p:cNvPr id="3" name="Table 2">
            <a:extLst>
              <a:ext uri="{FF2B5EF4-FFF2-40B4-BE49-F238E27FC236}">
                <a16:creationId xmlns:a16="http://schemas.microsoft.com/office/drawing/2014/main" id="{378B668E-EF6A-10CC-BD33-0DEFE63AA3D2}"/>
              </a:ext>
            </a:extLst>
          </p:cNvPr>
          <p:cNvGraphicFramePr>
            <a:graphicFrameLocks noGrp="1"/>
          </p:cNvGraphicFramePr>
          <p:nvPr>
            <p:extLst>
              <p:ext uri="{D42A27DB-BD31-4B8C-83A1-F6EECF244321}">
                <p14:modId xmlns:p14="http://schemas.microsoft.com/office/powerpoint/2010/main" val="4126880269"/>
              </p:ext>
            </p:extLst>
          </p:nvPr>
        </p:nvGraphicFramePr>
        <p:xfrm>
          <a:off x="377855" y="711705"/>
          <a:ext cx="8240365" cy="4126996"/>
        </p:xfrm>
        <a:graphic>
          <a:graphicData uri="http://schemas.openxmlformats.org/drawingml/2006/table">
            <a:tbl>
              <a:tblPr firstRow="1" bandRow="1">
                <a:tableStyleId>{5C22544A-7EE6-4342-B048-85BDC9FD1C3A}</a:tableStyleId>
              </a:tblPr>
              <a:tblGrid>
                <a:gridCol w="2947075">
                  <a:extLst>
                    <a:ext uri="{9D8B030D-6E8A-4147-A177-3AD203B41FA5}">
                      <a16:colId xmlns:a16="http://schemas.microsoft.com/office/drawing/2014/main" val="4210330737"/>
                    </a:ext>
                  </a:extLst>
                </a:gridCol>
                <a:gridCol w="829760">
                  <a:extLst>
                    <a:ext uri="{9D8B030D-6E8A-4147-A177-3AD203B41FA5}">
                      <a16:colId xmlns:a16="http://schemas.microsoft.com/office/drawing/2014/main" val="17198687"/>
                    </a:ext>
                  </a:extLst>
                </a:gridCol>
                <a:gridCol w="1037199">
                  <a:extLst>
                    <a:ext uri="{9D8B030D-6E8A-4147-A177-3AD203B41FA5}">
                      <a16:colId xmlns:a16="http://schemas.microsoft.com/office/drawing/2014/main" val="878063070"/>
                    </a:ext>
                  </a:extLst>
                </a:gridCol>
                <a:gridCol w="979974">
                  <a:extLst>
                    <a:ext uri="{9D8B030D-6E8A-4147-A177-3AD203B41FA5}">
                      <a16:colId xmlns:a16="http://schemas.microsoft.com/office/drawing/2014/main" val="103217205"/>
                    </a:ext>
                  </a:extLst>
                </a:gridCol>
                <a:gridCol w="793993">
                  <a:extLst>
                    <a:ext uri="{9D8B030D-6E8A-4147-A177-3AD203B41FA5}">
                      <a16:colId xmlns:a16="http://schemas.microsoft.com/office/drawing/2014/main" val="1604044628"/>
                    </a:ext>
                  </a:extLst>
                </a:gridCol>
                <a:gridCol w="758229">
                  <a:extLst>
                    <a:ext uri="{9D8B030D-6E8A-4147-A177-3AD203B41FA5}">
                      <a16:colId xmlns:a16="http://schemas.microsoft.com/office/drawing/2014/main" val="1997028427"/>
                    </a:ext>
                  </a:extLst>
                </a:gridCol>
                <a:gridCol w="894135">
                  <a:extLst>
                    <a:ext uri="{9D8B030D-6E8A-4147-A177-3AD203B41FA5}">
                      <a16:colId xmlns:a16="http://schemas.microsoft.com/office/drawing/2014/main" val="364838018"/>
                    </a:ext>
                  </a:extLst>
                </a:gridCol>
              </a:tblGrid>
              <a:tr h="264061">
                <a:tc>
                  <a:txBody>
                    <a:bodyPr/>
                    <a:lstStyle/>
                    <a:p>
                      <a:endParaRPr lang="en-US" sz="1100"/>
                    </a:p>
                  </a:txBody>
                  <a:tcPr/>
                </a:tc>
                <a:tc gridSpan="3">
                  <a:txBody>
                    <a:bodyPr/>
                    <a:lstStyle/>
                    <a:p>
                      <a:pPr algn="ctr"/>
                      <a:r>
                        <a:rPr lang="en-US" sz="1100">
                          <a:latin typeface="Verdana"/>
                          <a:ea typeface="Verdana"/>
                        </a:rPr>
                        <a:t>1 Month Outcome (N=88)</a:t>
                      </a:r>
                    </a:p>
                  </a:txBody>
                  <a:tcPr/>
                </a:tc>
                <a:tc hMerge="1">
                  <a:txBody>
                    <a:bodyPr/>
                    <a:lstStyle/>
                    <a:p>
                      <a:endParaRPr lang="en-US"/>
                    </a:p>
                  </a:txBody>
                  <a:tcPr/>
                </a:tc>
                <a:tc hMerge="1">
                  <a:txBody>
                    <a:bodyPr/>
                    <a:lstStyle/>
                    <a:p>
                      <a:endParaRPr lang="en-US"/>
                    </a:p>
                  </a:txBody>
                  <a:tcPr/>
                </a:tc>
                <a:tc gridSpan="3">
                  <a:txBody>
                    <a:bodyPr/>
                    <a:lstStyle/>
                    <a:p>
                      <a:pPr algn="ctr"/>
                      <a:r>
                        <a:rPr lang="en-US" sz="1100">
                          <a:latin typeface="Verdana"/>
                          <a:ea typeface="Verdana"/>
                        </a:rPr>
                        <a:t>12+ Month Outcome N=66)</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76581278"/>
                  </a:ext>
                </a:extLst>
              </a:tr>
              <a:tr h="249391">
                <a:tc>
                  <a:txBody>
                    <a:bodyPr/>
                    <a:lstStyle/>
                    <a:p>
                      <a:endParaRPr lang="en-US" sz="900">
                        <a:latin typeface="Verdana" panose="020B0604030504040204" pitchFamily="34" charset="0"/>
                        <a:ea typeface="Verdana" panose="020B0604030504040204" pitchFamily="34" charset="0"/>
                      </a:endParaRPr>
                    </a:p>
                  </a:txBody>
                  <a:tcPr/>
                </a:tc>
                <a:tc>
                  <a:txBody>
                    <a:bodyPr/>
                    <a:lstStyle/>
                    <a:p>
                      <a:pPr algn="ctr"/>
                      <a:r>
                        <a:rPr lang="en-US" sz="900" b="1">
                          <a:solidFill>
                            <a:srgbClr val="00314C"/>
                          </a:solidFill>
                          <a:latin typeface="Verdana" panose="020B0604030504040204" pitchFamily="34" charset="0"/>
                          <a:ea typeface="Verdana" panose="020B0604030504040204" pitchFamily="34" charset="0"/>
                        </a:rPr>
                        <a:t>Good</a:t>
                      </a:r>
                    </a:p>
                  </a:txBody>
                  <a:tcPr/>
                </a:tc>
                <a:tc>
                  <a:txBody>
                    <a:bodyPr/>
                    <a:lstStyle/>
                    <a:p>
                      <a:pPr algn="ctr"/>
                      <a:r>
                        <a:rPr lang="en-US" sz="900" b="1">
                          <a:solidFill>
                            <a:srgbClr val="00314C"/>
                          </a:solidFill>
                          <a:latin typeface="Verdana" panose="020B0604030504040204" pitchFamily="34" charset="0"/>
                          <a:ea typeface="Verdana" panose="020B0604030504040204" pitchFamily="34" charset="0"/>
                        </a:rPr>
                        <a:t>Bad</a:t>
                      </a:r>
                    </a:p>
                  </a:txBody>
                  <a:tcPr/>
                </a:tc>
                <a:tc>
                  <a:txBody>
                    <a:bodyPr/>
                    <a:lstStyle/>
                    <a:p>
                      <a:pPr algn="ctr"/>
                      <a:r>
                        <a:rPr lang="en-US" sz="900" b="1">
                          <a:solidFill>
                            <a:srgbClr val="00314C"/>
                          </a:solidFill>
                          <a:latin typeface="Verdana" panose="020B0604030504040204" pitchFamily="34" charset="0"/>
                          <a:ea typeface="Verdana" panose="020B0604030504040204" pitchFamily="34" charset="0"/>
                        </a:rPr>
                        <a:t>P-value</a:t>
                      </a:r>
                    </a:p>
                  </a:txBody>
                  <a:tcPr/>
                </a:tc>
                <a:tc>
                  <a:txBody>
                    <a:bodyPr/>
                    <a:lstStyle/>
                    <a:p>
                      <a:pPr algn="ctr"/>
                      <a:r>
                        <a:rPr lang="en-US" sz="900" b="1">
                          <a:solidFill>
                            <a:srgbClr val="00314C"/>
                          </a:solidFill>
                          <a:latin typeface="Verdana" panose="020B0604030504040204" pitchFamily="34" charset="0"/>
                          <a:ea typeface="Verdana" panose="020B0604030504040204" pitchFamily="34" charset="0"/>
                        </a:rPr>
                        <a:t>Good</a:t>
                      </a:r>
                    </a:p>
                  </a:txBody>
                  <a:tcPr/>
                </a:tc>
                <a:tc>
                  <a:txBody>
                    <a:bodyPr/>
                    <a:lstStyle/>
                    <a:p>
                      <a:pPr algn="ctr"/>
                      <a:r>
                        <a:rPr lang="en-US" sz="900" b="1">
                          <a:solidFill>
                            <a:srgbClr val="00314C"/>
                          </a:solidFill>
                          <a:latin typeface="Verdana" panose="020B0604030504040204" pitchFamily="34" charset="0"/>
                          <a:ea typeface="Verdana" panose="020B0604030504040204" pitchFamily="34" charset="0"/>
                        </a:rPr>
                        <a:t>Bad</a:t>
                      </a:r>
                    </a:p>
                  </a:txBody>
                  <a:tcPr/>
                </a:tc>
                <a:tc>
                  <a:txBody>
                    <a:bodyPr/>
                    <a:lstStyle/>
                    <a:p>
                      <a:pPr algn="ctr"/>
                      <a:r>
                        <a:rPr lang="en-US" sz="900" b="1">
                          <a:solidFill>
                            <a:srgbClr val="00314C"/>
                          </a:solidFill>
                          <a:latin typeface="Verdana" panose="020B0604030504040204" pitchFamily="34" charset="0"/>
                          <a:ea typeface="Verdana" panose="020B0604030504040204" pitchFamily="34" charset="0"/>
                        </a:rPr>
                        <a:t>P-value</a:t>
                      </a:r>
                    </a:p>
                  </a:txBody>
                  <a:tcPr/>
                </a:tc>
                <a:extLst>
                  <a:ext uri="{0D108BD9-81ED-4DB2-BD59-A6C34878D82A}">
                    <a16:rowId xmlns:a16="http://schemas.microsoft.com/office/drawing/2014/main" val="4213675614"/>
                  </a:ext>
                </a:extLst>
              </a:tr>
              <a:tr h="249391">
                <a:tc>
                  <a:txBody>
                    <a:bodyPr/>
                    <a:lstStyle/>
                    <a:p>
                      <a:r>
                        <a:rPr lang="en-US" sz="900" b="1">
                          <a:solidFill>
                            <a:srgbClr val="00314C"/>
                          </a:solidFill>
                          <a:latin typeface="Verdana" panose="020B0604030504040204" pitchFamily="34" charset="0"/>
                          <a:ea typeface="Verdana" panose="020B0604030504040204" pitchFamily="34" charset="0"/>
                        </a:rPr>
                        <a:t>Age (years) mean </a:t>
                      </a:r>
                    </a:p>
                  </a:txBody>
                  <a:tcPr/>
                </a:tc>
                <a:tc>
                  <a:txBody>
                    <a:bodyPr/>
                    <a:lstStyle/>
                    <a:p>
                      <a:pPr algn="ctr"/>
                      <a:r>
                        <a:rPr lang="en-US" sz="900">
                          <a:solidFill>
                            <a:srgbClr val="00314C"/>
                          </a:solidFill>
                          <a:latin typeface="Verdana" panose="020B0604030504040204" pitchFamily="34" charset="0"/>
                          <a:ea typeface="Verdana" panose="020B0604030504040204" pitchFamily="34" charset="0"/>
                        </a:rPr>
                        <a:t>50.2</a:t>
                      </a:r>
                    </a:p>
                  </a:txBody>
                  <a:tcPr/>
                </a:tc>
                <a:tc>
                  <a:txBody>
                    <a:bodyPr/>
                    <a:lstStyle/>
                    <a:p>
                      <a:pPr algn="ctr"/>
                      <a:r>
                        <a:rPr lang="en-US" sz="900">
                          <a:solidFill>
                            <a:srgbClr val="00314C"/>
                          </a:solidFill>
                          <a:latin typeface="Verdana" panose="020B0604030504040204" pitchFamily="34" charset="0"/>
                          <a:ea typeface="Verdana" panose="020B0604030504040204" pitchFamily="34" charset="0"/>
                        </a:rPr>
                        <a:t>55.5</a:t>
                      </a:r>
                    </a:p>
                  </a:txBody>
                  <a:tcPr/>
                </a:tc>
                <a:tc>
                  <a:txBody>
                    <a:bodyPr/>
                    <a:lstStyle/>
                    <a:p>
                      <a:pPr algn="ctr"/>
                      <a:r>
                        <a:rPr lang="en-US" sz="900">
                          <a:solidFill>
                            <a:srgbClr val="00314C"/>
                          </a:solidFill>
                          <a:latin typeface="Verdana" panose="020B0604030504040204" pitchFamily="34" charset="0"/>
                          <a:ea typeface="Verdana" panose="020B0604030504040204" pitchFamily="34" charset="0"/>
                        </a:rPr>
                        <a:t>0.04</a:t>
                      </a:r>
                    </a:p>
                  </a:txBody>
                  <a:tcPr/>
                </a:tc>
                <a:tc>
                  <a:txBody>
                    <a:bodyPr/>
                    <a:lstStyle/>
                    <a:p>
                      <a:pPr algn="ctr"/>
                      <a:r>
                        <a:rPr lang="en-US" sz="900">
                          <a:solidFill>
                            <a:srgbClr val="00314C"/>
                          </a:solidFill>
                          <a:latin typeface="Verdana" panose="020B0604030504040204" pitchFamily="34" charset="0"/>
                          <a:ea typeface="Verdana" panose="020B0604030504040204" pitchFamily="34" charset="0"/>
                        </a:rPr>
                        <a:t>50.8</a:t>
                      </a:r>
                    </a:p>
                  </a:txBody>
                  <a:tcPr/>
                </a:tc>
                <a:tc>
                  <a:txBody>
                    <a:bodyPr/>
                    <a:lstStyle/>
                    <a:p>
                      <a:pPr algn="ctr"/>
                      <a:r>
                        <a:rPr lang="en-US" sz="900">
                          <a:solidFill>
                            <a:srgbClr val="00314C"/>
                          </a:solidFill>
                          <a:latin typeface="Verdana" panose="020B0604030504040204" pitchFamily="34" charset="0"/>
                          <a:ea typeface="Verdana" panose="020B0604030504040204" pitchFamily="34" charset="0"/>
                        </a:rPr>
                        <a:t>60.8</a:t>
                      </a:r>
                    </a:p>
                  </a:txBody>
                  <a:tcPr/>
                </a:tc>
                <a:tc>
                  <a:txBody>
                    <a:bodyPr/>
                    <a:lstStyle/>
                    <a:p>
                      <a:pPr algn="ctr"/>
                      <a:r>
                        <a:rPr lang="en-US" sz="900">
                          <a:solidFill>
                            <a:srgbClr val="00314C"/>
                          </a:solidFill>
                          <a:latin typeface="Verdana" panose="020B0604030504040204" pitchFamily="34" charset="0"/>
                          <a:ea typeface="Verdana" panose="020B0604030504040204" pitchFamily="34" charset="0"/>
                        </a:rPr>
                        <a:t>0.003</a:t>
                      </a:r>
                    </a:p>
                  </a:txBody>
                  <a:tcPr/>
                </a:tc>
                <a:extLst>
                  <a:ext uri="{0D108BD9-81ED-4DB2-BD59-A6C34878D82A}">
                    <a16:rowId xmlns:a16="http://schemas.microsoft.com/office/drawing/2014/main" val="2062756242"/>
                  </a:ext>
                </a:extLst>
              </a:tr>
              <a:tr h="246057">
                <a:tc>
                  <a:txBody>
                    <a:bodyPr/>
                    <a:lstStyle/>
                    <a:p>
                      <a:r>
                        <a:rPr lang="en-US" sz="900" b="1">
                          <a:solidFill>
                            <a:srgbClr val="00314C"/>
                          </a:solidFill>
                          <a:latin typeface="Verdana" panose="020B0604030504040204" pitchFamily="34" charset="0"/>
                          <a:ea typeface="Verdana" panose="020B0604030504040204" pitchFamily="34" charset="0"/>
                        </a:rPr>
                        <a:t>Female no. (%)</a:t>
                      </a:r>
                    </a:p>
                  </a:txBody>
                  <a:tcPr/>
                </a:tc>
                <a:tc>
                  <a:txBody>
                    <a:bodyPr/>
                    <a:lstStyle/>
                    <a:p>
                      <a:pPr algn="ctr"/>
                      <a:r>
                        <a:rPr lang="en-US" sz="900">
                          <a:solidFill>
                            <a:srgbClr val="00314C"/>
                          </a:solidFill>
                          <a:latin typeface="Verdana" panose="020B0604030504040204" pitchFamily="34" charset="0"/>
                          <a:ea typeface="Verdana" panose="020B0604030504040204" pitchFamily="34" charset="0"/>
                        </a:rPr>
                        <a:t>28 (31.8)</a:t>
                      </a:r>
                    </a:p>
                  </a:txBody>
                  <a:tcPr/>
                </a:tc>
                <a:tc>
                  <a:txBody>
                    <a:bodyPr/>
                    <a:lstStyle/>
                    <a:p>
                      <a:pPr algn="ctr"/>
                      <a:r>
                        <a:rPr lang="en-US" sz="900">
                          <a:solidFill>
                            <a:srgbClr val="00314C"/>
                          </a:solidFill>
                          <a:latin typeface="Verdana" panose="020B0604030504040204" pitchFamily="34" charset="0"/>
                          <a:ea typeface="Verdana" panose="020B0604030504040204" pitchFamily="34" charset="0"/>
                        </a:rPr>
                        <a:t>41 (46.6)</a:t>
                      </a:r>
                    </a:p>
                  </a:txBody>
                  <a:tcPr/>
                </a:tc>
                <a:tc>
                  <a:txBody>
                    <a:bodyPr/>
                    <a:lstStyle/>
                    <a:p>
                      <a:pPr algn="ctr"/>
                      <a:r>
                        <a:rPr lang="en-US" sz="900">
                          <a:solidFill>
                            <a:srgbClr val="00314C"/>
                          </a:solidFill>
                          <a:latin typeface="Verdana" panose="020B0604030504040204" pitchFamily="34" charset="0"/>
                          <a:ea typeface="Verdana" panose="020B0604030504040204" pitchFamily="34" charset="0"/>
                        </a:rPr>
                        <a:t>0.48</a:t>
                      </a:r>
                    </a:p>
                  </a:txBody>
                  <a:tcPr/>
                </a:tc>
                <a:tc>
                  <a:txBody>
                    <a:bodyPr/>
                    <a:lstStyle/>
                    <a:p>
                      <a:pPr algn="ctr"/>
                      <a:r>
                        <a:rPr lang="en-US" sz="900">
                          <a:solidFill>
                            <a:srgbClr val="00314C"/>
                          </a:solidFill>
                          <a:latin typeface="Verdana" panose="020B0604030504040204" pitchFamily="34" charset="0"/>
                          <a:ea typeface="Verdana" panose="020B0604030504040204" pitchFamily="34" charset="0"/>
                        </a:rPr>
                        <a:t>41 (62.1)</a:t>
                      </a:r>
                    </a:p>
                  </a:txBody>
                  <a:tcPr/>
                </a:tc>
                <a:tc>
                  <a:txBody>
                    <a:bodyPr/>
                    <a:lstStyle/>
                    <a:p>
                      <a:pPr algn="ctr"/>
                      <a:r>
                        <a:rPr lang="en-US" sz="900">
                          <a:solidFill>
                            <a:srgbClr val="00314C"/>
                          </a:solidFill>
                          <a:latin typeface="Verdana" panose="020B0604030504040204" pitchFamily="34" charset="0"/>
                          <a:ea typeface="Verdana" panose="020B0604030504040204" pitchFamily="34" charset="0"/>
                        </a:rPr>
                        <a:t>10 (15.2)</a:t>
                      </a:r>
                    </a:p>
                  </a:txBody>
                  <a:tcPr/>
                </a:tc>
                <a:tc>
                  <a:txBody>
                    <a:bodyPr/>
                    <a:lstStyle/>
                    <a:p>
                      <a:pPr algn="ctr"/>
                      <a:r>
                        <a:rPr lang="en-US" sz="900">
                          <a:solidFill>
                            <a:srgbClr val="00314C"/>
                          </a:solidFill>
                          <a:latin typeface="Verdana" panose="020B0604030504040204" pitchFamily="34" charset="0"/>
                          <a:ea typeface="Verdana" panose="020B0604030504040204" pitchFamily="34" charset="0"/>
                        </a:rPr>
                        <a:t>0.97</a:t>
                      </a:r>
                    </a:p>
                  </a:txBody>
                  <a:tcPr/>
                </a:tc>
                <a:extLst>
                  <a:ext uri="{0D108BD9-81ED-4DB2-BD59-A6C34878D82A}">
                    <a16:rowId xmlns:a16="http://schemas.microsoft.com/office/drawing/2014/main" val="2446961576"/>
                  </a:ext>
                </a:extLst>
              </a:tr>
              <a:tr h="246057">
                <a:tc>
                  <a:txBody>
                    <a:bodyPr/>
                    <a:lstStyle/>
                    <a:p>
                      <a:r>
                        <a:rPr lang="en-US" sz="900" b="1">
                          <a:solidFill>
                            <a:srgbClr val="00314C"/>
                          </a:solidFill>
                          <a:latin typeface="Verdana" panose="020B0604030504040204" pitchFamily="34" charset="0"/>
                          <a:ea typeface="Verdana" panose="020B0604030504040204" pitchFamily="34" charset="0"/>
                        </a:rPr>
                        <a:t>Male no. (%)</a:t>
                      </a:r>
                    </a:p>
                  </a:txBody>
                  <a:tcPr/>
                </a:tc>
                <a:tc>
                  <a:txBody>
                    <a:bodyPr/>
                    <a:lstStyle/>
                    <a:p>
                      <a:pPr algn="ctr"/>
                      <a:r>
                        <a:rPr lang="en-US" sz="900">
                          <a:solidFill>
                            <a:srgbClr val="00314C"/>
                          </a:solidFill>
                          <a:latin typeface="Verdana" panose="020B0604030504040204" pitchFamily="34" charset="0"/>
                          <a:ea typeface="Verdana" panose="020B0604030504040204" pitchFamily="34" charset="0"/>
                        </a:rPr>
                        <a:t>6 (6.8)</a:t>
                      </a:r>
                    </a:p>
                  </a:txBody>
                  <a:tcPr/>
                </a:tc>
                <a:tc>
                  <a:txBody>
                    <a:bodyPr/>
                    <a:lstStyle/>
                    <a:p>
                      <a:pPr algn="ctr"/>
                      <a:r>
                        <a:rPr lang="en-US" sz="900">
                          <a:solidFill>
                            <a:srgbClr val="00314C"/>
                          </a:solidFill>
                          <a:latin typeface="Verdana" panose="020B0604030504040204" pitchFamily="34" charset="0"/>
                          <a:ea typeface="Verdana" panose="020B0604030504040204" pitchFamily="34" charset="0"/>
                        </a:rPr>
                        <a:t>13 (14.8)</a:t>
                      </a:r>
                    </a:p>
                  </a:txBody>
                  <a:tcPr/>
                </a:tc>
                <a:tc>
                  <a:txBody>
                    <a:bodyPr/>
                    <a:lstStyle/>
                    <a:p>
                      <a:pPr algn="ctr"/>
                      <a:endParaRPr lang="en-US" sz="900">
                        <a:solidFill>
                          <a:srgbClr val="00314C"/>
                        </a:solidFill>
                        <a:latin typeface="Verdana" panose="020B0604030504040204" pitchFamily="34" charset="0"/>
                        <a:ea typeface="Verdana" panose="020B0604030504040204" pitchFamily="34" charset="0"/>
                      </a:endParaRPr>
                    </a:p>
                  </a:txBody>
                  <a:tcPr/>
                </a:tc>
                <a:tc>
                  <a:txBody>
                    <a:bodyPr/>
                    <a:lstStyle/>
                    <a:p>
                      <a:pPr algn="ctr"/>
                      <a:r>
                        <a:rPr lang="en-US" sz="900">
                          <a:solidFill>
                            <a:srgbClr val="00314C"/>
                          </a:solidFill>
                          <a:latin typeface="Verdana" panose="020B0604030504040204" pitchFamily="34" charset="0"/>
                          <a:ea typeface="Verdana" panose="020B0604030504040204" pitchFamily="34" charset="0"/>
                        </a:rPr>
                        <a:t>12 (18.2)</a:t>
                      </a:r>
                    </a:p>
                  </a:txBody>
                  <a:tcPr/>
                </a:tc>
                <a:tc>
                  <a:txBody>
                    <a:bodyPr/>
                    <a:lstStyle/>
                    <a:p>
                      <a:pPr algn="ctr"/>
                      <a:r>
                        <a:rPr lang="en-US" sz="900">
                          <a:solidFill>
                            <a:srgbClr val="00314C"/>
                          </a:solidFill>
                          <a:latin typeface="Verdana" panose="020B0604030504040204" pitchFamily="34" charset="0"/>
                          <a:ea typeface="Verdana" panose="020B0604030504040204" pitchFamily="34" charset="0"/>
                        </a:rPr>
                        <a:t>3 (4.5)</a:t>
                      </a:r>
                    </a:p>
                  </a:txBody>
                  <a:tcPr/>
                </a:tc>
                <a:tc>
                  <a:txBody>
                    <a:bodyPr/>
                    <a:lstStyle/>
                    <a:p>
                      <a:pPr algn="ctr"/>
                      <a:endParaRPr lang="en-US" sz="900">
                        <a:solidFill>
                          <a:srgbClr val="00314C"/>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3625906976"/>
                  </a:ext>
                </a:extLst>
              </a:tr>
              <a:tr h="246057">
                <a:tc>
                  <a:txBody>
                    <a:bodyPr/>
                    <a:lstStyle/>
                    <a:p>
                      <a:r>
                        <a:rPr lang="en-US" sz="900" b="1">
                          <a:solidFill>
                            <a:srgbClr val="00314C"/>
                          </a:solidFill>
                          <a:latin typeface="Verdana" panose="020B0604030504040204" pitchFamily="34" charset="0"/>
                          <a:ea typeface="Verdana" panose="020B0604030504040204" pitchFamily="34" charset="0"/>
                        </a:rPr>
                        <a:t>Received norepinephrine no. (%)</a:t>
                      </a:r>
                    </a:p>
                  </a:txBody>
                  <a:tcPr/>
                </a:tc>
                <a:tc>
                  <a:txBody>
                    <a:bodyPr/>
                    <a:lstStyle/>
                    <a:p>
                      <a:pPr algn="ctr"/>
                      <a:r>
                        <a:rPr lang="en-US" sz="900">
                          <a:solidFill>
                            <a:srgbClr val="00314C"/>
                          </a:solidFill>
                          <a:latin typeface="Verdana" panose="020B0604030504040204" pitchFamily="34" charset="0"/>
                          <a:ea typeface="Verdana" panose="020B0604030504040204" pitchFamily="34" charset="0"/>
                        </a:rPr>
                        <a:t>22 (25)</a:t>
                      </a:r>
                    </a:p>
                  </a:txBody>
                  <a:tcPr/>
                </a:tc>
                <a:tc>
                  <a:txBody>
                    <a:bodyPr/>
                    <a:lstStyle/>
                    <a:p>
                      <a:pPr algn="ctr"/>
                      <a:r>
                        <a:rPr lang="en-US" sz="900">
                          <a:solidFill>
                            <a:srgbClr val="00314C"/>
                          </a:solidFill>
                          <a:latin typeface="Verdana" panose="020B0604030504040204" pitchFamily="34" charset="0"/>
                          <a:ea typeface="Verdana" panose="020B0604030504040204" pitchFamily="34" charset="0"/>
                        </a:rPr>
                        <a:t>38 (43.2)</a:t>
                      </a:r>
                    </a:p>
                  </a:txBody>
                  <a:tcPr/>
                </a:tc>
                <a:tc>
                  <a:txBody>
                    <a:bodyPr/>
                    <a:lstStyle/>
                    <a:p>
                      <a:pPr algn="ctr"/>
                      <a:r>
                        <a:rPr lang="en-US" sz="900">
                          <a:solidFill>
                            <a:srgbClr val="00314C"/>
                          </a:solidFill>
                          <a:latin typeface="Verdana" panose="020B0604030504040204" pitchFamily="34" charset="0"/>
                          <a:ea typeface="Verdana" panose="020B0604030504040204" pitchFamily="34" charset="0"/>
                        </a:rPr>
                        <a:t>0.58</a:t>
                      </a:r>
                    </a:p>
                  </a:txBody>
                  <a:tcPr/>
                </a:tc>
                <a:tc>
                  <a:txBody>
                    <a:bodyPr/>
                    <a:lstStyle/>
                    <a:p>
                      <a:pPr algn="ctr"/>
                      <a:r>
                        <a:rPr lang="en-US" sz="900">
                          <a:solidFill>
                            <a:srgbClr val="00314C"/>
                          </a:solidFill>
                          <a:latin typeface="Verdana" panose="020B0604030504040204" pitchFamily="34" charset="0"/>
                          <a:ea typeface="Verdana" panose="020B0604030504040204" pitchFamily="34" charset="0"/>
                        </a:rPr>
                        <a:t>39 (59.1)</a:t>
                      </a:r>
                    </a:p>
                  </a:txBody>
                  <a:tcPr/>
                </a:tc>
                <a:tc>
                  <a:txBody>
                    <a:bodyPr/>
                    <a:lstStyle/>
                    <a:p>
                      <a:pPr algn="ctr"/>
                      <a:r>
                        <a:rPr lang="en-US" sz="900">
                          <a:solidFill>
                            <a:srgbClr val="00314C"/>
                          </a:solidFill>
                          <a:latin typeface="Verdana" panose="020B0604030504040204" pitchFamily="34" charset="0"/>
                          <a:ea typeface="Verdana" panose="020B0604030504040204" pitchFamily="34" charset="0"/>
                        </a:rPr>
                        <a:t>8 (12.1)</a:t>
                      </a:r>
                    </a:p>
                  </a:txBody>
                  <a:tcPr/>
                </a:tc>
                <a:tc>
                  <a:txBody>
                    <a:bodyPr/>
                    <a:lstStyle/>
                    <a:p>
                      <a:pPr algn="ctr"/>
                      <a:r>
                        <a:rPr lang="en-US" sz="900">
                          <a:solidFill>
                            <a:srgbClr val="00314C"/>
                          </a:solidFill>
                          <a:latin typeface="Verdana" panose="020B0604030504040204" pitchFamily="34" charset="0"/>
                          <a:ea typeface="Verdana" panose="020B0604030504040204" pitchFamily="34" charset="0"/>
                        </a:rPr>
                        <a:t>0.50</a:t>
                      </a:r>
                    </a:p>
                  </a:txBody>
                  <a:tcPr/>
                </a:tc>
                <a:extLst>
                  <a:ext uri="{0D108BD9-81ED-4DB2-BD59-A6C34878D82A}">
                    <a16:rowId xmlns:a16="http://schemas.microsoft.com/office/drawing/2014/main" val="2908419945"/>
                  </a:ext>
                </a:extLst>
              </a:tr>
              <a:tr h="405271">
                <a:tc>
                  <a:txBody>
                    <a:bodyPr/>
                    <a:lstStyle/>
                    <a:p>
                      <a:r>
                        <a:rPr lang="en-US" sz="900" b="1">
                          <a:solidFill>
                            <a:srgbClr val="00314C"/>
                          </a:solidFill>
                          <a:latin typeface="Verdana" panose="020B0604030504040204" pitchFamily="34" charset="0"/>
                          <a:ea typeface="Verdana" panose="020B0604030504040204" pitchFamily="34" charset="0"/>
                        </a:rPr>
                        <a:t>Did not receive Norepinephrine no. (%)</a:t>
                      </a:r>
                    </a:p>
                  </a:txBody>
                  <a:tcPr/>
                </a:tc>
                <a:tc>
                  <a:txBody>
                    <a:bodyPr/>
                    <a:lstStyle/>
                    <a:p>
                      <a:pPr algn="ctr"/>
                      <a:r>
                        <a:rPr lang="en-US" sz="900">
                          <a:solidFill>
                            <a:srgbClr val="00314C"/>
                          </a:solidFill>
                          <a:latin typeface="Verdana" panose="020B0604030504040204" pitchFamily="34" charset="0"/>
                          <a:ea typeface="Verdana" panose="020B0604030504040204" pitchFamily="34" charset="0"/>
                        </a:rPr>
                        <a:t>12 (13.6)</a:t>
                      </a:r>
                    </a:p>
                  </a:txBody>
                  <a:tcPr/>
                </a:tc>
                <a:tc>
                  <a:txBody>
                    <a:bodyPr/>
                    <a:lstStyle/>
                    <a:p>
                      <a:pPr algn="ctr"/>
                      <a:r>
                        <a:rPr lang="en-US" sz="900">
                          <a:solidFill>
                            <a:srgbClr val="00314C"/>
                          </a:solidFill>
                          <a:latin typeface="Verdana" panose="020B0604030504040204" pitchFamily="34" charset="0"/>
                          <a:ea typeface="Verdana" panose="020B0604030504040204" pitchFamily="34" charset="0"/>
                        </a:rPr>
                        <a:t>16 (18.2)</a:t>
                      </a:r>
                    </a:p>
                  </a:txBody>
                  <a:tcPr/>
                </a:tc>
                <a:tc>
                  <a:txBody>
                    <a:bodyPr/>
                    <a:lstStyle/>
                    <a:p>
                      <a:pPr algn="ctr"/>
                      <a:endParaRPr lang="en-US" sz="900">
                        <a:solidFill>
                          <a:srgbClr val="00314C"/>
                        </a:solidFill>
                        <a:latin typeface="Verdana" panose="020B0604030504040204" pitchFamily="34" charset="0"/>
                        <a:ea typeface="Verdana" panose="020B0604030504040204" pitchFamily="34" charset="0"/>
                      </a:endParaRPr>
                    </a:p>
                  </a:txBody>
                  <a:tcPr/>
                </a:tc>
                <a:tc>
                  <a:txBody>
                    <a:bodyPr/>
                    <a:lstStyle/>
                    <a:p>
                      <a:pPr algn="ctr"/>
                      <a:r>
                        <a:rPr lang="en-US" sz="900">
                          <a:solidFill>
                            <a:srgbClr val="00314C"/>
                          </a:solidFill>
                          <a:latin typeface="Verdana" panose="020B0604030504040204" pitchFamily="34" charset="0"/>
                          <a:ea typeface="Verdana" panose="020B0604030504040204" pitchFamily="34" charset="0"/>
                        </a:rPr>
                        <a:t>14 (21.2)</a:t>
                      </a:r>
                    </a:p>
                  </a:txBody>
                  <a:tcPr/>
                </a:tc>
                <a:tc>
                  <a:txBody>
                    <a:bodyPr/>
                    <a:lstStyle/>
                    <a:p>
                      <a:pPr algn="ctr"/>
                      <a:r>
                        <a:rPr lang="en-US" sz="900">
                          <a:solidFill>
                            <a:srgbClr val="00314C"/>
                          </a:solidFill>
                          <a:latin typeface="Verdana" panose="020B0604030504040204" pitchFamily="34" charset="0"/>
                          <a:ea typeface="Verdana" panose="020B0604030504040204" pitchFamily="34" charset="0"/>
                        </a:rPr>
                        <a:t>5 (7.6)</a:t>
                      </a:r>
                    </a:p>
                  </a:txBody>
                  <a:tcPr/>
                </a:tc>
                <a:tc>
                  <a:txBody>
                    <a:bodyPr/>
                    <a:lstStyle/>
                    <a:p>
                      <a:pPr algn="ctr"/>
                      <a:endParaRPr lang="en-US" sz="900">
                        <a:solidFill>
                          <a:srgbClr val="00314C"/>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677006616"/>
                  </a:ext>
                </a:extLst>
              </a:tr>
              <a:tr h="249391">
                <a:tc>
                  <a:txBody>
                    <a:bodyPr/>
                    <a:lstStyle/>
                    <a:p>
                      <a:r>
                        <a:rPr lang="en-US" sz="900" b="1">
                          <a:solidFill>
                            <a:srgbClr val="00314C"/>
                          </a:solidFill>
                          <a:latin typeface="Verdana" panose="020B0604030504040204" pitchFamily="34" charset="0"/>
                          <a:ea typeface="Verdana" panose="020B0604030504040204" pitchFamily="34" charset="0"/>
                        </a:rPr>
                        <a:t>Presence of IVH no. (%)</a:t>
                      </a:r>
                    </a:p>
                  </a:txBody>
                  <a:tcPr/>
                </a:tc>
                <a:tc>
                  <a:txBody>
                    <a:bodyPr/>
                    <a:lstStyle/>
                    <a:p>
                      <a:pPr algn="ctr"/>
                      <a:r>
                        <a:rPr lang="en-US" sz="900">
                          <a:solidFill>
                            <a:srgbClr val="00314C"/>
                          </a:solidFill>
                          <a:latin typeface="Verdana" panose="020B0604030504040204" pitchFamily="34" charset="0"/>
                          <a:ea typeface="Verdana" panose="020B0604030504040204" pitchFamily="34" charset="0"/>
                        </a:rPr>
                        <a:t>28 (31.8)</a:t>
                      </a:r>
                    </a:p>
                  </a:txBody>
                  <a:tcPr/>
                </a:tc>
                <a:tc>
                  <a:txBody>
                    <a:bodyPr/>
                    <a:lstStyle/>
                    <a:p>
                      <a:pPr algn="ctr"/>
                      <a:r>
                        <a:rPr lang="en-US" sz="900">
                          <a:solidFill>
                            <a:srgbClr val="00314C"/>
                          </a:solidFill>
                          <a:latin typeface="Verdana" panose="020B0604030504040204" pitchFamily="34" charset="0"/>
                          <a:ea typeface="Verdana" panose="020B0604030504040204" pitchFamily="34" charset="0"/>
                        </a:rPr>
                        <a:t>16 (18.2)</a:t>
                      </a:r>
                    </a:p>
                  </a:txBody>
                  <a:tcPr/>
                </a:tc>
                <a:tc>
                  <a:txBody>
                    <a:bodyPr/>
                    <a:lstStyle/>
                    <a:p>
                      <a:pPr algn="ctr"/>
                      <a:r>
                        <a:rPr lang="en-US" sz="900">
                          <a:solidFill>
                            <a:srgbClr val="00314C"/>
                          </a:solidFill>
                          <a:latin typeface="Verdana" panose="020B0604030504040204" pitchFamily="34" charset="0"/>
                          <a:ea typeface="Verdana" panose="020B0604030504040204" pitchFamily="34" charset="0"/>
                        </a:rPr>
                        <a:t>0.66</a:t>
                      </a:r>
                    </a:p>
                  </a:txBody>
                  <a:tcPr/>
                </a:tc>
                <a:tc>
                  <a:txBody>
                    <a:bodyPr/>
                    <a:lstStyle/>
                    <a:p>
                      <a:pPr algn="ctr"/>
                      <a:r>
                        <a:rPr lang="en-US" sz="900">
                          <a:solidFill>
                            <a:srgbClr val="00314C"/>
                          </a:solidFill>
                          <a:latin typeface="Verdana" panose="020B0604030504040204" pitchFamily="34" charset="0"/>
                          <a:ea typeface="Verdana" panose="020B0604030504040204" pitchFamily="34" charset="0"/>
                        </a:rPr>
                        <a:t>25 (42.4)</a:t>
                      </a:r>
                    </a:p>
                  </a:txBody>
                  <a:tcPr/>
                </a:tc>
                <a:tc>
                  <a:txBody>
                    <a:bodyPr/>
                    <a:lstStyle/>
                    <a:p>
                      <a:pPr algn="ctr"/>
                      <a:r>
                        <a:rPr lang="en-US" sz="900">
                          <a:solidFill>
                            <a:srgbClr val="00314C"/>
                          </a:solidFill>
                          <a:latin typeface="Verdana" panose="020B0604030504040204" pitchFamily="34" charset="0"/>
                          <a:ea typeface="Verdana" panose="020B0604030504040204" pitchFamily="34" charset="0"/>
                        </a:rPr>
                        <a:t>8 (12.1)</a:t>
                      </a:r>
                    </a:p>
                  </a:txBody>
                  <a:tcPr/>
                </a:tc>
                <a:tc>
                  <a:txBody>
                    <a:bodyPr/>
                    <a:lstStyle/>
                    <a:p>
                      <a:pPr algn="ctr"/>
                      <a:r>
                        <a:rPr lang="en-US" sz="900">
                          <a:solidFill>
                            <a:srgbClr val="00314C"/>
                          </a:solidFill>
                          <a:latin typeface="Verdana" panose="020B0604030504040204" pitchFamily="34" charset="0"/>
                          <a:ea typeface="Verdana" panose="020B0604030504040204" pitchFamily="34" charset="0"/>
                        </a:rPr>
                        <a:t>0.35</a:t>
                      </a:r>
                    </a:p>
                  </a:txBody>
                  <a:tcPr/>
                </a:tc>
                <a:extLst>
                  <a:ext uri="{0D108BD9-81ED-4DB2-BD59-A6C34878D82A}">
                    <a16:rowId xmlns:a16="http://schemas.microsoft.com/office/drawing/2014/main" val="1425588359"/>
                  </a:ext>
                </a:extLst>
              </a:tr>
              <a:tr h="249391">
                <a:tc>
                  <a:txBody>
                    <a:bodyPr/>
                    <a:lstStyle/>
                    <a:p>
                      <a:r>
                        <a:rPr lang="en-US" sz="900" b="1">
                          <a:solidFill>
                            <a:srgbClr val="00314C"/>
                          </a:solidFill>
                          <a:latin typeface="Verdana" panose="020B0604030504040204" pitchFamily="34" charset="0"/>
                          <a:ea typeface="Verdana" panose="020B0604030504040204" pitchFamily="34" charset="0"/>
                        </a:rPr>
                        <a:t>No presence of IVH no. (%)</a:t>
                      </a:r>
                    </a:p>
                  </a:txBody>
                  <a:tcPr/>
                </a:tc>
                <a:tc>
                  <a:txBody>
                    <a:bodyPr/>
                    <a:lstStyle/>
                    <a:p>
                      <a:pPr algn="ctr"/>
                      <a:r>
                        <a:rPr lang="en-US" sz="900">
                          <a:solidFill>
                            <a:srgbClr val="00314C"/>
                          </a:solidFill>
                          <a:latin typeface="Verdana" panose="020B0604030504040204" pitchFamily="34" charset="0"/>
                          <a:ea typeface="Verdana" panose="020B0604030504040204" pitchFamily="34" charset="0"/>
                        </a:rPr>
                        <a:t>21 (23.9)</a:t>
                      </a:r>
                    </a:p>
                  </a:txBody>
                  <a:tcPr/>
                </a:tc>
                <a:tc>
                  <a:txBody>
                    <a:bodyPr/>
                    <a:lstStyle/>
                    <a:p>
                      <a:pPr algn="ctr"/>
                      <a:r>
                        <a:rPr lang="en-US" sz="900">
                          <a:solidFill>
                            <a:srgbClr val="00314C"/>
                          </a:solidFill>
                          <a:latin typeface="Verdana" panose="020B0604030504040204" pitchFamily="34" charset="0"/>
                          <a:ea typeface="Verdana" panose="020B0604030504040204" pitchFamily="34" charset="0"/>
                        </a:rPr>
                        <a:t>35 (39.8)</a:t>
                      </a:r>
                    </a:p>
                  </a:txBody>
                  <a:tcPr/>
                </a:tc>
                <a:tc>
                  <a:txBody>
                    <a:bodyPr/>
                    <a:lstStyle/>
                    <a:p>
                      <a:pPr algn="ctr"/>
                      <a:endParaRPr lang="en-US" sz="900">
                        <a:solidFill>
                          <a:srgbClr val="00314C"/>
                        </a:solidFill>
                        <a:latin typeface="Verdana" panose="020B0604030504040204" pitchFamily="34" charset="0"/>
                        <a:ea typeface="Verdana" panose="020B0604030504040204" pitchFamily="34" charset="0"/>
                      </a:endParaRPr>
                    </a:p>
                  </a:txBody>
                  <a:tcPr/>
                </a:tc>
                <a:tc>
                  <a:txBody>
                    <a:bodyPr/>
                    <a:lstStyle/>
                    <a:p>
                      <a:pPr algn="ctr"/>
                      <a:r>
                        <a:rPr lang="en-US" sz="900">
                          <a:solidFill>
                            <a:srgbClr val="00314C"/>
                          </a:solidFill>
                          <a:latin typeface="Verdana" panose="020B0604030504040204" pitchFamily="34" charset="0"/>
                          <a:ea typeface="Verdana" panose="020B0604030504040204" pitchFamily="34" charset="0"/>
                        </a:rPr>
                        <a:t>34 (51.5)</a:t>
                      </a:r>
                    </a:p>
                  </a:txBody>
                  <a:tcPr/>
                </a:tc>
                <a:tc>
                  <a:txBody>
                    <a:bodyPr/>
                    <a:lstStyle/>
                    <a:p>
                      <a:pPr algn="ctr"/>
                      <a:r>
                        <a:rPr lang="en-US" sz="900">
                          <a:solidFill>
                            <a:srgbClr val="00314C"/>
                          </a:solidFill>
                          <a:latin typeface="Verdana" panose="020B0604030504040204" pitchFamily="34" charset="0"/>
                          <a:ea typeface="Verdana" panose="020B0604030504040204" pitchFamily="34" charset="0"/>
                        </a:rPr>
                        <a:t>10 (15.2)</a:t>
                      </a:r>
                    </a:p>
                  </a:txBody>
                  <a:tcPr/>
                </a:tc>
                <a:tc>
                  <a:txBody>
                    <a:bodyPr/>
                    <a:lstStyle/>
                    <a:p>
                      <a:pPr algn="ctr"/>
                      <a:endParaRPr lang="en-US" sz="900">
                        <a:solidFill>
                          <a:srgbClr val="00314C"/>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3710246686"/>
                  </a:ext>
                </a:extLst>
              </a:tr>
              <a:tr h="249391">
                <a:tc>
                  <a:txBody>
                    <a:bodyPr/>
                    <a:lstStyle/>
                    <a:p>
                      <a:r>
                        <a:rPr lang="en-US" sz="900" b="1">
                          <a:solidFill>
                            <a:srgbClr val="00314C"/>
                          </a:solidFill>
                          <a:latin typeface="Verdana" panose="020B0604030504040204" pitchFamily="34" charset="0"/>
                          <a:ea typeface="Verdana" panose="020B0604030504040204" pitchFamily="34" charset="0"/>
                        </a:rPr>
                        <a:t>Ischemic changes present no. (%)</a:t>
                      </a:r>
                    </a:p>
                  </a:txBody>
                  <a:tcPr/>
                </a:tc>
                <a:tc>
                  <a:txBody>
                    <a:bodyPr/>
                    <a:lstStyle/>
                    <a:p>
                      <a:pPr algn="ctr"/>
                      <a:r>
                        <a:rPr lang="en-US" sz="900">
                          <a:solidFill>
                            <a:srgbClr val="00314C"/>
                          </a:solidFill>
                          <a:latin typeface="Verdana" panose="020B0604030504040204" pitchFamily="34" charset="0"/>
                          <a:ea typeface="Verdana" panose="020B0604030504040204" pitchFamily="34" charset="0"/>
                        </a:rPr>
                        <a:t>13 (14.8)</a:t>
                      </a:r>
                    </a:p>
                  </a:txBody>
                  <a:tcPr/>
                </a:tc>
                <a:tc>
                  <a:txBody>
                    <a:bodyPr/>
                    <a:lstStyle/>
                    <a:p>
                      <a:pPr algn="ctr"/>
                      <a:r>
                        <a:rPr lang="en-US" sz="900">
                          <a:solidFill>
                            <a:srgbClr val="00314C"/>
                          </a:solidFill>
                          <a:latin typeface="Verdana" panose="020B0604030504040204" pitchFamily="34" charset="0"/>
                          <a:ea typeface="Verdana" panose="020B0604030504040204" pitchFamily="34" charset="0"/>
                        </a:rPr>
                        <a:t>19 (21.5)</a:t>
                      </a:r>
                    </a:p>
                  </a:txBody>
                  <a:tcPr/>
                </a:tc>
                <a:tc>
                  <a:txBody>
                    <a:bodyPr/>
                    <a:lstStyle/>
                    <a:p>
                      <a:pPr algn="ctr"/>
                      <a:r>
                        <a:rPr lang="en-US" sz="900">
                          <a:solidFill>
                            <a:srgbClr val="00314C"/>
                          </a:solidFill>
                          <a:latin typeface="Verdana" panose="020B0604030504040204" pitchFamily="34" charset="0"/>
                          <a:ea typeface="Verdana" panose="020B0604030504040204" pitchFamily="34" charset="0"/>
                        </a:rPr>
                        <a:t>0.77</a:t>
                      </a:r>
                    </a:p>
                  </a:txBody>
                  <a:tcPr/>
                </a:tc>
                <a:tc>
                  <a:txBody>
                    <a:bodyPr/>
                    <a:lstStyle/>
                    <a:p>
                      <a:pPr algn="ctr"/>
                      <a:r>
                        <a:rPr lang="en-US" sz="900">
                          <a:solidFill>
                            <a:srgbClr val="00314C"/>
                          </a:solidFill>
                          <a:latin typeface="Verdana" panose="020B0604030504040204" pitchFamily="34" charset="0"/>
                          <a:ea typeface="Verdana" panose="020B0604030504040204" pitchFamily="34" charset="0"/>
                        </a:rPr>
                        <a:t>19 (28.8)</a:t>
                      </a:r>
                    </a:p>
                  </a:txBody>
                  <a:tcPr/>
                </a:tc>
                <a:tc>
                  <a:txBody>
                    <a:bodyPr/>
                    <a:lstStyle/>
                    <a:p>
                      <a:pPr algn="ctr"/>
                      <a:r>
                        <a:rPr lang="en-US" sz="900">
                          <a:solidFill>
                            <a:srgbClr val="00314C"/>
                          </a:solidFill>
                          <a:latin typeface="Verdana" panose="020B0604030504040204" pitchFamily="34" charset="0"/>
                          <a:ea typeface="Verdana" panose="020B0604030504040204" pitchFamily="34" charset="0"/>
                        </a:rPr>
                        <a:t>3 (4.5)</a:t>
                      </a:r>
                    </a:p>
                  </a:txBody>
                  <a:tcPr/>
                </a:tc>
                <a:tc>
                  <a:txBody>
                    <a:bodyPr/>
                    <a:lstStyle/>
                    <a:p>
                      <a:pPr algn="ctr"/>
                      <a:r>
                        <a:rPr lang="en-US" sz="900">
                          <a:solidFill>
                            <a:srgbClr val="00314C"/>
                          </a:solidFill>
                          <a:latin typeface="Verdana" panose="020B0604030504040204" pitchFamily="34" charset="0"/>
                          <a:ea typeface="Verdana" panose="020B0604030504040204" pitchFamily="34" charset="0"/>
                        </a:rPr>
                        <a:t>0.52</a:t>
                      </a:r>
                    </a:p>
                  </a:txBody>
                  <a:tcPr/>
                </a:tc>
                <a:extLst>
                  <a:ext uri="{0D108BD9-81ED-4DB2-BD59-A6C34878D82A}">
                    <a16:rowId xmlns:a16="http://schemas.microsoft.com/office/drawing/2014/main" val="3774529942"/>
                  </a:ext>
                </a:extLst>
              </a:tr>
              <a:tr h="405271">
                <a:tc>
                  <a:txBody>
                    <a:bodyPr/>
                    <a:lstStyle/>
                    <a:p>
                      <a:r>
                        <a:rPr lang="en-US" sz="900" b="1">
                          <a:solidFill>
                            <a:srgbClr val="00314C"/>
                          </a:solidFill>
                          <a:latin typeface="Verdana" panose="020B0604030504040204" pitchFamily="34" charset="0"/>
                          <a:ea typeface="Verdana" panose="020B0604030504040204" pitchFamily="34" charset="0"/>
                        </a:rPr>
                        <a:t>Ischemic changes not present no. (%)</a:t>
                      </a:r>
                    </a:p>
                  </a:txBody>
                  <a:tcPr/>
                </a:tc>
                <a:tc>
                  <a:txBody>
                    <a:bodyPr/>
                    <a:lstStyle/>
                    <a:p>
                      <a:pPr algn="ctr"/>
                      <a:r>
                        <a:rPr lang="en-US" sz="900">
                          <a:solidFill>
                            <a:srgbClr val="00314C"/>
                          </a:solidFill>
                          <a:latin typeface="Verdana" panose="020B0604030504040204" pitchFamily="34" charset="0"/>
                          <a:ea typeface="Verdana" panose="020B0604030504040204" pitchFamily="34" charset="0"/>
                        </a:rPr>
                        <a:t>21 (23.9)</a:t>
                      </a:r>
                    </a:p>
                  </a:txBody>
                  <a:tcPr/>
                </a:tc>
                <a:tc>
                  <a:txBody>
                    <a:bodyPr/>
                    <a:lstStyle/>
                    <a:p>
                      <a:pPr algn="ctr"/>
                      <a:r>
                        <a:rPr lang="en-US" sz="900">
                          <a:solidFill>
                            <a:srgbClr val="00314C"/>
                          </a:solidFill>
                          <a:latin typeface="Verdana" panose="020B0604030504040204" pitchFamily="34" charset="0"/>
                          <a:ea typeface="Verdana" panose="020B0604030504040204" pitchFamily="34" charset="0"/>
                        </a:rPr>
                        <a:t>35 (39.8)</a:t>
                      </a:r>
                    </a:p>
                  </a:txBody>
                  <a:tcPr/>
                </a:tc>
                <a:tc>
                  <a:txBody>
                    <a:bodyPr/>
                    <a:lstStyle/>
                    <a:p>
                      <a:pPr algn="ctr"/>
                      <a:endParaRPr lang="en-US" sz="900">
                        <a:solidFill>
                          <a:srgbClr val="00314C"/>
                        </a:solidFill>
                        <a:latin typeface="Verdana" panose="020B0604030504040204" pitchFamily="34" charset="0"/>
                        <a:ea typeface="Verdana" panose="020B0604030504040204" pitchFamily="34" charset="0"/>
                      </a:endParaRPr>
                    </a:p>
                  </a:txBody>
                  <a:tcPr/>
                </a:tc>
                <a:tc>
                  <a:txBody>
                    <a:bodyPr/>
                    <a:lstStyle/>
                    <a:p>
                      <a:pPr algn="ctr"/>
                      <a:r>
                        <a:rPr lang="en-US" sz="900">
                          <a:solidFill>
                            <a:srgbClr val="00314C"/>
                          </a:solidFill>
                          <a:latin typeface="Verdana" panose="020B0604030504040204" pitchFamily="34" charset="0"/>
                          <a:ea typeface="Verdana" panose="020B0604030504040204" pitchFamily="34" charset="0"/>
                        </a:rPr>
                        <a:t>34 (51.5)</a:t>
                      </a:r>
                    </a:p>
                  </a:txBody>
                  <a:tcPr/>
                </a:tc>
                <a:tc>
                  <a:txBody>
                    <a:bodyPr/>
                    <a:lstStyle/>
                    <a:p>
                      <a:pPr algn="ctr"/>
                      <a:r>
                        <a:rPr lang="en-US" sz="900">
                          <a:solidFill>
                            <a:srgbClr val="00314C"/>
                          </a:solidFill>
                          <a:latin typeface="Verdana" panose="020B0604030504040204" pitchFamily="34" charset="0"/>
                          <a:ea typeface="Verdana" panose="020B0604030504040204" pitchFamily="34" charset="0"/>
                        </a:rPr>
                        <a:t>10 (15.2)</a:t>
                      </a:r>
                    </a:p>
                  </a:txBody>
                  <a:tcPr/>
                </a:tc>
                <a:tc>
                  <a:txBody>
                    <a:bodyPr/>
                    <a:lstStyle/>
                    <a:p>
                      <a:pPr algn="ctr"/>
                      <a:endParaRPr lang="en-US" sz="900">
                        <a:solidFill>
                          <a:srgbClr val="00314C"/>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860907536"/>
                  </a:ext>
                </a:extLst>
              </a:tr>
              <a:tr h="256725">
                <a:tc>
                  <a:txBody>
                    <a:bodyPr/>
                    <a:lstStyle/>
                    <a:p>
                      <a:r>
                        <a:rPr lang="en-US" sz="900" b="1">
                          <a:solidFill>
                            <a:srgbClr val="00314C"/>
                          </a:solidFill>
                          <a:latin typeface="Verdana" panose="020B0604030504040204" pitchFamily="34" charset="0"/>
                          <a:ea typeface="Verdana" panose="020B0604030504040204" pitchFamily="34" charset="0"/>
                        </a:rPr>
                        <a:t>Fisher score ≥3 no. (%)</a:t>
                      </a:r>
                    </a:p>
                  </a:txBody>
                  <a:tcPr/>
                </a:tc>
                <a:tc>
                  <a:txBody>
                    <a:bodyPr/>
                    <a:lstStyle/>
                    <a:p>
                      <a:pPr algn="ctr"/>
                      <a:r>
                        <a:rPr lang="en-US" sz="900">
                          <a:solidFill>
                            <a:srgbClr val="00314C"/>
                          </a:solidFill>
                          <a:latin typeface="Verdana" panose="020B0604030504040204" pitchFamily="34" charset="0"/>
                          <a:ea typeface="Verdana" panose="020B0604030504040204" pitchFamily="34" charset="0"/>
                        </a:rPr>
                        <a:t>27 (30.8)</a:t>
                      </a:r>
                    </a:p>
                  </a:txBody>
                  <a:tcPr/>
                </a:tc>
                <a:tc>
                  <a:txBody>
                    <a:bodyPr/>
                    <a:lstStyle/>
                    <a:p>
                      <a:pPr algn="ctr"/>
                      <a:r>
                        <a:rPr lang="en-US" sz="900">
                          <a:solidFill>
                            <a:srgbClr val="00314C"/>
                          </a:solidFill>
                          <a:latin typeface="Verdana" panose="020B0604030504040204" pitchFamily="34" charset="0"/>
                          <a:ea typeface="Verdana" panose="020B0604030504040204" pitchFamily="34" charset="0"/>
                        </a:rPr>
                        <a:t>46 (52.3)</a:t>
                      </a:r>
                    </a:p>
                  </a:txBody>
                  <a:tcPr/>
                </a:tc>
                <a:tc>
                  <a:txBody>
                    <a:bodyPr/>
                    <a:lstStyle/>
                    <a:p>
                      <a:pPr algn="ctr"/>
                      <a:r>
                        <a:rPr lang="en-US" sz="900">
                          <a:solidFill>
                            <a:srgbClr val="00314C"/>
                          </a:solidFill>
                          <a:latin typeface="Verdana" panose="020B0604030504040204" pitchFamily="34" charset="0"/>
                          <a:ea typeface="Verdana" panose="020B0604030504040204" pitchFamily="34" charset="0"/>
                        </a:rPr>
                        <a:t>0.68</a:t>
                      </a:r>
                    </a:p>
                  </a:txBody>
                  <a:tcPr/>
                </a:tc>
                <a:tc>
                  <a:txBody>
                    <a:bodyPr/>
                    <a:lstStyle/>
                    <a:p>
                      <a:pPr algn="ctr"/>
                      <a:r>
                        <a:rPr lang="en-US" sz="900">
                          <a:solidFill>
                            <a:srgbClr val="00314C"/>
                          </a:solidFill>
                          <a:latin typeface="Verdana" panose="020B0604030504040204" pitchFamily="34" charset="0"/>
                          <a:ea typeface="Verdana" panose="020B0604030504040204" pitchFamily="34" charset="0"/>
                        </a:rPr>
                        <a:t>45 (69.2)</a:t>
                      </a:r>
                    </a:p>
                  </a:txBody>
                  <a:tcPr/>
                </a:tc>
                <a:tc>
                  <a:txBody>
                    <a:bodyPr/>
                    <a:lstStyle/>
                    <a:p>
                      <a:pPr algn="ctr"/>
                      <a:r>
                        <a:rPr lang="en-US" sz="900">
                          <a:solidFill>
                            <a:srgbClr val="00314C"/>
                          </a:solidFill>
                          <a:latin typeface="Verdana" panose="020B0604030504040204" pitchFamily="34" charset="0"/>
                          <a:ea typeface="Verdana" panose="020B0604030504040204" pitchFamily="34" charset="0"/>
                        </a:rPr>
                        <a:t>11 (16.9)</a:t>
                      </a:r>
                    </a:p>
                  </a:txBody>
                  <a:tcPr/>
                </a:tc>
                <a:tc>
                  <a:txBody>
                    <a:bodyPr/>
                    <a:lstStyle/>
                    <a:p>
                      <a:pPr algn="ctr"/>
                      <a:r>
                        <a:rPr lang="en-US" sz="900">
                          <a:solidFill>
                            <a:srgbClr val="00314C"/>
                          </a:solidFill>
                          <a:latin typeface="Verdana" panose="020B0604030504040204" pitchFamily="34" charset="0"/>
                          <a:ea typeface="Verdana" panose="020B0604030504040204" pitchFamily="34" charset="0"/>
                        </a:rPr>
                        <a:t>1.00</a:t>
                      </a:r>
                    </a:p>
                  </a:txBody>
                  <a:tcPr/>
                </a:tc>
                <a:extLst>
                  <a:ext uri="{0D108BD9-81ED-4DB2-BD59-A6C34878D82A}">
                    <a16:rowId xmlns:a16="http://schemas.microsoft.com/office/drawing/2014/main" val="99106300"/>
                  </a:ext>
                </a:extLst>
              </a:tr>
              <a:tr h="405271">
                <a:tc>
                  <a:txBody>
                    <a:bodyPr/>
                    <a:lstStyle/>
                    <a:p>
                      <a:r>
                        <a:rPr lang="en-US" sz="900" b="1">
                          <a:solidFill>
                            <a:srgbClr val="00314C"/>
                          </a:solidFill>
                          <a:latin typeface="Verdana" panose="020B0604030504040204" pitchFamily="34" charset="0"/>
                          <a:ea typeface="Verdana" panose="020B0604030504040204" pitchFamily="34" charset="0"/>
                        </a:rPr>
                        <a:t>Vasospasm severity: severe no. (%)</a:t>
                      </a:r>
                    </a:p>
                  </a:txBody>
                  <a:tcPr/>
                </a:tc>
                <a:tc>
                  <a:txBody>
                    <a:bodyPr/>
                    <a:lstStyle/>
                    <a:p>
                      <a:pPr algn="ctr"/>
                      <a:r>
                        <a:rPr lang="en-US" sz="900">
                          <a:solidFill>
                            <a:srgbClr val="00314C"/>
                          </a:solidFill>
                          <a:latin typeface="Verdana" panose="020B0604030504040204" pitchFamily="34" charset="0"/>
                          <a:ea typeface="Verdana" panose="020B0604030504040204" pitchFamily="34" charset="0"/>
                        </a:rPr>
                        <a:t>21 (32.3)</a:t>
                      </a:r>
                    </a:p>
                  </a:txBody>
                  <a:tcPr/>
                </a:tc>
                <a:tc>
                  <a:txBody>
                    <a:bodyPr/>
                    <a:lstStyle/>
                    <a:p>
                      <a:pPr algn="ctr"/>
                      <a:r>
                        <a:rPr lang="en-US" sz="900">
                          <a:solidFill>
                            <a:srgbClr val="00314C"/>
                          </a:solidFill>
                          <a:latin typeface="Verdana" panose="020B0604030504040204" pitchFamily="34" charset="0"/>
                          <a:ea typeface="Verdana" panose="020B0604030504040204" pitchFamily="34" charset="0"/>
                        </a:rPr>
                        <a:t>32 (48.5)</a:t>
                      </a:r>
                    </a:p>
                  </a:txBody>
                  <a:tcPr/>
                </a:tc>
                <a:tc>
                  <a:txBody>
                    <a:bodyPr/>
                    <a:lstStyle/>
                    <a:p>
                      <a:pPr algn="ctr"/>
                      <a:r>
                        <a:rPr lang="en-US" sz="900">
                          <a:solidFill>
                            <a:srgbClr val="00314C"/>
                          </a:solidFill>
                          <a:latin typeface="Verdana" panose="020B0604030504040204" pitchFamily="34" charset="0"/>
                          <a:ea typeface="Verdana" panose="020B0604030504040204" pitchFamily="34" charset="0"/>
                        </a:rPr>
                        <a:t>0.51</a:t>
                      </a:r>
                    </a:p>
                  </a:txBody>
                  <a:tcPr/>
                </a:tc>
                <a:tc>
                  <a:txBody>
                    <a:bodyPr/>
                    <a:lstStyle/>
                    <a:p>
                      <a:pPr algn="ctr"/>
                      <a:r>
                        <a:rPr lang="en-US" sz="900">
                          <a:solidFill>
                            <a:srgbClr val="00314C"/>
                          </a:solidFill>
                          <a:latin typeface="Verdana" panose="020B0604030504040204" pitchFamily="34" charset="0"/>
                          <a:ea typeface="Verdana" panose="020B0604030504040204" pitchFamily="34" charset="0"/>
                        </a:rPr>
                        <a:t>30 (65.2)</a:t>
                      </a:r>
                    </a:p>
                  </a:txBody>
                  <a:tcPr/>
                </a:tc>
                <a:tc>
                  <a:txBody>
                    <a:bodyPr/>
                    <a:lstStyle/>
                    <a:p>
                      <a:pPr algn="ctr"/>
                      <a:r>
                        <a:rPr lang="en-US" sz="900">
                          <a:solidFill>
                            <a:srgbClr val="00314C"/>
                          </a:solidFill>
                          <a:latin typeface="Verdana" panose="020B0604030504040204" pitchFamily="34" charset="0"/>
                          <a:ea typeface="Verdana" panose="020B0604030504040204" pitchFamily="34" charset="0"/>
                        </a:rPr>
                        <a:t>7 (15.2)</a:t>
                      </a:r>
                    </a:p>
                  </a:txBody>
                  <a:tcPr/>
                </a:tc>
                <a:tc>
                  <a:txBody>
                    <a:bodyPr/>
                    <a:lstStyle/>
                    <a:p>
                      <a:pPr algn="ctr"/>
                      <a:r>
                        <a:rPr lang="en-US" sz="900">
                          <a:solidFill>
                            <a:srgbClr val="00314C"/>
                          </a:solidFill>
                          <a:latin typeface="Verdana" panose="020B0604030504040204" pitchFamily="34" charset="0"/>
                          <a:ea typeface="Verdana" panose="020B0604030504040204" pitchFamily="34" charset="0"/>
                        </a:rPr>
                        <a:t>1.00</a:t>
                      </a:r>
                    </a:p>
                  </a:txBody>
                  <a:tcPr/>
                </a:tc>
                <a:extLst>
                  <a:ext uri="{0D108BD9-81ED-4DB2-BD59-A6C34878D82A}">
                    <a16:rowId xmlns:a16="http://schemas.microsoft.com/office/drawing/2014/main" val="317387689"/>
                  </a:ext>
                </a:extLst>
              </a:tr>
              <a:tr h="405271">
                <a:tc>
                  <a:txBody>
                    <a:bodyPr/>
                    <a:lstStyle/>
                    <a:p>
                      <a:r>
                        <a:rPr lang="en-US" sz="900" b="1">
                          <a:solidFill>
                            <a:srgbClr val="00314C"/>
                          </a:solidFill>
                          <a:latin typeface="Verdana" panose="020B0604030504040204" pitchFamily="34" charset="0"/>
                          <a:ea typeface="Verdana" panose="020B0604030504040204" pitchFamily="34" charset="0"/>
                        </a:rPr>
                        <a:t>Vasospasm severity: mild/mod no. (%)</a:t>
                      </a:r>
                    </a:p>
                  </a:txBody>
                  <a:tcPr/>
                </a:tc>
                <a:tc>
                  <a:txBody>
                    <a:bodyPr/>
                    <a:lstStyle/>
                    <a:p>
                      <a:pPr algn="ctr"/>
                      <a:r>
                        <a:rPr lang="en-US" sz="900">
                          <a:solidFill>
                            <a:srgbClr val="00314C"/>
                          </a:solidFill>
                          <a:latin typeface="Verdana" panose="020B0604030504040204" pitchFamily="34" charset="0"/>
                          <a:ea typeface="Verdana" panose="020B0604030504040204" pitchFamily="34" charset="0"/>
                        </a:rPr>
                        <a:t>3 (4.62)</a:t>
                      </a:r>
                    </a:p>
                  </a:txBody>
                  <a:tcPr/>
                </a:tc>
                <a:tc>
                  <a:txBody>
                    <a:bodyPr/>
                    <a:lstStyle/>
                    <a:p>
                      <a:pPr algn="ctr"/>
                      <a:r>
                        <a:rPr lang="en-US" sz="900">
                          <a:solidFill>
                            <a:srgbClr val="00314C"/>
                          </a:solidFill>
                          <a:latin typeface="Verdana" panose="020B0604030504040204" pitchFamily="34" charset="0"/>
                          <a:ea typeface="Verdana" panose="020B0604030504040204" pitchFamily="34" charset="0"/>
                        </a:rPr>
                        <a:t>9 (13.6)</a:t>
                      </a:r>
                    </a:p>
                  </a:txBody>
                  <a:tcPr/>
                </a:tc>
                <a:tc>
                  <a:txBody>
                    <a:bodyPr/>
                    <a:lstStyle/>
                    <a:p>
                      <a:pPr algn="ctr"/>
                      <a:endParaRPr lang="en-US" sz="900">
                        <a:solidFill>
                          <a:srgbClr val="00314C"/>
                        </a:solidFill>
                        <a:latin typeface="Verdana" panose="020B0604030504040204" pitchFamily="34" charset="0"/>
                        <a:ea typeface="Verdana" panose="020B0604030504040204" pitchFamily="34" charset="0"/>
                      </a:endParaRPr>
                    </a:p>
                  </a:txBody>
                  <a:tcPr/>
                </a:tc>
                <a:tc>
                  <a:txBody>
                    <a:bodyPr/>
                    <a:lstStyle/>
                    <a:p>
                      <a:pPr algn="ctr"/>
                      <a:r>
                        <a:rPr lang="en-US" sz="900">
                          <a:solidFill>
                            <a:srgbClr val="00314C"/>
                          </a:solidFill>
                          <a:latin typeface="Verdana" panose="020B0604030504040204" pitchFamily="34" charset="0"/>
                          <a:ea typeface="Verdana" panose="020B0604030504040204" pitchFamily="34" charset="0"/>
                        </a:rPr>
                        <a:t>8 (17.4)</a:t>
                      </a:r>
                    </a:p>
                  </a:txBody>
                  <a:tcPr/>
                </a:tc>
                <a:tc>
                  <a:txBody>
                    <a:bodyPr/>
                    <a:lstStyle/>
                    <a:p>
                      <a:pPr algn="ctr"/>
                      <a:r>
                        <a:rPr lang="en-US" sz="900">
                          <a:solidFill>
                            <a:srgbClr val="00314C"/>
                          </a:solidFill>
                          <a:latin typeface="Verdana" panose="020B0604030504040204" pitchFamily="34" charset="0"/>
                          <a:ea typeface="Verdana" panose="020B0604030504040204" pitchFamily="34" charset="0"/>
                        </a:rPr>
                        <a:t>1 (2.2)</a:t>
                      </a:r>
                    </a:p>
                  </a:txBody>
                  <a:tcPr/>
                </a:tc>
                <a:tc>
                  <a:txBody>
                    <a:bodyPr/>
                    <a:lstStyle/>
                    <a:p>
                      <a:pPr algn="ctr"/>
                      <a:endParaRPr lang="en-US" sz="900">
                        <a:solidFill>
                          <a:srgbClr val="00314C"/>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532428445"/>
                  </a:ext>
                </a:extLst>
              </a:tr>
            </a:tbl>
          </a:graphicData>
        </a:graphic>
      </p:graphicFrame>
      <p:sp>
        <p:nvSpPr>
          <p:cNvPr id="4" name="TextBox 3">
            <a:extLst>
              <a:ext uri="{FF2B5EF4-FFF2-40B4-BE49-F238E27FC236}">
                <a16:creationId xmlns:a16="http://schemas.microsoft.com/office/drawing/2014/main" id="{9304D4F6-D551-FE90-56E2-CDBC69776CC7}"/>
              </a:ext>
            </a:extLst>
          </p:cNvPr>
          <p:cNvSpPr txBox="1"/>
          <p:nvPr/>
        </p:nvSpPr>
        <p:spPr>
          <a:xfrm>
            <a:off x="309303" y="4866254"/>
            <a:ext cx="8308917" cy="276999"/>
          </a:xfrm>
          <a:prstGeom prst="rect">
            <a:avLst/>
          </a:prstGeom>
          <a:noFill/>
        </p:spPr>
        <p:txBody>
          <a:bodyPr wrap="square">
            <a:spAutoFit/>
          </a:bodyPr>
          <a:lstStyle/>
          <a:p>
            <a:r>
              <a:rPr lang="en-US" sz="600">
                <a:solidFill>
                  <a:srgbClr val="2C3E50"/>
                </a:solidFill>
                <a:latin typeface="Verdana" panose="020B0604030504040204" pitchFamily="34" charset="0"/>
                <a:ea typeface="Verdana" panose="020B0604030504040204" pitchFamily="34" charset="0"/>
              </a:rPr>
              <a:t>Lannes M, Teitelbaum J, del Pilar Cortés M, Cardoso M, Angle M. Milrinone and Homeostasis to Treat Cerebral Vasospasm Associated with Subarachnoid Hemorrhage: The Montreal Neurological Hospital Protocol. </a:t>
            </a:r>
            <a:r>
              <a:rPr lang="en-US" sz="600" i="1">
                <a:solidFill>
                  <a:srgbClr val="2C3E50"/>
                </a:solidFill>
                <a:latin typeface="Verdana" panose="020B0604030504040204" pitchFamily="34" charset="0"/>
                <a:ea typeface="Verdana" panose="020B0604030504040204" pitchFamily="34" charset="0"/>
              </a:rPr>
              <a:t>Neurocritical Care</a:t>
            </a:r>
            <a:r>
              <a:rPr lang="en-US" sz="600">
                <a:solidFill>
                  <a:srgbClr val="2C3E50"/>
                </a:solidFill>
                <a:latin typeface="Verdana" panose="020B0604030504040204" pitchFamily="34" charset="0"/>
                <a:ea typeface="Verdana" panose="020B0604030504040204" pitchFamily="34" charset="0"/>
              </a:rPr>
              <a:t>. 2012;16(3):354-362. </a:t>
            </a:r>
            <a:r>
              <a:rPr lang="en-US" sz="600" err="1">
                <a:solidFill>
                  <a:srgbClr val="2C3E50"/>
                </a:solidFill>
                <a:latin typeface="Verdana" panose="020B0604030504040204" pitchFamily="34" charset="0"/>
                <a:ea typeface="Verdana" panose="020B0604030504040204" pitchFamily="34" charset="0"/>
              </a:rPr>
              <a:t>doi:https</a:t>
            </a:r>
            <a:r>
              <a:rPr lang="en-US" sz="600">
                <a:solidFill>
                  <a:srgbClr val="2C3E50"/>
                </a:solidFill>
                <a:latin typeface="Verdana" panose="020B0604030504040204" pitchFamily="34" charset="0"/>
                <a:ea typeface="Verdana" panose="020B0604030504040204" pitchFamily="34" charset="0"/>
              </a:rPr>
              <a:t>://doi.org/10.1007/s12028-012-9701-5</a:t>
            </a:r>
            <a:endParaRPr lang="en-US" sz="60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069675991"/>
      </p:ext>
    </p:extLst>
  </p:cSld>
  <p:clrMapOvr>
    <a:masterClrMapping/>
  </p:clrMapOvr>
  <p:extLst>
    <p:ext uri="{6950BFC3-D8DA-4A85-94F7-54DA5524770B}">
      <p188:commentRel xmlns:p188="http://schemas.microsoft.com/office/powerpoint/2018/8/main" r:id="rId3"/>
    </p:ext>
  </p:extLs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14FD3-FC15-9C55-694F-4CC6036EA153}"/>
              </a:ext>
            </a:extLst>
          </p:cNvPr>
          <p:cNvSpPr>
            <a:spLocks noGrp="1"/>
          </p:cNvSpPr>
          <p:nvPr>
            <p:ph type="title"/>
          </p:nvPr>
        </p:nvSpPr>
        <p:spPr>
          <a:xfrm>
            <a:off x="628651" y="187612"/>
            <a:ext cx="7886700" cy="646331"/>
          </a:xfrm>
        </p:spPr>
        <p:txBody>
          <a:bodyPr/>
          <a:lstStyle/>
          <a:p>
            <a:r>
              <a:rPr lang="en-US">
                <a:latin typeface="Verdana" panose="020B0604030504040204" pitchFamily="34" charset="0"/>
                <a:ea typeface="Verdana" panose="020B0604030504040204" pitchFamily="34" charset="0"/>
              </a:rPr>
              <a:t>Lannes et al. 2012</a:t>
            </a:r>
            <a:endParaRPr lang="en-US"/>
          </a:p>
        </p:txBody>
      </p:sp>
      <p:graphicFrame>
        <p:nvGraphicFramePr>
          <p:cNvPr id="4" name="Diagram 3">
            <a:extLst>
              <a:ext uri="{FF2B5EF4-FFF2-40B4-BE49-F238E27FC236}">
                <a16:creationId xmlns:a16="http://schemas.microsoft.com/office/drawing/2014/main" id="{5386C56A-0FB4-B5CC-110B-17C47CF9B1D3}"/>
              </a:ext>
            </a:extLst>
          </p:cNvPr>
          <p:cNvGraphicFramePr/>
          <p:nvPr>
            <p:extLst>
              <p:ext uri="{D42A27DB-BD31-4B8C-83A1-F6EECF244321}">
                <p14:modId xmlns:p14="http://schemas.microsoft.com/office/powerpoint/2010/main" val="393988847"/>
              </p:ext>
            </p:extLst>
          </p:nvPr>
        </p:nvGraphicFramePr>
        <p:xfrm>
          <a:off x="1172970" y="997495"/>
          <a:ext cx="6798063" cy="3327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1B271543-E919-5A16-47BB-CD813A911DAF}"/>
              </a:ext>
            </a:extLst>
          </p:cNvPr>
          <p:cNvSpPr txBox="1"/>
          <p:nvPr/>
        </p:nvSpPr>
        <p:spPr>
          <a:xfrm>
            <a:off x="3576798" y="4488294"/>
            <a:ext cx="5083981" cy="246221"/>
          </a:xfrm>
          <a:prstGeom prst="rect">
            <a:avLst/>
          </a:prstGeom>
          <a:noFill/>
        </p:spPr>
        <p:txBody>
          <a:bodyPr wrap="square" lIns="91440" tIns="45720" rIns="91440" bIns="45720" anchor="t">
            <a:spAutoFit/>
          </a:bodyPr>
          <a:lstStyle/>
          <a:p>
            <a:r>
              <a:rPr lang="en-US" sz="500">
                <a:solidFill>
                  <a:srgbClr val="00314C"/>
                </a:solidFill>
                <a:latin typeface="Verdana"/>
                <a:ea typeface="Verdana"/>
              </a:rPr>
              <a:t>Lannes M, Teitelbaum J, del Pilar Cortés M, Cardoso M, Angle M. Milrinone and Homeostasis to Treat Cerebral Vasospasm Associated with Subarachnoid Hemorrhage: The Montreal Neurological Hospital Protocol. </a:t>
            </a:r>
            <a:r>
              <a:rPr lang="en-US" sz="500" i="1">
                <a:solidFill>
                  <a:srgbClr val="00314C"/>
                </a:solidFill>
                <a:latin typeface="Verdana"/>
                <a:ea typeface="Verdana"/>
              </a:rPr>
              <a:t>Neurocritical Care</a:t>
            </a:r>
            <a:r>
              <a:rPr lang="en-US" sz="500">
                <a:solidFill>
                  <a:srgbClr val="00314C"/>
                </a:solidFill>
                <a:latin typeface="Verdana"/>
                <a:ea typeface="Verdana"/>
              </a:rPr>
              <a:t>. 2012;16(3):354-362. </a:t>
            </a:r>
            <a:r>
              <a:rPr lang="en-US" sz="500" err="1">
                <a:solidFill>
                  <a:srgbClr val="00314C"/>
                </a:solidFill>
                <a:latin typeface="Verdana"/>
                <a:ea typeface="Verdana"/>
              </a:rPr>
              <a:t>doi:https</a:t>
            </a:r>
            <a:r>
              <a:rPr lang="en-US" sz="500">
                <a:solidFill>
                  <a:srgbClr val="00314C"/>
                </a:solidFill>
                <a:latin typeface="Verdana"/>
                <a:ea typeface="Verdana"/>
              </a:rPr>
              <a:t>://doi.org/10.1007/s12028-012-9701-5</a:t>
            </a:r>
          </a:p>
        </p:txBody>
      </p:sp>
    </p:spTree>
    <p:extLst>
      <p:ext uri="{BB962C8B-B14F-4D97-AF65-F5344CB8AC3E}">
        <p14:creationId xmlns:p14="http://schemas.microsoft.com/office/powerpoint/2010/main" val="819977613"/>
      </p:ext>
    </p:extLst>
  </p:cSld>
  <p:clrMapOvr>
    <a:masterClrMapping/>
  </p:clrMapOvr>
  <p:extLst>
    <p:ext uri="{6950BFC3-D8DA-4A85-94F7-54DA5524770B}">
      <p188:commentRel xmlns:p188="http://schemas.microsoft.com/office/powerpoint/2018/8/main" r:id="rId2"/>
    </p:ext>
  </p:extLs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60109-15FF-8FA1-DCD3-4795CDE7ECBD}"/>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FC401271-940D-F54F-601D-3C4750C04712}"/>
              </a:ext>
            </a:extLst>
          </p:cNvPr>
          <p:cNvSpPr>
            <a:spLocks noGrp="1"/>
          </p:cNvSpPr>
          <p:nvPr>
            <p:ph type="title"/>
          </p:nvPr>
        </p:nvSpPr>
        <p:spPr>
          <a:xfrm>
            <a:off x="2100757" y="1789164"/>
            <a:ext cx="6331419" cy="1089529"/>
          </a:xfrm>
        </p:spPr>
        <p:txBody>
          <a:bodyPr/>
          <a:lstStyle/>
          <a:p>
            <a:pPr algn="ctr"/>
            <a:r>
              <a:rPr lang="en-US" sz="2400">
                <a:latin typeface="Verdana"/>
                <a:ea typeface="Verdana"/>
                <a:cs typeface="Arial"/>
              </a:rPr>
              <a:t>Intravenous Milrinone for Cerebral Vasospasm: The MILRISPASM Controlled Before-After Study</a:t>
            </a:r>
            <a:endParaRPr lang="en-US" sz="2400"/>
          </a:p>
        </p:txBody>
      </p:sp>
      <p:sp>
        <p:nvSpPr>
          <p:cNvPr id="2" name="Text Placeholder 1">
            <a:extLst>
              <a:ext uri="{FF2B5EF4-FFF2-40B4-BE49-F238E27FC236}">
                <a16:creationId xmlns:a16="http://schemas.microsoft.com/office/drawing/2014/main" id="{EA6F60FD-3D4D-EA80-7EAA-A9A31EAFC330}"/>
              </a:ext>
            </a:extLst>
          </p:cNvPr>
          <p:cNvSpPr>
            <a:spLocks noGrp="1"/>
          </p:cNvSpPr>
          <p:nvPr>
            <p:ph type="body" sz="quarter" idx="10"/>
          </p:nvPr>
        </p:nvSpPr>
        <p:spPr>
          <a:xfrm>
            <a:off x="693855" y="2941395"/>
            <a:ext cx="9145221" cy="493713"/>
          </a:xfrm>
        </p:spPr>
        <p:txBody>
          <a:bodyPr vert="horz" lIns="91440" tIns="45720" rIns="91440" bIns="45720" rtlCol="0" anchor="t">
            <a:normAutofit/>
          </a:bodyPr>
          <a:lstStyle/>
          <a:p>
            <a:pPr algn="ctr"/>
            <a:r>
              <a:rPr lang="en-US" b="1">
                <a:solidFill>
                  <a:srgbClr val="00314C"/>
                </a:solidFill>
                <a:latin typeface="Verdana"/>
                <a:ea typeface="Verdana"/>
                <a:cs typeface="Arial"/>
              </a:rPr>
              <a:t>Lakhal et al. 2021</a:t>
            </a:r>
            <a:endParaRPr lang="en-US" b="1">
              <a:solidFill>
                <a:srgbClr val="00314C"/>
              </a:solidFill>
              <a:latin typeface="Verdana"/>
              <a:ea typeface="Verdana"/>
            </a:endParaRPr>
          </a:p>
        </p:txBody>
      </p:sp>
      <p:sp>
        <p:nvSpPr>
          <p:cNvPr id="3" name="TextBox 2">
            <a:extLst>
              <a:ext uri="{FF2B5EF4-FFF2-40B4-BE49-F238E27FC236}">
                <a16:creationId xmlns:a16="http://schemas.microsoft.com/office/drawing/2014/main" id="{488EDBAB-59CE-AA5A-3C49-8E21520661C6}"/>
              </a:ext>
            </a:extLst>
          </p:cNvPr>
          <p:cNvSpPr txBox="1"/>
          <p:nvPr/>
        </p:nvSpPr>
        <p:spPr>
          <a:xfrm>
            <a:off x="936704" y="4866501"/>
            <a:ext cx="5449228" cy="276999"/>
          </a:xfrm>
          <a:prstGeom prst="rect">
            <a:avLst/>
          </a:prstGeom>
          <a:noFill/>
        </p:spPr>
        <p:txBody>
          <a:bodyPr wrap="square">
            <a:spAutoFit/>
          </a:bodyPr>
          <a:lstStyle/>
          <a:p>
            <a:r>
              <a:rPr lang="en-US" sz="600">
                <a:solidFill>
                  <a:srgbClr val="00314C"/>
                </a:solidFill>
                <a:latin typeface="Verdana" panose="020B0604030504040204" pitchFamily="34" charset="0"/>
                <a:ea typeface="Verdana" panose="020B0604030504040204" pitchFamily="34" charset="0"/>
              </a:rPr>
              <a:t>Karim Lakhal, </a:t>
            </a:r>
            <a:r>
              <a:rPr lang="en-US" sz="600" err="1">
                <a:solidFill>
                  <a:srgbClr val="00314C"/>
                </a:solidFill>
                <a:latin typeface="Verdana" panose="020B0604030504040204" pitchFamily="34" charset="0"/>
                <a:ea typeface="Verdana" panose="020B0604030504040204" pitchFamily="34" charset="0"/>
              </a:rPr>
              <a:t>Hivert</a:t>
            </a:r>
            <a:r>
              <a:rPr lang="en-US" sz="600">
                <a:solidFill>
                  <a:srgbClr val="00314C"/>
                </a:solidFill>
                <a:latin typeface="Verdana" panose="020B0604030504040204" pitchFamily="34" charset="0"/>
                <a:ea typeface="Verdana" panose="020B0604030504040204" pitchFamily="34" charset="0"/>
              </a:rPr>
              <a:t> A, Pawlik A, et al. Intravenous Milrinone for Cerebral Vasospasm in Subarachnoid Hemorrhage: The MILRISPASM Controlled Before–After Study. </a:t>
            </a:r>
            <a:r>
              <a:rPr lang="en-US" sz="600" i="1">
                <a:solidFill>
                  <a:srgbClr val="00314C"/>
                </a:solidFill>
                <a:latin typeface="Verdana" panose="020B0604030504040204" pitchFamily="34" charset="0"/>
                <a:ea typeface="Verdana" panose="020B0604030504040204" pitchFamily="34" charset="0"/>
              </a:rPr>
              <a:t>Neurocritical Care</a:t>
            </a:r>
            <a:r>
              <a:rPr lang="en-US" sz="600">
                <a:solidFill>
                  <a:srgbClr val="00314C"/>
                </a:solidFill>
                <a:latin typeface="Verdana" panose="020B0604030504040204" pitchFamily="34" charset="0"/>
                <a:ea typeface="Verdana" panose="020B0604030504040204" pitchFamily="34" charset="0"/>
              </a:rPr>
              <a:t>. 2021;35(3):669-679. </a:t>
            </a:r>
            <a:r>
              <a:rPr lang="en-US" sz="600" err="1">
                <a:solidFill>
                  <a:srgbClr val="00314C"/>
                </a:solidFill>
                <a:latin typeface="Verdana" panose="020B0604030504040204" pitchFamily="34" charset="0"/>
                <a:ea typeface="Verdana" panose="020B0604030504040204" pitchFamily="34" charset="0"/>
              </a:rPr>
              <a:t>doi:https</a:t>
            </a:r>
            <a:r>
              <a:rPr lang="en-US" sz="600">
                <a:solidFill>
                  <a:srgbClr val="00314C"/>
                </a:solidFill>
                <a:latin typeface="Verdana" panose="020B0604030504040204" pitchFamily="34" charset="0"/>
                <a:ea typeface="Verdana" panose="020B0604030504040204" pitchFamily="34" charset="0"/>
              </a:rPr>
              <a:t>://doi.org/10.1007/s12028-021-01331-z</a:t>
            </a:r>
          </a:p>
        </p:txBody>
      </p:sp>
    </p:spTree>
    <p:extLst>
      <p:ext uri="{BB962C8B-B14F-4D97-AF65-F5344CB8AC3E}">
        <p14:creationId xmlns:p14="http://schemas.microsoft.com/office/powerpoint/2010/main" val="16734160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D44C-241E-7785-1633-5761D6D4E32D}"/>
              </a:ext>
            </a:extLst>
          </p:cNvPr>
          <p:cNvSpPr>
            <a:spLocks noGrp="1"/>
          </p:cNvSpPr>
          <p:nvPr>
            <p:ph type="title" idx="4294967295"/>
          </p:nvPr>
        </p:nvSpPr>
        <p:spPr>
          <a:xfrm>
            <a:off x="193287" y="92580"/>
            <a:ext cx="7886700" cy="619125"/>
          </a:xfrm>
        </p:spPr>
        <p:txBody>
          <a:bodyPr>
            <a:normAutofit/>
          </a:bodyPr>
          <a:lstStyle/>
          <a:p>
            <a:r>
              <a:rPr lang="en-US" sz="3600" b="1">
                <a:solidFill>
                  <a:srgbClr val="00314C"/>
                </a:solidFill>
                <a:latin typeface="Verdana" panose="020B0604030504040204" pitchFamily="34" charset="0"/>
                <a:ea typeface="Verdana" panose="020B0604030504040204" pitchFamily="34" charset="0"/>
              </a:rPr>
              <a:t>Lakhal et al. 2021</a:t>
            </a:r>
          </a:p>
        </p:txBody>
      </p:sp>
      <p:graphicFrame>
        <p:nvGraphicFramePr>
          <p:cNvPr id="4" name="Table 3">
            <a:extLst>
              <a:ext uri="{FF2B5EF4-FFF2-40B4-BE49-F238E27FC236}">
                <a16:creationId xmlns:a16="http://schemas.microsoft.com/office/drawing/2014/main" id="{83628FAB-674E-7357-83B5-4BA761B1F6E6}"/>
              </a:ext>
            </a:extLst>
          </p:cNvPr>
          <p:cNvGraphicFramePr>
            <a:graphicFrameLocks noGrp="1"/>
          </p:cNvGraphicFramePr>
          <p:nvPr>
            <p:extLst>
              <p:ext uri="{D42A27DB-BD31-4B8C-83A1-F6EECF244321}">
                <p14:modId xmlns:p14="http://schemas.microsoft.com/office/powerpoint/2010/main" val="1102856050"/>
              </p:ext>
            </p:extLst>
          </p:nvPr>
        </p:nvGraphicFramePr>
        <p:xfrm>
          <a:off x="193287" y="978363"/>
          <a:ext cx="8549271" cy="3921760"/>
        </p:xfrm>
        <a:graphic>
          <a:graphicData uri="http://schemas.openxmlformats.org/drawingml/2006/table">
            <a:tbl>
              <a:tblPr firstRow="1" bandRow="1">
                <a:tableStyleId>{5C22544A-7EE6-4342-B048-85BDC9FD1C3A}</a:tableStyleId>
              </a:tblPr>
              <a:tblGrid>
                <a:gridCol w="1739592">
                  <a:extLst>
                    <a:ext uri="{9D8B030D-6E8A-4147-A177-3AD203B41FA5}">
                      <a16:colId xmlns:a16="http://schemas.microsoft.com/office/drawing/2014/main" val="1518549176"/>
                    </a:ext>
                  </a:extLst>
                </a:gridCol>
                <a:gridCol w="6809679">
                  <a:extLst>
                    <a:ext uri="{9D8B030D-6E8A-4147-A177-3AD203B41FA5}">
                      <a16:colId xmlns:a16="http://schemas.microsoft.com/office/drawing/2014/main" val="400035235"/>
                    </a:ext>
                  </a:extLst>
                </a:gridCol>
              </a:tblGrid>
              <a:tr h="660400">
                <a:tc gridSpan="2">
                  <a:txBody>
                    <a:bodyPr/>
                    <a:lstStyle/>
                    <a:p>
                      <a:pPr algn="ctr"/>
                      <a:r>
                        <a:rPr lang="en-US" sz="1900">
                          <a:solidFill>
                            <a:schemeClr val="bg1"/>
                          </a:solidFill>
                          <a:latin typeface="Verdana" panose="020B0604030504040204" pitchFamily="34" charset="0"/>
                          <a:ea typeface="Verdana" panose="020B0604030504040204" pitchFamily="34" charset="0"/>
                        </a:rPr>
                        <a:t>Intravenous Milrinone for Cerebral Vasospasm: The MILRISPASM Controlled Before-After Study</a:t>
                      </a:r>
                    </a:p>
                  </a:txBody>
                  <a:tcPr>
                    <a:solidFill>
                      <a:srgbClr val="00314C"/>
                    </a:solidFill>
                  </a:tcPr>
                </a:tc>
                <a:tc hMerge="1">
                  <a:txBody>
                    <a:bodyPr/>
                    <a:lstStyle/>
                    <a:p>
                      <a:endParaRPr lang="en-US"/>
                    </a:p>
                  </a:txBody>
                  <a:tcPr/>
                </a:tc>
                <a:extLst>
                  <a:ext uri="{0D108BD9-81ED-4DB2-BD59-A6C34878D82A}">
                    <a16:rowId xmlns:a16="http://schemas.microsoft.com/office/drawing/2014/main" val="357861528"/>
                  </a:ext>
                </a:extLst>
              </a:tr>
              <a:tr h="579120">
                <a:tc>
                  <a:txBody>
                    <a:bodyPr/>
                    <a:lstStyle/>
                    <a:p>
                      <a:r>
                        <a:rPr lang="en-US" sz="1200" b="1">
                          <a:solidFill>
                            <a:srgbClr val="00314C"/>
                          </a:solidFill>
                          <a:latin typeface="Verdana" panose="020B0604030504040204" pitchFamily="34" charset="0"/>
                          <a:ea typeface="Verdana" panose="020B0604030504040204" pitchFamily="34" charset="0"/>
                        </a:rPr>
                        <a:t>Purpose</a:t>
                      </a:r>
                    </a:p>
                  </a:txBody>
                  <a:tcPr/>
                </a:tc>
                <a:tc>
                  <a:txBody>
                    <a:bodyPr/>
                    <a:lstStyle/>
                    <a:p>
                      <a:r>
                        <a:rPr lang="en-US" sz="1100" b="0">
                          <a:solidFill>
                            <a:srgbClr val="00314C"/>
                          </a:solidFill>
                          <a:latin typeface="Verdana" panose="020B0604030504040204" pitchFamily="34" charset="0"/>
                          <a:ea typeface="Verdana" panose="020B0604030504040204" pitchFamily="34" charset="0"/>
                        </a:rPr>
                        <a:t>To evaluate the impact of intravenous milrinone combined with induced hypertension, compared to induced hypertension alone, on long-term neurological and radiological outcomes in patients with aneurysmal subarachnoid hemorrhage (</a:t>
                      </a:r>
                      <a:r>
                        <a:rPr lang="en-US" sz="1100" b="0" err="1">
                          <a:solidFill>
                            <a:srgbClr val="00314C"/>
                          </a:solidFill>
                          <a:latin typeface="Verdana" panose="020B0604030504040204" pitchFamily="34" charset="0"/>
                          <a:ea typeface="Verdana" panose="020B0604030504040204" pitchFamily="34" charset="0"/>
                        </a:rPr>
                        <a:t>aSAH</a:t>
                      </a:r>
                      <a:r>
                        <a:rPr lang="en-US" sz="1100" b="0">
                          <a:solidFill>
                            <a:srgbClr val="00314C"/>
                          </a:solidFill>
                          <a:latin typeface="Verdana" panose="020B0604030504040204" pitchFamily="34" charset="0"/>
                          <a:ea typeface="Verdana" panose="020B0604030504040204" pitchFamily="34" charset="0"/>
                        </a:rPr>
                        <a:t>)</a:t>
                      </a:r>
                    </a:p>
                  </a:txBody>
                  <a:tcPr/>
                </a:tc>
                <a:extLst>
                  <a:ext uri="{0D108BD9-81ED-4DB2-BD59-A6C34878D82A}">
                    <a16:rowId xmlns:a16="http://schemas.microsoft.com/office/drawing/2014/main" val="1455749084"/>
                  </a:ext>
                </a:extLst>
              </a:tr>
              <a:tr h="370840">
                <a:tc>
                  <a:txBody>
                    <a:bodyPr/>
                    <a:lstStyle/>
                    <a:p>
                      <a:r>
                        <a:rPr lang="en-US" sz="1200" b="1">
                          <a:solidFill>
                            <a:srgbClr val="00314C"/>
                          </a:solidFill>
                          <a:latin typeface="Verdana" panose="020B0604030504040204" pitchFamily="34" charset="0"/>
                          <a:ea typeface="Verdana" panose="020B0604030504040204" pitchFamily="34" charset="0"/>
                        </a:rPr>
                        <a:t>Design</a:t>
                      </a:r>
                    </a:p>
                  </a:txBody>
                  <a:tcPr/>
                </a:tc>
                <a:tc>
                  <a:txBody>
                    <a:bodyPr/>
                    <a:lstStyle/>
                    <a:p>
                      <a:r>
                        <a:rPr lang="en-US" sz="1100" b="0">
                          <a:solidFill>
                            <a:srgbClr val="00314C"/>
                          </a:solidFill>
                          <a:latin typeface="Verdana" panose="020B0604030504040204" pitchFamily="34" charset="0"/>
                          <a:ea typeface="Verdana" panose="020B0604030504040204" pitchFamily="34" charset="0"/>
                        </a:rPr>
                        <a:t>Controlled observational before-after study</a:t>
                      </a:r>
                    </a:p>
                  </a:txBody>
                  <a:tcPr/>
                </a:tc>
                <a:extLst>
                  <a:ext uri="{0D108BD9-81ED-4DB2-BD59-A6C34878D82A}">
                    <a16:rowId xmlns:a16="http://schemas.microsoft.com/office/drawing/2014/main" val="3285713982"/>
                  </a:ext>
                </a:extLst>
              </a:tr>
              <a:tr h="741680">
                <a:tc>
                  <a:txBody>
                    <a:bodyPr/>
                    <a:lstStyle/>
                    <a:p>
                      <a:r>
                        <a:rPr lang="en-US" sz="1200" b="1">
                          <a:solidFill>
                            <a:srgbClr val="00314C"/>
                          </a:solidFill>
                          <a:latin typeface="Verdana" panose="020B0604030504040204" pitchFamily="34" charset="0"/>
                          <a:ea typeface="Verdana" panose="020B0604030504040204" pitchFamily="34" charset="0"/>
                        </a:rPr>
                        <a:t>Population</a:t>
                      </a:r>
                    </a:p>
                  </a:txBody>
                  <a:tcPr/>
                </a:tc>
                <a:tc>
                  <a:txBody>
                    <a:bodyPr/>
                    <a:lstStyle/>
                    <a:p>
                      <a:r>
                        <a:rPr lang="en-US" sz="1100" b="0">
                          <a:solidFill>
                            <a:srgbClr val="00314C"/>
                          </a:solidFill>
                          <a:latin typeface="Verdana" panose="020B0604030504040204" pitchFamily="34" charset="0"/>
                          <a:ea typeface="Verdana" panose="020B0604030504040204" pitchFamily="34" charset="0"/>
                        </a:rPr>
                        <a:t>All patients diagnosed with </a:t>
                      </a:r>
                      <a:r>
                        <a:rPr lang="en-US" sz="1100" b="0" err="1">
                          <a:solidFill>
                            <a:srgbClr val="00314C"/>
                          </a:solidFill>
                          <a:latin typeface="Verdana" panose="020B0604030504040204" pitchFamily="34" charset="0"/>
                          <a:ea typeface="Verdana" panose="020B0604030504040204" pitchFamily="34" charset="0"/>
                        </a:rPr>
                        <a:t>aSAH</a:t>
                      </a:r>
                      <a:r>
                        <a:rPr lang="en-US" sz="1100" b="0">
                          <a:solidFill>
                            <a:srgbClr val="00314C"/>
                          </a:solidFill>
                          <a:latin typeface="Verdana" panose="020B0604030504040204" pitchFamily="34" charset="0"/>
                          <a:ea typeface="Verdana" panose="020B0604030504040204" pitchFamily="34" charset="0"/>
                        </a:rPr>
                        <a:t> being treated for vasospasm admitted to Nantes University Hospital’s ICU during these periods:</a:t>
                      </a:r>
                    </a:p>
                    <a:p>
                      <a:pPr marL="171450" indent="-171450">
                        <a:buFont typeface="Arial" panose="020B0604020202020204" pitchFamily="34" charset="0"/>
                        <a:buChar char="•"/>
                      </a:pPr>
                      <a:r>
                        <a:rPr lang="en-US" sz="1100" b="0">
                          <a:solidFill>
                            <a:srgbClr val="00314C"/>
                          </a:solidFill>
                          <a:latin typeface="Verdana" panose="020B0604030504040204" pitchFamily="34" charset="0"/>
                          <a:ea typeface="Verdana" panose="020B0604030504040204" pitchFamily="34" charset="0"/>
                        </a:rPr>
                        <a:t>IV Milrinone arm: 06/2018-01/2020 (milrinone + induced hypertension)</a:t>
                      </a:r>
                    </a:p>
                    <a:p>
                      <a:pPr marL="171450" indent="-171450">
                        <a:buFont typeface="Arial" panose="020B0604020202020204" pitchFamily="34" charset="0"/>
                        <a:buChar char="•"/>
                      </a:pPr>
                      <a:r>
                        <a:rPr lang="en-US" sz="1100" b="0">
                          <a:solidFill>
                            <a:srgbClr val="00314C"/>
                          </a:solidFill>
                          <a:latin typeface="Verdana" panose="020B0604030504040204" pitchFamily="34" charset="0"/>
                          <a:ea typeface="Verdana" panose="020B0604030504040204" pitchFamily="34" charset="0"/>
                        </a:rPr>
                        <a:t>Control arm: 04/2014-12/2014 (induced hypertension only)</a:t>
                      </a:r>
                    </a:p>
                  </a:txBody>
                  <a:tcPr/>
                </a:tc>
                <a:extLst>
                  <a:ext uri="{0D108BD9-81ED-4DB2-BD59-A6C34878D82A}">
                    <a16:rowId xmlns:a16="http://schemas.microsoft.com/office/drawing/2014/main" val="389847085"/>
                  </a:ext>
                </a:extLst>
              </a:tr>
              <a:tr h="579120">
                <a:tc>
                  <a:txBody>
                    <a:bodyPr/>
                    <a:lstStyle/>
                    <a:p>
                      <a:r>
                        <a:rPr lang="en-US" sz="1200" b="1">
                          <a:solidFill>
                            <a:srgbClr val="00314C"/>
                          </a:solidFill>
                          <a:latin typeface="Verdana" panose="020B0604030504040204" pitchFamily="34" charset="0"/>
                          <a:ea typeface="Verdana" panose="020B0604030504040204" pitchFamily="34" charset="0"/>
                        </a:rPr>
                        <a:t>Intervention</a:t>
                      </a:r>
                    </a:p>
                  </a:txBody>
                  <a:tcPr/>
                </a:tc>
                <a:tc>
                  <a:txBody>
                    <a:bodyPr/>
                    <a:lstStyle/>
                    <a:p>
                      <a:pPr marL="171450" indent="-171450">
                        <a:buFont typeface="Arial" panose="020B0604020202020204" pitchFamily="34" charset="0"/>
                        <a:buChar char="•"/>
                      </a:pPr>
                      <a:r>
                        <a:rPr lang="en-US" sz="1100">
                          <a:solidFill>
                            <a:srgbClr val="00314C"/>
                          </a:solidFill>
                          <a:latin typeface="Verdana" panose="020B0604030504040204" pitchFamily="34" charset="0"/>
                          <a:ea typeface="Verdana" panose="020B0604030504040204" pitchFamily="34" charset="0"/>
                        </a:rPr>
                        <a:t>Both groups received Nimodipine 60 mg every 4 hours po or 2 mg/hour </a:t>
                      </a:r>
                    </a:p>
                    <a:p>
                      <a:pPr marL="171450" indent="-171450">
                        <a:buFont typeface="Arial" panose="020B0604020202020204" pitchFamily="34" charset="0"/>
                        <a:buChar char="•"/>
                      </a:pPr>
                      <a:r>
                        <a:rPr lang="en-US" sz="1100">
                          <a:solidFill>
                            <a:srgbClr val="00314C"/>
                          </a:solidFill>
                          <a:latin typeface="Verdana" panose="020B0604030504040204" pitchFamily="34" charset="0"/>
                          <a:ea typeface="Verdana" panose="020B0604030504040204" pitchFamily="34" charset="0"/>
                        </a:rPr>
                        <a:t>Induced Hypertension: maintenance of a mean arterial blood pressure of 100-120 mmHg </a:t>
                      </a:r>
                    </a:p>
                    <a:p>
                      <a:pPr marL="171450" indent="-171450">
                        <a:buFont typeface="Arial" panose="020B0604020202020204" pitchFamily="34" charset="0"/>
                        <a:buChar char="•"/>
                      </a:pPr>
                      <a:r>
                        <a:rPr lang="en-US" sz="1100">
                          <a:solidFill>
                            <a:srgbClr val="00314C"/>
                          </a:solidFill>
                          <a:latin typeface="Verdana" panose="020B0604030504040204" pitchFamily="34" charset="0"/>
                          <a:ea typeface="Verdana" panose="020B0604030504040204" pitchFamily="34" charset="0"/>
                        </a:rPr>
                        <a:t>IV Milrinone: infusion started at 0.5 µg/kg/min and able to be tolerated up to 1.5 µg/kg/min</a:t>
                      </a:r>
                    </a:p>
                  </a:txBody>
                  <a:tcPr/>
                </a:tc>
                <a:extLst>
                  <a:ext uri="{0D108BD9-81ED-4DB2-BD59-A6C34878D82A}">
                    <a16:rowId xmlns:a16="http://schemas.microsoft.com/office/drawing/2014/main" val="2074613170"/>
                  </a:ext>
                </a:extLst>
              </a:tr>
              <a:tr h="741680">
                <a:tc>
                  <a:txBody>
                    <a:bodyPr/>
                    <a:lstStyle/>
                    <a:p>
                      <a:r>
                        <a:rPr lang="en-US" sz="1200" b="1">
                          <a:solidFill>
                            <a:srgbClr val="00314C"/>
                          </a:solidFill>
                          <a:latin typeface="Verdana" panose="020B0604030504040204" pitchFamily="34" charset="0"/>
                          <a:ea typeface="Verdana" panose="020B0604030504040204" pitchFamily="34" charset="0"/>
                        </a:rPr>
                        <a:t>Outcomes</a:t>
                      </a:r>
                    </a:p>
                  </a:txBody>
                  <a:tcPr/>
                </a:tc>
                <a:tc>
                  <a:txBody>
                    <a:bodyPr/>
                    <a:lstStyle/>
                    <a:p>
                      <a:pPr marL="171450" indent="-171450">
                        <a:buFont typeface="Arial" panose="020B0604020202020204" pitchFamily="34" charset="0"/>
                        <a:buChar char="•"/>
                      </a:pPr>
                      <a:r>
                        <a:rPr lang="en-US" sz="1100">
                          <a:solidFill>
                            <a:srgbClr val="00314C"/>
                          </a:solidFill>
                          <a:latin typeface="Verdana" panose="020B0604030504040204" pitchFamily="34" charset="0"/>
                          <a:ea typeface="Verdana" panose="020B0604030504040204" pitchFamily="34" charset="0"/>
                        </a:rPr>
                        <a:t>Incidence of functional disability (modified Rankin Scale score ≥2) and vasospasm related cerebral infarction assessed at 6 ± 1 months following </a:t>
                      </a:r>
                      <a:r>
                        <a:rPr lang="en-US" sz="1100" err="1">
                          <a:solidFill>
                            <a:srgbClr val="00314C"/>
                          </a:solidFill>
                          <a:latin typeface="Verdana" panose="020B0604030504040204" pitchFamily="34" charset="0"/>
                          <a:ea typeface="Verdana" panose="020B0604030504040204" pitchFamily="34" charset="0"/>
                        </a:rPr>
                        <a:t>aSAH</a:t>
                      </a:r>
                      <a:endParaRPr lang="en-US" sz="1100">
                        <a:solidFill>
                          <a:srgbClr val="00314C"/>
                        </a:solidFill>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n-US" sz="1100">
                          <a:solidFill>
                            <a:srgbClr val="00314C"/>
                          </a:solidFill>
                          <a:latin typeface="Verdana" panose="020B0604030504040204" pitchFamily="34" charset="0"/>
                          <a:ea typeface="Verdana" panose="020B0604030504040204" pitchFamily="34" charset="0"/>
                        </a:rPr>
                        <a:t>Rate of first-line and rescue use of endovascular angioplasty</a:t>
                      </a:r>
                    </a:p>
                    <a:p>
                      <a:pPr marL="171450" indent="-171450">
                        <a:buFont typeface="Arial" panose="020B0604020202020204" pitchFamily="34" charset="0"/>
                        <a:buChar char="•"/>
                      </a:pPr>
                      <a:r>
                        <a:rPr lang="en-US" sz="1100">
                          <a:solidFill>
                            <a:srgbClr val="00314C"/>
                          </a:solidFill>
                          <a:latin typeface="Verdana" panose="020B0604030504040204" pitchFamily="34" charset="0"/>
                          <a:ea typeface="Verdana" panose="020B0604030504040204" pitchFamily="34" charset="0"/>
                        </a:rPr>
                        <a:t>Milrinone adverse effects</a:t>
                      </a:r>
                    </a:p>
                  </a:txBody>
                  <a:tcPr/>
                </a:tc>
                <a:extLst>
                  <a:ext uri="{0D108BD9-81ED-4DB2-BD59-A6C34878D82A}">
                    <a16:rowId xmlns:a16="http://schemas.microsoft.com/office/drawing/2014/main" val="975972271"/>
                  </a:ext>
                </a:extLst>
              </a:tr>
            </a:tbl>
          </a:graphicData>
        </a:graphic>
      </p:graphicFrame>
      <p:sp>
        <p:nvSpPr>
          <p:cNvPr id="5" name="TextBox 4">
            <a:extLst>
              <a:ext uri="{FF2B5EF4-FFF2-40B4-BE49-F238E27FC236}">
                <a16:creationId xmlns:a16="http://schemas.microsoft.com/office/drawing/2014/main" id="{248546B1-AC33-40FF-456E-25985DE40F43}"/>
              </a:ext>
            </a:extLst>
          </p:cNvPr>
          <p:cNvSpPr txBox="1"/>
          <p:nvPr/>
        </p:nvSpPr>
        <p:spPr>
          <a:xfrm>
            <a:off x="193287" y="4912420"/>
            <a:ext cx="8653347" cy="276999"/>
          </a:xfrm>
          <a:prstGeom prst="rect">
            <a:avLst/>
          </a:prstGeom>
          <a:noFill/>
        </p:spPr>
        <p:txBody>
          <a:bodyPr wrap="square">
            <a:spAutoFit/>
          </a:bodyPr>
          <a:lstStyle/>
          <a:p>
            <a:r>
              <a:rPr lang="en-US" sz="600">
                <a:solidFill>
                  <a:srgbClr val="00314C"/>
                </a:solidFill>
                <a:latin typeface="Verdana" panose="020B0604030504040204" pitchFamily="34" charset="0"/>
                <a:ea typeface="Verdana" panose="020B0604030504040204" pitchFamily="34" charset="0"/>
              </a:rPr>
              <a:t>Karim Lakhal, </a:t>
            </a:r>
            <a:r>
              <a:rPr lang="en-US" sz="600" err="1">
                <a:solidFill>
                  <a:srgbClr val="00314C"/>
                </a:solidFill>
                <a:latin typeface="Verdana" panose="020B0604030504040204" pitchFamily="34" charset="0"/>
                <a:ea typeface="Verdana" panose="020B0604030504040204" pitchFamily="34" charset="0"/>
              </a:rPr>
              <a:t>Hivert</a:t>
            </a:r>
            <a:r>
              <a:rPr lang="en-US" sz="600">
                <a:solidFill>
                  <a:srgbClr val="00314C"/>
                </a:solidFill>
                <a:latin typeface="Verdana" panose="020B0604030504040204" pitchFamily="34" charset="0"/>
                <a:ea typeface="Verdana" panose="020B0604030504040204" pitchFamily="34" charset="0"/>
              </a:rPr>
              <a:t> A, Pawlik A, et al. Intravenous Milrinone for Cerebral Vasospasm in Subarachnoid Hemorrhage: The MILRISPASM Controlled Before–After Study. </a:t>
            </a:r>
            <a:r>
              <a:rPr lang="en-US" sz="600" i="1">
                <a:solidFill>
                  <a:srgbClr val="00314C"/>
                </a:solidFill>
                <a:latin typeface="Verdana" panose="020B0604030504040204" pitchFamily="34" charset="0"/>
                <a:ea typeface="Verdana" panose="020B0604030504040204" pitchFamily="34" charset="0"/>
              </a:rPr>
              <a:t>Neurocritical Care</a:t>
            </a:r>
            <a:r>
              <a:rPr lang="en-US" sz="600">
                <a:solidFill>
                  <a:srgbClr val="00314C"/>
                </a:solidFill>
                <a:latin typeface="Verdana" panose="020B0604030504040204" pitchFamily="34" charset="0"/>
                <a:ea typeface="Verdana" panose="020B0604030504040204" pitchFamily="34" charset="0"/>
              </a:rPr>
              <a:t>. 2021;35(3):669-679. </a:t>
            </a:r>
            <a:r>
              <a:rPr lang="en-US" sz="600" err="1">
                <a:solidFill>
                  <a:srgbClr val="00314C"/>
                </a:solidFill>
                <a:latin typeface="Verdana" panose="020B0604030504040204" pitchFamily="34" charset="0"/>
                <a:ea typeface="Verdana" panose="020B0604030504040204" pitchFamily="34" charset="0"/>
              </a:rPr>
              <a:t>doi:https</a:t>
            </a:r>
            <a:r>
              <a:rPr lang="en-US" sz="600">
                <a:solidFill>
                  <a:srgbClr val="00314C"/>
                </a:solidFill>
                <a:latin typeface="Verdana" panose="020B0604030504040204" pitchFamily="34" charset="0"/>
                <a:ea typeface="Verdana" panose="020B0604030504040204" pitchFamily="34" charset="0"/>
              </a:rPr>
              <a:t>://doi.org/10.1007/s12028-021-01331-z</a:t>
            </a:r>
          </a:p>
        </p:txBody>
      </p:sp>
    </p:spTree>
    <p:extLst>
      <p:ext uri="{BB962C8B-B14F-4D97-AF65-F5344CB8AC3E}">
        <p14:creationId xmlns:p14="http://schemas.microsoft.com/office/powerpoint/2010/main" val="748162973"/>
      </p:ext>
    </p:extLst>
  </p:cSld>
  <p:clrMapOvr>
    <a:masterClrMapping/>
  </p:clrMapOvr>
  <p:extLst>
    <p:ext uri="{6950BFC3-D8DA-4A85-94F7-54DA5524770B}">
      <p188:commentRel xmlns:p188="http://schemas.microsoft.com/office/powerpoint/2018/8/main" r:id="rId2"/>
    </p:ext>
  </p:extLs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A7CF6-19F7-CDF0-A94F-8A04C37568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97F0DF-E64B-EBB0-3258-0EBD3E613638}"/>
              </a:ext>
            </a:extLst>
          </p:cNvPr>
          <p:cNvSpPr>
            <a:spLocks noGrp="1"/>
          </p:cNvSpPr>
          <p:nvPr>
            <p:ph type="title" idx="4294967295"/>
          </p:nvPr>
        </p:nvSpPr>
        <p:spPr>
          <a:xfrm>
            <a:off x="193287" y="92580"/>
            <a:ext cx="7886700" cy="619125"/>
          </a:xfrm>
        </p:spPr>
        <p:txBody>
          <a:bodyPr>
            <a:normAutofit/>
          </a:bodyPr>
          <a:lstStyle/>
          <a:p>
            <a:r>
              <a:rPr lang="en-US" sz="3600" b="1">
                <a:solidFill>
                  <a:srgbClr val="00314C"/>
                </a:solidFill>
                <a:latin typeface="Verdana" panose="020B0604030504040204" pitchFamily="34" charset="0"/>
                <a:ea typeface="Verdana" panose="020B0604030504040204" pitchFamily="34" charset="0"/>
              </a:rPr>
              <a:t>Lakhal et al. 2021</a:t>
            </a:r>
          </a:p>
        </p:txBody>
      </p:sp>
      <p:graphicFrame>
        <p:nvGraphicFramePr>
          <p:cNvPr id="3" name="Table 2">
            <a:extLst>
              <a:ext uri="{FF2B5EF4-FFF2-40B4-BE49-F238E27FC236}">
                <a16:creationId xmlns:a16="http://schemas.microsoft.com/office/drawing/2014/main" id="{92AD08E5-2E0D-D849-EFDB-6310156B6FB2}"/>
              </a:ext>
            </a:extLst>
          </p:cNvPr>
          <p:cNvGraphicFramePr>
            <a:graphicFrameLocks noGrp="1"/>
          </p:cNvGraphicFramePr>
          <p:nvPr>
            <p:extLst>
              <p:ext uri="{D42A27DB-BD31-4B8C-83A1-F6EECF244321}">
                <p14:modId xmlns:p14="http://schemas.microsoft.com/office/powerpoint/2010/main" val="3248290374"/>
              </p:ext>
            </p:extLst>
          </p:nvPr>
        </p:nvGraphicFramePr>
        <p:xfrm>
          <a:off x="505521" y="1103296"/>
          <a:ext cx="8132955" cy="3120461"/>
        </p:xfrm>
        <a:graphic>
          <a:graphicData uri="http://schemas.openxmlformats.org/drawingml/2006/table">
            <a:tbl>
              <a:tblPr firstRow="1" bandRow="1">
                <a:tableStyleId>{5C22544A-7EE6-4342-B048-85BDC9FD1C3A}</a:tableStyleId>
              </a:tblPr>
              <a:tblGrid>
                <a:gridCol w="4106007">
                  <a:extLst>
                    <a:ext uri="{9D8B030D-6E8A-4147-A177-3AD203B41FA5}">
                      <a16:colId xmlns:a16="http://schemas.microsoft.com/office/drawing/2014/main" val="2227834998"/>
                    </a:ext>
                  </a:extLst>
                </a:gridCol>
                <a:gridCol w="1484469">
                  <a:extLst>
                    <a:ext uri="{9D8B030D-6E8A-4147-A177-3AD203B41FA5}">
                      <a16:colId xmlns:a16="http://schemas.microsoft.com/office/drawing/2014/main" val="3527787130"/>
                    </a:ext>
                  </a:extLst>
                </a:gridCol>
                <a:gridCol w="1628079">
                  <a:extLst>
                    <a:ext uri="{9D8B030D-6E8A-4147-A177-3AD203B41FA5}">
                      <a16:colId xmlns:a16="http://schemas.microsoft.com/office/drawing/2014/main" val="3840242018"/>
                    </a:ext>
                  </a:extLst>
                </a:gridCol>
                <a:gridCol w="914400">
                  <a:extLst>
                    <a:ext uri="{9D8B030D-6E8A-4147-A177-3AD203B41FA5}">
                      <a16:colId xmlns:a16="http://schemas.microsoft.com/office/drawing/2014/main" val="2265630079"/>
                    </a:ext>
                  </a:extLst>
                </a:gridCol>
              </a:tblGrid>
              <a:tr h="490655">
                <a:tc gridSpan="4">
                  <a:txBody>
                    <a:bodyPr/>
                    <a:lstStyle/>
                    <a:p>
                      <a:pPr algn="ctr"/>
                      <a:r>
                        <a:rPr lang="en-US" sz="1900">
                          <a:latin typeface="Verdana"/>
                          <a:ea typeface="Verdana"/>
                        </a:rPr>
                        <a:t>Baseline Characteristics</a:t>
                      </a:r>
                    </a:p>
                  </a:txBody>
                  <a:tcPr>
                    <a:solidFill>
                      <a:srgbClr val="00314C"/>
                    </a:solidFill>
                  </a:tcPr>
                </a:tc>
                <a:tc hMerge="1">
                  <a:txBody>
                    <a:bodyPr/>
                    <a:lstStyle/>
                    <a:p>
                      <a:pPr algn="ctr"/>
                      <a:endParaRPr lang="en-US" sz="1400">
                        <a:latin typeface="Verdana" panose="020B0604030504040204" pitchFamily="34" charset="0"/>
                        <a:ea typeface="Verdana" panose="020B0604030504040204" pitchFamily="34" charset="0"/>
                      </a:endParaRPr>
                    </a:p>
                  </a:txBody>
                  <a:tcPr>
                    <a:solidFill>
                      <a:srgbClr val="00314C"/>
                    </a:solidFill>
                  </a:tcPr>
                </a:tc>
                <a:tc hMerge="1">
                  <a:txBody>
                    <a:bodyPr/>
                    <a:lstStyle/>
                    <a:p>
                      <a:pPr algn="ctr"/>
                      <a:endParaRPr lang="en-US" sz="1400">
                        <a:latin typeface="Verdana" panose="020B0604030504040204" pitchFamily="34" charset="0"/>
                        <a:ea typeface="Verdana" panose="020B0604030504040204" pitchFamily="34" charset="0"/>
                      </a:endParaRPr>
                    </a:p>
                  </a:txBody>
                  <a:tcPr>
                    <a:solidFill>
                      <a:srgbClr val="00314C"/>
                    </a:solidFill>
                  </a:tcPr>
                </a:tc>
                <a:tc hMerge="1">
                  <a:txBody>
                    <a:bodyPr/>
                    <a:lstStyle/>
                    <a:p>
                      <a:pPr algn="ctr"/>
                      <a:endParaRPr lang="en-US" sz="1400">
                        <a:latin typeface="Verdana" panose="020B0604030504040204" pitchFamily="34" charset="0"/>
                        <a:ea typeface="Verdana" panose="020B0604030504040204" pitchFamily="34" charset="0"/>
                      </a:endParaRPr>
                    </a:p>
                  </a:txBody>
                  <a:tcPr>
                    <a:solidFill>
                      <a:srgbClr val="00314C"/>
                    </a:solidFill>
                  </a:tcPr>
                </a:tc>
                <a:extLst>
                  <a:ext uri="{0D108BD9-81ED-4DB2-BD59-A6C34878D82A}">
                    <a16:rowId xmlns:a16="http://schemas.microsoft.com/office/drawing/2014/main" val="3584769110"/>
                  </a:ext>
                </a:extLst>
              </a:tr>
              <a:tr h="546660">
                <a:tc>
                  <a:txBody>
                    <a:bodyPr/>
                    <a:lstStyle/>
                    <a:p>
                      <a:pPr algn="ctr"/>
                      <a:r>
                        <a:rPr lang="en-US" sz="1500">
                          <a:solidFill>
                            <a:schemeClr val="bg1"/>
                          </a:solidFill>
                          <a:latin typeface="Verdana"/>
                          <a:ea typeface="Verdana"/>
                        </a:rPr>
                        <a:t>Variable</a:t>
                      </a:r>
                    </a:p>
                  </a:txBody>
                  <a:tcPr>
                    <a:solidFill>
                      <a:srgbClr val="00314C"/>
                    </a:solidFill>
                  </a:tcPr>
                </a:tc>
                <a:tc>
                  <a:txBody>
                    <a:bodyPr/>
                    <a:lstStyle/>
                    <a:p>
                      <a:pPr algn="ctr"/>
                      <a:r>
                        <a:rPr lang="en-US" sz="1200">
                          <a:solidFill>
                            <a:schemeClr val="bg1"/>
                          </a:solidFill>
                          <a:latin typeface="Verdana"/>
                          <a:ea typeface="Verdana"/>
                        </a:rPr>
                        <a:t>IV Milrinone (n=41)</a:t>
                      </a:r>
                    </a:p>
                  </a:txBody>
                  <a:tcPr>
                    <a:solidFill>
                      <a:srgbClr val="00314C"/>
                    </a:solidFill>
                  </a:tcPr>
                </a:tc>
                <a:tc>
                  <a:txBody>
                    <a:bodyPr/>
                    <a:lstStyle/>
                    <a:p>
                      <a:pPr algn="ctr"/>
                      <a:r>
                        <a:rPr lang="en-US" sz="1200">
                          <a:solidFill>
                            <a:schemeClr val="bg1"/>
                          </a:solidFill>
                          <a:latin typeface="Verdana"/>
                          <a:ea typeface="Verdana"/>
                        </a:rPr>
                        <a:t>Control (n=53)</a:t>
                      </a:r>
                    </a:p>
                  </a:txBody>
                  <a:tcPr>
                    <a:solidFill>
                      <a:srgbClr val="00314C"/>
                    </a:solidFill>
                  </a:tcPr>
                </a:tc>
                <a:tc>
                  <a:txBody>
                    <a:bodyPr/>
                    <a:lstStyle/>
                    <a:p>
                      <a:pPr algn="ctr"/>
                      <a:r>
                        <a:rPr lang="en-US" sz="1200">
                          <a:solidFill>
                            <a:schemeClr val="bg1"/>
                          </a:solidFill>
                          <a:latin typeface="Verdana"/>
                          <a:ea typeface="Verdana"/>
                        </a:rPr>
                        <a:t>P-value</a:t>
                      </a:r>
                    </a:p>
                  </a:txBody>
                  <a:tcPr>
                    <a:solidFill>
                      <a:srgbClr val="00314C"/>
                    </a:solidFill>
                  </a:tcPr>
                </a:tc>
                <a:extLst>
                  <a:ext uri="{0D108BD9-81ED-4DB2-BD59-A6C34878D82A}">
                    <a16:rowId xmlns:a16="http://schemas.microsoft.com/office/drawing/2014/main" val="3650121037"/>
                  </a:ext>
                </a:extLst>
              </a:tr>
              <a:tr h="326591">
                <a:tc>
                  <a:txBody>
                    <a:bodyPr/>
                    <a:lstStyle/>
                    <a:p>
                      <a:r>
                        <a:rPr lang="en-US" sz="1100" b="1">
                          <a:solidFill>
                            <a:srgbClr val="00314C"/>
                          </a:solidFill>
                          <a:latin typeface="Verdana"/>
                          <a:ea typeface="Verdana"/>
                        </a:rPr>
                        <a:t>Female sex no. (%)</a:t>
                      </a:r>
                    </a:p>
                  </a:txBody>
                  <a:tcPr/>
                </a:tc>
                <a:tc>
                  <a:txBody>
                    <a:bodyPr/>
                    <a:lstStyle/>
                    <a:p>
                      <a:pPr algn="ctr"/>
                      <a:r>
                        <a:rPr lang="en-US" sz="1100">
                          <a:solidFill>
                            <a:srgbClr val="00314C"/>
                          </a:solidFill>
                          <a:latin typeface="Verdana"/>
                          <a:ea typeface="Verdana"/>
                        </a:rPr>
                        <a:t>24 (58%)</a:t>
                      </a:r>
                    </a:p>
                  </a:txBody>
                  <a:tcPr/>
                </a:tc>
                <a:tc>
                  <a:txBody>
                    <a:bodyPr/>
                    <a:lstStyle/>
                    <a:p>
                      <a:pPr algn="ctr"/>
                      <a:r>
                        <a:rPr lang="en-US" sz="1100">
                          <a:solidFill>
                            <a:srgbClr val="00314C"/>
                          </a:solidFill>
                          <a:latin typeface="Verdana"/>
                          <a:ea typeface="Verdana"/>
                        </a:rPr>
                        <a:t>33 (62%)</a:t>
                      </a:r>
                    </a:p>
                  </a:txBody>
                  <a:tcPr/>
                </a:tc>
                <a:tc>
                  <a:txBody>
                    <a:bodyPr/>
                    <a:lstStyle/>
                    <a:p>
                      <a:pPr algn="ctr"/>
                      <a:r>
                        <a:rPr lang="en-US" sz="1100">
                          <a:solidFill>
                            <a:srgbClr val="00314C"/>
                          </a:solidFill>
                          <a:latin typeface="Verdana"/>
                          <a:ea typeface="Verdana"/>
                        </a:rPr>
                        <a:t>0.72</a:t>
                      </a:r>
                    </a:p>
                  </a:txBody>
                  <a:tcPr/>
                </a:tc>
                <a:extLst>
                  <a:ext uri="{0D108BD9-81ED-4DB2-BD59-A6C34878D82A}">
                    <a16:rowId xmlns:a16="http://schemas.microsoft.com/office/drawing/2014/main" val="2730161591"/>
                  </a:ext>
                </a:extLst>
              </a:tr>
              <a:tr h="326591">
                <a:tc>
                  <a:txBody>
                    <a:bodyPr/>
                    <a:lstStyle/>
                    <a:p>
                      <a:r>
                        <a:rPr lang="en-US" sz="1100" b="1">
                          <a:solidFill>
                            <a:srgbClr val="00314C"/>
                          </a:solidFill>
                          <a:latin typeface="Verdana"/>
                          <a:ea typeface="Verdana"/>
                        </a:rPr>
                        <a:t>Age (years)</a:t>
                      </a:r>
                    </a:p>
                  </a:txBody>
                  <a:tcPr/>
                </a:tc>
                <a:tc>
                  <a:txBody>
                    <a:bodyPr/>
                    <a:lstStyle/>
                    <a:p>
                      <a:pPr algn="ctr"/>
                      <a:r>
                        <a:rPr lang="en-US" sz="1100">
                          <a:solidFill>
                            <a:srgbClr val="00314C"/>
                          </a:solidFill>
                          <a:latin typeface="Verdana"/>
                          <a:ea typeface="Verdana"/>
                        </a:rPr>
                        <a:t>52</a:t>
                      </a:r>
                    </a:p>
                  </a:txBody>
                  <a:tcPr/>
                </a:tc>
                <a:tc>
                  <a:txBody>
                    <a:bodyPr/>
                    <a:lstStyle/>
                    <a:p>
                      <a:pPr algn="ctr"/>
                      <a:r>
                        <a:rPr lang="en-US" sz="1100">
                          <a:solidFill>
                            <a:srgbClr val="00314C"/>
                          </a:solidFill>
                          <a:latin typeface="Verdana"/>
                          <a:ea typeface="Verdana"/>
                        </a:rPr>
                        <a:t>55</a:t>
                      </a:r>
                    </a:p>
                  </a:txBody>
                  <a:tcPr/>
                </a:tc>
                <a:tc>
                  <a:txBody>
                    <a:bodyPr/>
                    <a:lstStyle/>
                    <a:p>
                      <a:pPr algn="ctr"/>
                      <a:r>
                        <a:rPr lang="en-US" sz="1100">
                          <a:solidFill>
                            <a:srgbClr val="00314C"/>
                          </a:solidFill>
                          <a:latin typeface="Verdana"/>
                          <a:ea typeface="Verdana"/>
                        </a:rPr>
                        <a:t>0.46</a:t>
                      </a:r>
                    </a:p>
                  </a:txBody>
                  <a:tcPr/>
                </a:tc>
                <a:extLst>
                  <a:ext uri="{0D108BD9-81ED-4DB2-BD59-A6C34878D82A}">
                    <a16:rowId xmlns:a16="http://schemas.microsoft.com/office/drawing/2014/main" val="4191117366"/>
                  </a:ext>
                </a:extLst>
              </a:tr>
              <a:tr h="326591">
                <a:tc>
                  <a:txBody>
                    <a:bodyPr/>
                    <a:lstStyle/>
                    <a:p>
                      <a:r>
                        <a:rPr lang="en-US" sz="1100" b="1">
                          <a:solidFill>
                            <a:srgbClr val="00314C"/>
                          </a:solidFill>
                          <a:latin typeface="Verdana"/>
                          <a:ea typeface="Verdana"/>
                        </a:rPr>
                        <a:t>Modified Fisher Scale: IV no. (%)</a:t>
                      </a:r>
                    </a:p>
                  </a:txBody>
                  <a:tcPr/>
                </a:tc>
                <a:tc>
                  <a:txBody>
                    <a:bodyPr/>
                    <a:lstStyle/>
                    <a:p>
                      <a:pPr algn="ctr"/>
                      <a:r>
                        <a:rPr lang="en-US" sz="1100">
                          <a:solidFill>
                            <a:srgbClr val="00314C"/>
                          </a:solidFill>
                          <a:latin typeface="Verdana"/>
                          <a:ea typeface="Verdana"/>
                        </a:rPr>
                        <a:t>27 (66%)</a:t>
                      </a:r>
                    </a:p>
                  </a:txBody>
                  <a:tcPr/>
                </a:tc>
                <a:tc>
                  <a:txBody>
                    <a:bodyPr/>
                    <a:lstStyle/>
                    <a:p>
                      <a:pPr algn="ctr"/>
                      <a:r>
                        <a:rPr lang="en-US" sz="1100">
                          <a:solidFill>
                            <a:srgbClr val="00314C"/>
                          </a:solidFill>
                          <a:latin typeface="Verdana"/>
                          <a:ea typeface="Verdana"/>
                        </a:rPr>
                        <a:t>39 (74%)</a:t>
                      </a:r>
                    </a:p>
                  </a:txBody>
                  <a:tcPr/>
                </a:tc>
                <a:tc>
                  <a:txBody>
                    <a:bodyPr/>
                    <a:lstStyle/>
                    <a:p>
                      <a:pPr algn="ctr"/>
                      <a:r>
                        <a:rPr lang="en-US" sz="1100">
                          <a:solidFill>
                            <a:srgbClr val="00314C"/>
                          </a:solidFill>
                          <a:latin typeface="Verdana"/>
                          <a:ea typeface="Verdana"/>
                        </a:rPr>
                        <a:t>0.82</a:t>
                      </a:r>
                    </a:p>
                  </a:txBody>
                  <a:tcPr/>
                </a:tc>
                <a:extLst>
                  <a:ext uri="{0D108BD9-81ED-4DB2-BD59-A6C34878D82A}">
                    <a16:rowId xmlns:a16="http://schemas.microsoft.com/office/drawing/2014/main" val="2612348666"/>
                  </a:ext>
                </a:extLst>
              </a:tr>
              <a:tr h="326591">
                <a:tc>
                  <a:txBody>
                    <a:bodyPr/>
                    <a:lstStyle/>
                    <a:p>
                      <a:r>
                        <a:rPr lang="en-US" sz="1100" b="1">
                          <a:solidFill>
                            <a:srgbClr val="00314C"/>
                          </a:solidFill>
                          <a:latin typeface="Verdana"/>
                          <a:ea typeface="Verdana"/>
                        </a:rPr>
                        <a:t>Vasospasm severity on CT scan: Severe no. (%)</a:t>
                      </a:r>
                    </a:p>
                  </a:txBody>
                  <a:tcPr/>
                </a:tc>
                <a:tc>
                  <a:txBody>
                    <a:bodyPr/>
                    <a:lstStyle/>
                    <a:p>
                      <a:pPr algn="ctr"/>
                      <a:r>
                        <a:rPr lang="en-US" sz="1100">
                          <a:solidFill>
                            <a:srgbClr val="00314C"/>
                          </a:solidFill>
                          <a:latin typeface="Verdana"/>
                          <a:ea typeface="Verdana"/>
                        </a:rPr>
                        <a:t>19 (46%)</a:t>
                      </a:r>
                    </a:p>
                  </a:txBody>
                  <a:tcPr/>
                </a:tc>
                <a:tc>
                  <a:txBody>
                    <a:bodyPr/>
                    <a:lstStyle/>
                    <a:p>
                      <a:pPr algn="ctr"/>
                      <a:r>
                        <a:rPr lang="en-US" sz="1100">
                          <a:solidFill>
                            <a:srgbClr val="00314C"/>
                          </a:solidFill>
                          <a:latin typeface="Verdana"/>
                          <a:ea typeface="Verdana"/>
                        </a:rPr>
                        <a:t>18 (34%)</a:t>
                      </a:r>
                    </a:p>
                  </a:txBody>
                  <a:tcPr/>
                </a:tc>
                <a:tc>
                  <a:txBody>
                    <a:bodyPr/>
                    <a:lstStyle/>
                    <a:p>
                      <a:pPr algn="ctr"/>
                      <a:r>
                        <a:rPr lang="en-US" sz="1100">
                          <a:solidFill>
                            <a:srgbClr val="00314C"/>
                          </a:solidFill>
                          <a:latin typeface="Verdana"/>
                          <a:ea typeface="Verdana"/>
                        </a:rPr>
                        <a:t>0.003</a:t>
                      </a:r>
                    </a:p>
                  </a:txBody>
                  <a:tcPr/>
                </a:tc>
                <a:extLst>
                  <a:ext uri="{0D108BD9-81ED-4DB2-BD59-A6C34878D82A}">
                    <a16:rowId xmlns:a16="http://schemas.microsoft.com/office/drawing/2014/main" val="2638112318"/>
                  </a:ext>
                </a:extLst>
              </a:tr>
              <a:tr h="450191">
                <a:tc>
                  <a:txBody>
                    <a:bodyPr/>
                    <a:lstStyle/>
                    <a:p>
                      <a:r>
                        <a:rPr lang="en-US" sz="1100" b="1">
                          <a:solidFill>
                            <a:srgbClr val="00314C"/>
                          </a:solidFill>
                          <a:latin typeface="Verdana"/>
                          <a:ea typeface="Verdana"/>
                        </a:rPr>
                        <a:t>Time from aneurysm rupture to vasospasm detection (days)</a:t>
                      </a:r>
                    </a:p>
                  </a:txBody>
                  <a:tcPr/>
                </a:tc>
                <a:tc>
                  <a:txBody>
                    <a:bodyPr/>
                    <a:lstStyle/>
                    <a:p>
                      <a:pPr algn="ctr"/>
                      <a:r>
                        <a:rPr lang="en-US" sz="1100">
                          <a:solidFill>
                            <a:srgbClr val="00314C"/>
                          </a:solidFill>
                          <a:latin typeface="Verdana"/>
                          <a:ea typeface="Verdana"/>
                        </a:rPr>
                        <a:t>7</a:t>
                      </a:r>
                    </a:p>
                  </a:txBody>
                  <a:tcPr/>
                </a:tc>
                <a:tc>
                  <a:txBody>
                    <a:bodyPr/>
                    <a:lstStyle/>
                    <a:p>
                      <a:pPr algn="ctr"/>
                      <a:r>
                        <a:rPr lang="en-US" sz="1100">
                          <a:solidFill>
                            <a:srgbClr val="00314C"/>
                          </a:solidFill>
                          <a:latin typeface="Verdana"/>
                          <a:ea typeface="Verdana"/>
                        </a:rPr>
                        <a:t>7</a:t>
                      </a:r>
                    </a:p>
                  </a:txBody>
                  <a:tcPr/>
                </a:tc>
                <a:tc>
                  <a:txBody>
                    <a:bodyPr/>
                    <a:lstStyle/>
                    <a:p>
                      <a:pPr algn="ctr"/>
                      <a:r>
                        <a:rPr lang="en-US" sz="1100">
                          <a:solidFill>
                            <a:srgbClr val="00314C"/>
                          </a:solidFill>
                          <a:latin typeface="Verdana"/>
                          <a:ea typeface="Verdana"/>
                        </a:rPr>
                        <a:t>0.48</a:t>
                      </a:r>
                    </a:p>
                  </a:txBody>
                  <a:tcPr/>
                </a:tc>
                <a:extLst>
                  <a:ext uri="{0D108BD9-81ED-4DB2-BD59-A6C34878D82A}">
                    <a16:rowId xmlns:a16="http://schemas.microsoft.com/office/drawing/2014/main" val="1371216927"/>
                  </a:ext>
                </a:extLst>
              </a:tr>
              <a:tr h="326591">
                <a:tc>
                  <a:txBody>
                    <a:bodyPr/>
                    <a:lstStyle/>
                    <a:p>
                      <a:r>
                        <a:rPr lang="en-US" sz="1100" b="1">
                          <a:solidFill>
                            <a:srgbClr val="00314C"/>
                          </a:solidFill>
                          <a:latin typeface="Verdana"/>
                          <a:ea typeface="Verdana"/>
                        </a:rPr>
                        <a:t>Duration of Induced Hypertension (days)</a:t>
                      </a:r>
                    </a:p>
                  </a:txBody>
                  <a:tcPr/>
                </a:tc>
                <a:tc>
                  <a:txBody>
                    <a:bodyPr/>
                    <a:lstStyle/>
                    <a:p>
                      <a:pPr algn="ctr"/>
                      <a:r>
                        <a:rPr lang="en-US" sz="1100">
                          <a:solidFill>
                            <a:srgbClr val="00314C"/>
                          </a:solidFill>
                          <a:latin typeface="Verdana"/>
                          <a:ea typeface="Verdana"/>
                        </a:rPr>
                        <a:t>7</a:t>
                      </a:r>
                    </a:p>
                  </a:txBody>
                  <a:tcPr/>
                </a:tc>
                <a:tc>
                  <a:txBody>
                    <a:bodyPr/>
                    <a:lstStyle/>
                    <a:p>
                      <a:pPr algn="ctr"/>
                      <a:r>
                        <a:rPr lang="en-US" sz="1100">
                          <a:solidFill>
                            <a:srgbClr val="00314C"/>
                          </a:solidFill>
                          <a:latin typeface="Verdana"/>
                          <a:ea typeface="Verdana"/>
                        </a:rPr>
                        <a:t>5</a:t>
                      </a:r>
                    </a:p>
                  </a:txBody>
                  <a:tcPr/>
                </a:tc>
                <a:tc>
                  <a:txBody>
                    <a:bodyPr/>
                    <a:lstStyle/>
                    <a:p>
                      <a:pPr algn="ctr"/>
                      <a:r>
                        <a:rPr lang="en-US" sz="1100">
                          <a:solidFill>
                            <a:srgbClr val="00314C"/>
                          </a:solidFill>
                          <a:latin typeface="Verdana"/>
                          <a:ea typeface="Verdana"/>
                        </a:rPr>
                        <a:t>0.004</a:t>
                      </a:r>
                    </a:p>
                  </a:txBody>
                  <a:tcPr/>
                </a:tc>
                <a:extLst>
                  <a:ext uri="{0D108BD9-81ED-4DB2-BD59-A6C34878D82A}">
                    <a16:rowId xmlns:a16="http://schemas.microsoft.com/office/drawing/2014/main" val="2493785247"/>
                  </a:ext>
                </a:extLst>
              </a:tr>
            </a:tbl>
          </a:graphicData>
        </a:graphic>
      </p:graphicFrame>
      <p:sp>
        <p:nvSpPr>
          <p:cNvPr id="4" name="TextBox 3">
            <a:extLst>
              <a:ext uri="{FF2B5EF4-FFF2-40B4-BE49-F238E27FC236}">
                <a16:creationId xmlns:a16="http://schemas.microsoft.com/office/drawing/2014/main" id="{9C5ADB2D-EFA2-FF4B-C298-287E1021C604}"/>
              </a:ext>
            </a:extLst>
          </p:cNvPr>
          <p:cNvSpPr txBox="1"/>
          <p:nvPr/>
        </p:nvSpPr>
        <p:spPr>
          <a:xfrm>
            <a:off x="505521" y="4912420"/>
            <a:ext cx="8051181" cy="276999"/>
          </a:xfrm>
          <a:prstGeom prst="rect">
            <a:avLst/>
          </a:prstGeom>
          <a:noFill/>
        </p:spPr>
        <p:txBody>
          <a:bodyPr wrap="square">
            <a:spAutoFit/>
          </a:bodyPr>
          <a:lstStyle/>
          <a:p>
            <a:r>
              <a:rPr lang="en-US" sz="600">
                <a:solidFill>
                  <a:srgbClr val="00314C"/>
                </a:solidFill>
                <a:latin typeface="Verdana" panose="020B0604030504040204" pitchFamily="34" charset="0"/>
                <a:ea typeface="Verdana" panose="020B0604030504040204" pitchFamily="34" charset="0"/>
              </a:rPr>
              <a:t>Karim Lakhal, </a:t>
            </a:r>
            <a:r>
              <a:rPr lang="en-US" sz="600" err="1">
                <a:solidFill>
                  <a:srgbClr val="00314C"/>
                </a:solidFill>
                <a:latin typeface="Verdana" panose="020B0604030504040204" pitchFamily="34" charset="0"/>
                <a:ea typeface="Verdana" panose="020B0604030504040204" pitchFamily="34" charset="0"/>
              </a:rPr>
              <a:t>Hivert</a:t>
            </a:r>
            <a:r>
              <a:rPr lang="en-US" sz="600">
                <a:solidFill>
                  <a:srgbClr val="00314C"/>
                </a:solidFill>
                <a:latin typeface="Verdana" panose="020B0604030504040204" pitchFamily="34" charset="0"/>
                <a:ea typeface="Verdana" panose="020B0604030504040204" pitchFamily="34" charset="0"/>
              </a:rPr>
              <a:t> A, Pawlik A, et al. Intravenous Milrinone for Cerebral Vasospasm in Subarachnoid Hemorrhage: The MILRISPASM Controlled Before–After Study. </a:t>
            </a:r>
            <a:r>
              <a:rPr lang="en-US" sz="600" i="1">
                <a:solidFill>
                  <a:srgbClr val="00314C"/>
                </a:solidFill>
                <a:latin typeface="Verdana" panose="020B0604030504040204" pitchFamily="34" charset="0"/>
                <a:ea typeface="Verdana" panose="020B0604030504040204" pitchFamily="34" charset="0"/>
              </a:rPr>
              <a:t>Neurocritical Care</a:t>
            </a:r>
            <a:r>
              <a:rPr lang="en-US" sz="600">
                <a:solidFill>
                  <a:srgbClr val="00314C"/>
                </a:solidFill>
                <a:latin typeface="Verdana" panose="020B0604030504040204" pitchFamily="34" charset="0"/>
                <a:ea typeface="Verdana" panose="020B0604030504040204" pitchFamily="34" charset="0"/>
              </a:rPr>
              <a:t>. 2021;35(3):669-679. </a:t>
            </a:r>
            <a:r>
              <a:rPr lang="en-US" sz="600" err="1">
                <a:solidFill>
                  <a:srgbClr val="00314C"/>
                </a:solidFill>
                <a:latin typeface="Verdana" panose="020B0604030504040204" pitchFamily="34" charset="0"/>
                <a:ea typeface="Verdana" panose="020B0604030504040204" pitchFamily="34" charset="0"/>
              </a:rPr>
              <a:t>doi:https</a:t>
            </a:r>
            <a:r>
              <a:rPr lang="en-US" sz="600">
                <a:solidFill>
                  <a:srgbClr val="00314C"/>
                </a:solidFill>
                <a:latin typeface="Verdana" panose="020B0604030504040204" pitchFamily="34" charset="0"/>
                <a:ea typeface="Verdana" panose="020B0604030504040204" pitchFamily="34" charset="0"/>
              </a:rPr>
              <a:t>://doi.org/10.1007/s12028-021-01331-z</a:t>
            </a:r>
          </a:p>
        </p:txBody>
      </p:sp>
    </p:spTree>
    <p:extLst>
      <p:ext uri="{BB962C8B-B14F-4D97-AF65-F5344CB8AC3E}">
        <p14:creationId xmlns:p14="http://schemas.microsoft.com/office/powerpoint/2010/main" val="1384804665"/>
      </p:ext>
    </p:extLst>
  </p:cSld>
  <p:clrMapOvr>
    <a:masterClrMapping/>
  </p:clrMapOvr>
  <p:extLst>
    <p:ext uri="{6950BFC3-D8DA-4A85-94F7-54DA5524770B}">
      <p188:commentRel xmlns:p188="http://schemas.microsoft.com/office/powerpoint/2018/8/main" r:id="rId3"/>
    </p:ext>
  </p:extLs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9E1CC-589F-05A8-4344-2860CCCC08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31D3E5-600F-4E02-D04D-0A7502527556}"/>
              </a:ext>
            </a:extLst>
          </p:cNvPr>
          <p:cNvSpPr>
            <a:spLocks noGrp="1"/>
          </p:cNvSpPr>
          <p:nvPr>
            <p:ph type="title" idx="4294967295"/>
          </p:nvPr>
        </p:nvSpPr>
        <p:spPr>
          <a:xfrm>
            <a:off x="193287" y="92580"/>
            <a:ext cx="7886700" cy="619125"/>
          </a:xfrm>
        </p:spPr>
        <p:txBody>
          <a:bodyPr>
            <a:normAutofit/>
          </a:bodyPr>
          <a:lstStyle/>
          <a:p>
            <a:r>
              <a:rPr lang="en-US" sz="3600" b="1">
                <a:solidFill>
                  <a:srgbClr val="00314C"/>
                </a:solidFill>
                <a:latin typeface="Verdana" panose="020B0604030504040204" pitchFamily="34" charset="0"/>
                <a:ea typeface="Verdana" panose="020B0604030504040204" pitchFamily="34" charset="0"/>
              </a:rPr>
              <a:t>Lakhal et al. 2021 </a:t>
            </a:r>
          </a:p>
        </p:txBody>
      </p:sp>
      <p:graphicFrame>
        <p:nvGraphicFramePr>
          <p:cNvPr id="3" name="Table 2">
            <a:extLst>
              <a:ext uri="{FF2B5EF4-FFF2-40B4-BE49-F238E27FC236}">
                <a16:creationId xmlns:a16="http://schemas.microsoft.com/office/drawing/2014/main" id="{546C45FB-0002-6E77-C1F1-C77B64B94DDC}"/>
              </a:ext>
            </a:extLst>
          </p:cNvPr>
          <p:cNvGraphicFramePr>
            <a:graphicFrameLocks noGrp="1"/>
          </p:cNvGraphicFramePr>
          <p:nvPr>
            <p:extLst>
              <p:ext uri="{D42A27DB-BD31-4B8C-83A1-F6EECF244321}">
                <p14:modId xmlns:p14="http://schemas.microsoft.com/office/powerpoint/2010/main" val="4264278353"/>
              </p:ext>
            </p:extLst>
          </p:nvPr>
        </p:nvGraphicFramePr>
        <p:xfrm>
          <a:off x="505524" y="907445"/>
          <a:ext cx="8132954" cy="3823850"/>
        </p:xfrm>
        <a:graphic>
          <a:graphicData uri="http://schemas.openxmlformats.org/drawingml/2006/table">
            <a:tbl>
              <a:tblPr firstRow="1" bandRow="1">
                <a:tableStyleId>{5C22544A-7EE6-4342-B048-85BDC9FD1C3A}</a:tableStyleId>
              </a:tblPr>
              <a:tblGrid>
                <a:gridCol w="4325815">
                  <a:extLst>
                    <a:ext uri="{9D8B030D-6E8A-4147-A177-3AD203B41FA5}">
                      <a16:colId xmlns:a16="http://schemas.microsoft.com/office/drawing/2014/main" val="2227834998"/>
                    </a:ext>
                  </a:extLst>
                </a:gridCol>
                <a:gridCol w="1264660">
                  <a:extLst>
                    <a:ext uri="{9D8B030D-6E8A-4147-A177-3AD203B41FA5}">
                      <a16:colId xmlns:a16="http://schemas.microsoft.com/office/drawing/2014/main" val="3527787130"/>
                    </a:ext>
                  </a:extLst>
                </a:gridCol>
                <a:gridCol w="1628079">
                  <a:extLst>
                    <a:ext uri="{9D8B030D-6E8A-4147-A177-3AD203B41FA5}">
                      <a16:colId xmlns:a16="http://schemas.microsoft.com/office/drawing/2014/main" val="3840242018"/>
                    </a:ext>
                  </a:extLst>
                </a:gridCol>
                <a:gridCol w="914400">
                  <a:extLst>
                    <a:ext uri="{9D8B030D-6E8A-4147-A177-3AD203B41FA5}">
                      <a16:colId xmlns:a16="http://schemas.microsoft.com/office/drawing/2014/main" val="2265630079"/>
                    </a:ext>
                  </a:extLst>
                </a:gridCol>
              </a:tblGrid>
              <a:tr h="408400">
                <a:tc gridSpan="4">
                  <a:txBody>
                    <a:bodyPr/>
                    <a:lstStyle/>
                    <a:p>
                      <a:pPr algn="ctr"/>
                      <a:r>
                        <a:rPr lang="en-US" sz="1900">
                          <a:latin typeface="Verdana"/>
                          <a:ea typeface="Verdana"/>
                        </a:rPr>
                        <a:t>Results</a:t>
                      </a:r>
                    </a:p>
                  </a:txBody>
                  <a:tcPr>
                    <a:solidFill>
                      <a:srgbClr val="00314C"/>
                    </a:solidFill>
                  </a:tcPr>
                </a:tc>
                <a:tc hMerge="1">
                  <a:txBody>
                    <a:bodyPr/>
                    <a:lstStyle/>
                    <a:p>
                      <a:pPr algn="ctr"/>
                      <a:endParaRPr lang="en-US" sz="1400">
                        <a:latin typeface="Verdana" panose="020B0604030504040204" pitchFamily="34" charset="0"/>
                        <a:ea typeface="Verdana" panose="020B0604030504040204" pitchFamily="34" charset="0"/>
                      </a:endParaRPr>
                    </a:p>
                  </a:txBody>
                  <a:tcPr>
                    <a:solidFill>
                      <a:srgbClr val="00314C"/>
                    </a:solidFill>
                  </a:tcPr>
                </a:tc>
                <a:tc hMerge="1">
                  <a:txBody>
                    <a:bodyPr/>
                    <a:lstStyle/>
                    <a:p>
                      <a:pPr algn="ctr"/>
                      <a:endParaRPr lang="en-US" sz="1400">
                        <a:latin typeface="Verdana" panose="020B0604030504040204" pitchFamily="34" charset="0"/>
                        <a:ea typeface="Verdana" panose="020B0604030504040204" pitchFamily="34" charset="0"/>
                      </a:endParaRPr>
                    </a:p>
                  </a:txBody>
                  <a:tcPr>
                    <a:solidFill>
                      <a:srgbClr val="00314C"/>
                    </a:solidFill>
                  </a:tcPr>
                </a:tc>
                <a:tc hMerge="1">
                  <a:txBody>
                    <a:bodyPr/>
                    <a:lstStyle/>
                    <a:p>
                      <a:pPr algn="ctr"/>
                      <a:endParaRPr lang="en-US" sz="1400">
                        <a:latin typeface="Verdana" panose="020B0604030504040204" pitchFamily="34" charset="0"/>
                        <a:ea typeface="Verdana" panose="020B0604030504040204" pitchFamily="34" charset="0"/>
                      </a:endParaRPr>
                    </a:p>
                  </a:txBody>
                  <a:tcPr>
                    <a:solidFill>
                      <a:srgbClr val="00314C"/>
                    </a:solidFill>
                  </a:tcPr>
                </a:tc>
                <a:extLst>
                  <a:ext uri="{0D108BD9-81ED-4DB2-BD59-A6C34878D82A}">
                    <a16:rowId xmlns:a16="http://schemas.microsoft.com/office/drawing/2014/main" val="3584769110"/>
                  </a:ext>
                </a:extLst>
              </a:tr>
              <a:tr h="668700">
                <a:tc>
                  <a:txBody>
                    <a:bodyPr/>
                    <a:lstStyle/>
                    <a:p>
                      <a:pPr algn="ctr"/>
                      <a:r>
                        <a:rPr lang="en-US" sz="1500">
                          <a:solidFill>
                            <a:schemeClr val="bg1"/>
                          </a:solidFill>
                          <a:latin typeface="Verdana"/>
                          <a:ea typeface="Verdana"/>
                        </a:rPr>
                        <a:t>Variable</a:t>
                      </a:r>
                    </a:p>
                  </a:txBody>
                  <a:tcPr>
                    <a:solidFill>
                      <a:srgbClr val="00314C"/>
                    </a:solidFill>
                  </a:tcPr>
                </a:tc>
                <a:tc>
                  <a:txBody>
                    <a:bodyPr/>
                    <a:lstStyle/>
                    <a:p>
                      <a:pPr algn="ctr"/>
                      <a:r>
                        <a:rPr lang="en-US" sz="1200">
                          <a:solidFill>
                            <a:schemeClr val="bg1"/>
                          </a:solidFill>
                          <a:latin typeface="Verdana"/>
                          <a:ea typeface="Verdana"/>
                        </a:rPr>
                        <a:t>IV Milrinone (n=41)</a:t>
                      </a:r>
                    </a:p>
                  </a:txBody>
                  <a:tcPr>
                    <a:solidFill>
                      <a:srgbClr val="00314C"/>
                    </a:solidFill>
                  </a:tcPr>
                </a:tc>
                <a:tc>
                  <a:txBody>
                    <a:bodyPr/>
                    <a:lstStyle/>
                    <a:p>
                      <a:pPr algn="ctr"/>
                      <a:r>
                        <a:rPr lang="en-US" sz="1200">
                          <a:solidFill>
                            <a:schemeClr val="bg1"/>
                          </a:solidFill>
                          <a:latin typeface="Verdana"/>
                          <a:ea typeface="Verdana"/>
                        </a:rPr>
                        <a:t>Control</a:t>
                      </a:r>
                    </a:p>
                    <a:p>
                      <a:pPr algn="ctr"/>
                      <a:r>
                        <a:rPr lang="en-US" sz="1200">
                          <a:solidFill>
                            <a:schemeClr val="bg1"/>
                          </a:solidFill>
                          <a:latin typeface="Verdana"/>
                          <a:ea typeface="Verdana"/>
                        </a:rPr>
                        <a:t> (n=53)</a:t>
                      </a:r>
                    </a:p>
                  </a:txBody>
                  <a:tcPr>
                    <a:solidFill>
                      <a:srgbClr val="00314C"/>
                    </a:solidFill>
                  </a:tcPr>
                </a:tc>
                <a:tc>
                  <a:txBody>
                    <a:bodyPr/>
                    <a:lstStyle/>
                    <a:p>
                      <a:pPr algn="ctr"/>
                      <a:r>
                        <a:rPr lang="en-US" sz="1200">
                          <a:solidFill>
                            <a:schemeClr val="bg1"/>
                          </a:solidFill>
                          <a:latin typeface="Verdana"/>
                          <a:ea typeface="Verdana"/>
                        </a:rPr>
                        <a:t>P-value</a:t>
                      </a:r>
                    </a:p>
                  </a:txBody>
                  <a:tcPr>
                    <a:solidFill>
                      <a:srgbClr val="00314C"/>
                    </a:solidFill>
                  </a:tcPr>
                </a:tc>
                <a:extLst>
                  <a:ext uri="{0D108BD9-81ED-4DB2-BD59-A6C34878D82A}">
                    <a16:rowId xmlns:a16="http://schemas.microsoft.com/office/drawing/2014/main" val="3650121037"/>
                  </a:ext>
                </a:extLst>
              </a:tr>
              <a:tr h="326591">
                <a:tc>
                  <a:txBody>
                    <a:bodyPr/>
                    <a:lstStyle/>
                    <a:p>
                      <a:r>
                        <a:rPr lang="en-US" sz="1200" b="1">
                          <a:solidFill>
                            <a:srgbClr val="00314C"/>
                          </a:solidFill>
                          <a:latin typeface="Verdana"/>
                          <a:ea typeface="Verdana"/>
                        </a:rPr>
                        <a:t>Modified Rankin scale (6 months)&lt;3 no. (%)</a:t>
                      </a:r>
                    </a:p>
                  </a:txBody>
                  <a:tcPr/>
                </a:tc>
                <a:tc>
                  <a:txBody>
                    <a:bodyPr/>
                    <a:lstStyle/>
                    <a:p>
                      <a:pPr algn="ctr"/>
                      <a:r>
                        <a:rPr lang="en-US" sz="1100">
                          <a:solidFill>
                            <a:srgbClr val="00314C"/>
                          </a:solidFill>
                          <a:latin typeface="Verdana"/>
                          <a:ea typeface="Verdana"/>
                        </a:rPr>
                        <a:t>31 (76%)</a:t>
                      </a:r>
                    </a:p>
                  </a:txBody>
                  <a:tcPr/>
                </a:tc>
                <a:tc>
                  <a:txBody>
                    <a:bodyPr/>
                    <a:lstStyle/>
                    <a:p>
                      <a:pPr algn="ctr"/>
                      <a:r>
                        <a:rPr lang="en-US" sz="1100">
                          <a:solidFill>
                            <a:srgbClr val="00314C"/>
                          </a:solidFill>
                          <a:latin typeface="Verdana"/>
                          <a:ea typeface="Verdana"/>
                        </a:rPr>
                        <a:t>29 (55%)</a:t>
                      </a:r>
                    </a:p>
                  </a:txBody>
                  <a:tcPr/>
                </a:tc>
                <a:tc>
                  <a:txBody>
                    <a:bodyPr/>
                    <a:lstStyle/>
                    <a:p>
                      <a:pPr algn="ctr"/>
                      <a:r>
                        <a:rPr lang="en-US" sz="1100">
                          <a:solidFill>
                            <a:srgbClr val="00314C"/>
                          </a:solidFill>
                          <a:latin typeface="Verdana"/>
                          <a:ea typeface="Verdana"/>
                        </a:rPr>
                        <a:t>0.038</a:t>
                      </a:r>
                    </a:p>
                  </a:txBody>
                  <a:tcPr/>
                </a:tc>
                <a:extLst>
                  <a:ext uri="{0D108BD9-81ED-4DB2-BD59-A6C34878D82A}">
                    <a16:rowId xmlns:a16="http://schemas.microsoft.com/office/drawing/2014/main" val="2730161591"/>
                  </a:ext>
                </a:extLst>
              </a:tr>
              <a:tr h="326591">
                <a:tc>
                  <a:txBody>
                    <a:bodyPr/>
                    <a:lstStyle/>
                    <a:p>
                      <a:r>
                        <a:rPr lang="en-US" sz="1100" b="1">
                          <a:solidFill>
                            <a:srgbClr val="00314C"/>
                          </a:solidFill>
                          <a:latin typeface="Verdana"/>
                          <a:ea typeface="Verdana"/>
                        </a:rPr>
                        <a:t>Modified Rankin scale (6 months)&lt;2 no. (%)</a:t>
                      </a:r>
                      <a:endParaRPr lang="en-US" sz="1100" b="1">
                        <a:solidFill>
                          <a:srgbClr val="00314C"/>
                        </a:solidFill>
                        <a:latin typeface="Verdana" panose="020B0604030504040204" pitchFamily="34" charset="0"/>
                        <a:ea typeface="Verdana" panose="020B0604030504040204" pitchFamily="34" charset="0"/>
                      </a:endParaRPr>
                    </a:p>
                  </a:txBody>
                  <a:tcPr/>
                </a:tc>
                <a:tc>
                  <a:txBody>
                    <a:bodyPr/>
                    <a:lstStyle/>
                    <a:p>
                      <a:pPr algn="ctr"/>
                      <a:r>
                        <a:rPr lang="en-US" sz="1100">
                          <a:solidFill>
                            <a:srgbClr val="00314C"/>
                          </a:solidFill>
                          <a:latin typeface="Verdana"/>
                          <a:ea typeface="Verdana"/>
                        </a:rPr>
                        <a:t>27 (66%)</a:t>
                      </a:r>
                    </a:p>
                  </a:txBody>
                  <a:tcPr/>
                </a:tc>
                <a:tc>
                  <a:txBody>
                    <a:bodyPr/>
                    <a:lstStyle/>
                    <a:p>
                      <a:pPr algn="ctr"/>
                      <a:r>
                        <a:rPr lang="en-US" sz="1100">
                          <a:solidFill>
                            <a:srgbClr val="00314C"/>
                          </a:solidFill>
                          <a:latin typeface="Verdana"/>
                          <a:ea typeface="Verdana"/>
                        </a:rPr>
                        <a:t>20 (38%)</a:t>
                      </a:r>
                    </a:p>
                  </a:txBody>
                  <a:tcPr/>
                </a:tc>
                <a:tc>
                  <a:txBody>
                    <a:bodyPr/>
                    <a:lstStyle/>
                    <a:p>
                      <a:pPr algn="ctr"/>
                      <a:r>
                        <a:rPr lang="en-US" sz="1100">
                          <a:solidFill>
                            <a:srgbClr val="00314C"/>
                          </a:solidFill>
                          <a:latin typeface="Verdana"/>
                          <a:ea typeface="Verdana"/>
                        </a:rPr>
                        <a:t>0.007</a:t>
                      </a:r>
                    </a:p>
                  </a:txBody>
                  <a:tcPr/>
                </a:tc>
                <a:extLst>
                  <a:ext uri="{0D108BD9-81ED-4DB2-BD59-A6C34878D82A}">
                    <a16:rowId xmlns:a16="http://schemas.microsoft.com/office/drawing/2014/main" val="4191117366"/>
                  </a:ext>
                </a:extLst>
              </a:tr>
              <a:tr h="326591">
                <a:tc>
                  <a:txBody>
                    <a:bodyPr/>
                    <a:lstStyle/>
                    <a:p>
                      <a:r>
                        <a:rPr lang="en-US" sz="1100" b="1">
                          <a:solidFill>
                            <a:srgbClr val="00314C"/>
                          </a:solidFill>
                          <a:latin typeface="Verdana"/>
                          <a:ea typeface="Verdana"/>
                        </a:rPr>
                        <a:t>Mortality at 6 months no. (%)</a:t>
                      </a:r>
                      <a:endParaRPr lang="en-US" sz="1100" b="1">
                        <a:solidFill>
                          <a:srgbClr val="00314C"/>
                        </a:solidFill>
                        <a:latin typeface="Verdana" panose="020B0604030504040204" pitchFamily="34" charset="0"/>
                        <a:ea typeface="Verdana" panose="020B0604030504040204" pitchFamily="34" charset="0"/>
                      </a:endParaRPr>
                    </a:p>
                  </a:txBody>
                  <a:tcPr/>
                </a:tc>
                <a:tc>
                  <a:txBody>
                    <a:bodyPr/>
                    <a:lstStyle/>
                    <a:p>
                      <a:pPr algn="ctr"/>
                      <a:r>
                        <a:rPr lang="en-US" sz="1100">
                          <a:solidFill>
                            <a:srgbClr val="00314C"/>
                          </a:solidFill>
                          <a:latin typeface="Verdana"/>
                          <a:ea typeface="Verdana"/>
                        </a:rPr>
                        <a:t>4 (10%)</a:t>
                      </a:r>
                    </a:p>
                  </a:txBody>
                  <a:tcPr/>
                </a:tc>
                <a:tc>
                  <a:txBody>
                    <a:bodyPr/>
                    <a:lstStyle/>
                    <a:p>
                      <a:pPr algn="ctr"/>
                      <a:r>
                        <a:rPr lang="en-US" sz="1100">
                          <a:solidFill>
                            <a:srgbClr val="00314C"/>
                          </a:solidFill>
                          <a:latin typeface="Verdana"/>
                          <a:ea typeface="Verdana"/>
                        </a:rPr>
                        <a:t>8 (15%)</a:t>
                      </a:r>
                    </a:p>
                  </a:txBody>
                  <a:tcPr/>
                </a:tc>
                <a:tc>
                  <a:txBody>
                    <a:bodyPr/>
                    <a:lstStyle/>
                    <a:p>
                      <a:pPr algn="ctr"/>
                      <a:r>
                        <a:rPr lang="en-US" sz="1100">
                          <a:solidFill>
                            <a:srgbClr val="00314C"/>
                          </a:solidFill>
                          <a:latin typeface="Verdana"/>
                          <a:ea typeface="Verdana"/>
                        </a:rPr>
                        <a:t>0.44</a:t>
                      </a:r>
                    </a:p>
                  </a:txBody>
                  <a:tcPr/>
                </a:tc>
                <a:extLst>
                  <a:ext uri="{0D108BD9-81ED-4DB2-BD59-A6C34878D82A}">
                    <a16:rowId xmlns:a16="http://schemas.microsoft.com/office/drawing/2014/main" val="2612348666"/>
                  </a:ext>
                </a:extLst>
              </a:tr>
              <a:tr h="426720">
                <a:tc>
                  <a:txBody>
                    <a:bodyPr/>
                    <a:lstStyle/>
                    <a:p>
                      <a:r>
                        <a:rPr lang="en-US" sz="1100" b="1">
                          <a:solidFill>
                            <a:srgbClr val="00314C"/>
                          </a:solidFill>
                          <a:latin typeface="Verdana"/>
                          <a:ea typeface="Verdana"/>
                        </a:rPr>
                        <a:t>Resumption of work (or previous activity) at 6 months no. (%)</a:t>
                      </a:r>
                      <a:endParaRPr lang="en-US" sz="1100" b="1">
                        <a:solidFill>
                          <a:srgbClr val="00314C"/>
                        </a:solidFill>
                        <a:latin typeface="Verdana" panose="020B0604030504040204" pitchFamily="34" charset="0"/>
                        <a:ea typeface="Verdana" panose="020B0604030504040204" pitchFamily="34" charset="0"/>
                      </a:endParaRPr>
                    </a:p>
                  </a:txBody>
                  <a:tcPr/>
                </a:tc>
                <a:tc>
                  <a:txBody>
                    <a:bodyPr/>
                    <a:lstStyle/>
                    <a:p>
                      <a:pPr algn="ctr"/>
                      <a:r>
                        <a:rPr lang="en-US" sz="1100">
                          <a:solidFill>
                            <a:srgbClr val="00314C"/>
                          </a:solidFill>
                          <a:latin typeface="Verdana"/>
                          <a:ea typeface="Verdana"/>
                        </a:rPr>
                        <a:t>15 (37%)</a:t>
                      </a:r>
                    </a:p>
                  </a:txBody>
                  <a:tcPr/>
                </a:tc>
                <a:tc>
                  <a:txBody>
                    <a:bodyPr/>
                    <a:lstStyle/>
                    <a:p>
                      <a:pPr algn="ctr"/>
                      <a:r>
                        <a:rPr lang="en-US" sz="1100">
                          <a:solidFill>
                            <a:srgbClr val="00314C"/>
                          </a:solidFill>
                          <a:latin typeface="Verdana"/>
                          <a:ea typeface="Verdana"/>
                        </a:rPr>
                        <a:t>16 (30%)</a:t>
                      </a:r>
                    </a:p>
                  </a:txBody>
                  <a:tcPr/>
                </a:tc>
                <a:tc>
                  <a:txBody>
                    <a:bodyPr/>
                    <a:lstStyle/>
                    <a:p>
                      <a:pPr algn="ctr"/>
                      <a:r>
                        <a:rPr lang="en-US" sz="1100">
                          <a:solidFill>
                            <a:srgbClr val="00314C"/>
                          </a:solidFill>
                          <a:latin typeface="Verdana"/>
                          <a:ea typeface="Verdana"/>
                        </a:rPr>
                        <a:t>0.52</a:t>
                      </a:r>
                    </a:p>
                  </a:txBody>
                  <a:tcPr/>
                </a:tc>
                <a:extLst>
                  <a:ext uri="{0D108BD9-81ED-4DB2-BD59-A6C34878D82A}">
                    <a16:rowId xmlns:a16="http://schemas.microsoft.com/office/drawing/2014/main" val="2638112318"/>
                  </a:ext>
                </a:extLst>
              </a:tr>
              <a:tr h="360484">
                <a:tc>
                  <a:txBody>
                    <a:bodyPr/>
                    <a:lstStyle/>
                    <a:p>
                      <a:r>
                        <a:rPr lang="en-US" sz="1100" b="1">
                          <a:solidFill>
                            <a:srgbClr val="00314C"/>
                          </a:solidFill>
                          <a:latin typeface="Verdana"/>
                          <a:ea typeface="Verdana"/>
                        </a:rPr>
                        <a:t>Ischemic sequalae on CT scan at 6 months no. (%)</a:t>
                      </a:r>
                      <a:endParaRPr lang="en-US" sz="1100" b="1">
                        <a:solidFill>
                          <a:srgbClr val="00314C"/>
                        </a:solidFill>
                        <a:latin typeface="Verdana" panose="020B0604030504040204" pitchFamily="34" charset="0"/>
                        <a:ea typeface="Verdana" panose="020B0604030504040204" pitchFamily="34" charset="0"/>
                      </a:endParaRPr>
                    </a:p>
                  </a:txBody>
                  <a:tcPr/>
                </a:tc>
                <a:tc>
                  <a:txBody>
                    <a:bodyPr/>
                    <a:lstStyle/>
                    <a:p>
                      <a:pPr algn="ctr"/>
                      <a:r>
                        <a:rPr lang="en-US" sz="1100">
                          <a:solidFill>
                            <a:srgbClr val="00314C"/>
                          </a:solidFill>
                          <a:latin typeface="Verdana"/>
                          <a:ea typeface="Verdana"/>
                        </a:rPr>
                        <a:t>15 (50%)</a:t>
                      </a:r>
                    </a:p>
                  </a:txBody>
                  <a:tcPr/>
                </a:tc>
                <a:tc>
                  <a:txBody>
                    <a:bodyPr/>
                    <a:lstStyle/>
                    <a:p>
                      <a:pPr algn="ctr"/>
                      <a:r>
                        <a:rPr lang="en-US" sz="1100">
                          <a:solidFill>
                            <a:srgbClr val="00314C"/>
                          </a:solidFill>
                          <a:latin typeface="Verdana"/>
                          <a:ea typeface="Verdana"/>
                        </a:rPr>
                        <a:t>16 (30%)</a:t>
                      </a:r>
                    </a:p>
                  </a:txBody>
                  <a:tcPr/>
                </a:tc>
                <a:tc>
                  <a:txBody>
                    <a:bodyPr/>
                    <a:lstStyle/>
                    <a:p>
                      <a:pPr algn="ctr"/>
                      <a:r>
                        <a:rPr lang="en-US" sz="1100">
                          <a:solidFill>
                            <a:srgbClr val="00314C"/>
                          </a:solidFill>
                          <a:latin typeface="Verdana"/>
                          <a:ea typeface="Verdana"/>
                        </a:rPr>
                        <a:t>0.52</a:t>
                      </a:r>
                    </a:p>
                  </a:txBody>
                  <a:tcPr/>
                </a:tc>
                <a:extLst>
                  <a:ext uri="{0D108BD9-81ED-4DB2-BD59-A6C34878D82A}">
                    <a16:rowId xmlns:a16="http://schemas.microsoft.com/office/drawing/2014/main" val="1371216927"/>
                  </a:ext>
                </a:extLst>
              </a:tr>
              <a:tr h="326591">
                <a:tc>
                  <a:txBody>
                    <a:bodyPr/>
                    <a:lstStyle/>
                    <a:p>
                      <a:r>
                        <a:rPr lang="en-US" sz="1100" b="1">
                          <a:solidFill>
                            <a:srgbClr val="00314C"/>
                          </a:solidFill>
                          <a:latin typeface="Verdana"/>
                          <a:ea typeface="Verdana"/>
                        </a:rPr>
                        <a:t>Endovascular Angioplasty: </a:t>
                      </a:r>
                      <a:endParaRPr lang="en-US" sz="1100" b="1">
                        <a:solidFill>
                          <a:srgbClr val="00314C"/>
                        </a:solidFill>
                        <a:latin typeface="Verdana" panose="020B0604030504040204" pitchFamily="34" charset="0"/>
                        <a:ea typeface="Verdana" panose="020B0604030504040204" pitchFamily="34" charset="0"/>
                      </a:endParaRPr>
                    </a:p>
                  </a:txBody>
                  <a:tcPr/>
                </a:tc>
                <a:tc>
                  <a:txBody>
                    <a:bodyPr/>
                    <a:lstStyle/>
                    <a:p>
                      <a:pPr algn="ctr"/>
                      <a:endParaRPr lang="en-US" sz="1100">
                        <a:solidFill>
                          <a:srgbClr val="00314C"/>
                        </a:solidFill>
                        <a:latin typeface="Verdana" panose="020B0604030504040204" pitchFamily="34" charset="0"/>
                        <a:ea typeface="Verdana" panose="020B0604030504040204" pitchFamily="34" charset="0"/>
                      </a:endParaRPr>
                    </a:p>
                  </a:txBody>
                  <a:tcPr/>
                </a:tc>
                <a:tc>
                  <a:txBody>
                    <a:bodyPr/>
                    <a:lstStyle/>
                    <a:p>
                      <a:pPr algn="ctr"/>
                      <a:endParaRPr lang="en-US" sz="1100">
                        <a:solidFill>
                          <a:srgbClr val="00314C"/>
                        </a:solidFill>
                        <a:latin typeface="Verdana" panose="020B0604030504040204" pitchFamily="34" charset="0"/>
                        <a:ea typeface="Verdana" panose="020B0604030504040204" pitchFamily="34" charset="0"/>
                      </a:endParaRPr>
                    </a:p>
                  </a:txBody>
                  <a:tcPr/>
                </a:tc>
                <a:tc>
                  <a:txBody>
                    <a:bodyPr/>
                    <a:lstStyle/>
                    <a:p>
                      <a:pPr algn="ctr"/>
                      <a:endParaRPr lang="en-US" sz="1100">
                        <a:solidFill>
                          <a:srgbClr val="00314C"/>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493785247"/>
                  </a:ext>
                </a:extLst>
              </a:tr>
              <a:tr h="326591">
                <a:tc>
                  <a:txBody>
                    <a:bodyPr/>
                    <a:lstStyle/>
                    <a:p>
                      <a:r>
                        <a:rPr lang="en-US" sz="1100" b="1">
                          <a:solidFill>
                            <a:srgbClr val="00314C"/>
                          </a:solidFill>
                          <a:latin typeface="Verdana"/>
                          <a:ea typeface="Verdana"/>
                        </a:rPr>
                        <a:t>Number of patients no. (%)</a:t>
                      </a:r>
                      <a:endParaRPr lang="en-US" sz="1100" b="1">
                        <a:solidFill>
                          <a:srgbClr val="00314C"/>
                        </a:solidFill>
                        <a:latin typeface="Verdana" panose="020B0604030504040204" pitchFamily="34" charset="0"/>
                        <a:ea typeface="Verdana" panose="020B0604030504040204" pitchFamily="34" charset="0"/>
                      </a:endParaRPr>
                    </a:p>
                  </a:txBody>
                  <a:tcPr/>
                </a:tc>
                <a:tc>
                  <a:txBody>
                    <a:bodyPr/>
                    <a:lstStyle/>
                    <a:p>
                      <a:pPr algn="ctr"/>
                      <a:r>
                        <a:rPr lang="en-US" sz="1100">
                          <a:solidFill>
                            <a:srgbClr val="00314C"/>
                          </a:solidFill>
                          <a:latin typeface="Verdana"/>
                          <a:ea typeface="Verdana"/>
                        </a:rPr>
                        <a:t>6 (15%)</a:t>
                      </a:r>
                    </a:p>
                  </a:txBody>
                  <a:tcPr/>
                </a:tc>
                <a:tc>
                  <a:txBody>
                    <a:bodyPr/>
                    <a:lstStyle/>
                    <a:p>
                      <a:pPr algn="ctr"/>
                      <a:r>
                        <a:rPr lang="en-US" sz="1100">
                          <a:solidFill>
                            <a:srgbClr val="00314C"/>
                          </a:solidFill>
                          <a:latin typeface="Verdana"/>
                          <a:ea typeface="Verdana"/>
                        </a:rPr>
                        <a:t>28 (53%)</a:t>
                      </a:r>
                    </a:p>
                  </a:txBody>
                  <a:tcPr/>
                </a:tc>
                <a:tc>
                  <a:txBody>
                    <a:bodyPr/>
                    <a:lstStyle/>
                    <a:p>
                      <a:pPr algn="ctr"/>
                      <a:r>
                        <a:rPr lang="en-US" sz="1100">
                          <a:solidFill>
                            <a:srgbClr val="00314C"/>
                          </a:solidFill>
                          <a:latin typeface="Verdana"/>
                          <a:ea typeface="Verdana"/>
                        </a:rPr>
                        <a:t>0.0001</a:t>
                      </a:r>
                    </a:p>
                  </a:txBody>
                  <a:tcPr/>
                </a:tc>
                <a:extLst>
                  <a:ext uri="{0D108BD9-81ED-4DB2-BD59-A6C34878D82A}">
                    <a16:rowId xmlns:a16="http://schemas.microsoft.com/office/drawing/2014/main" val="2888333388"/>
                  </a:ext>
                </a:extLst>
              </a:tr>
              <a:tr h="326591">
                <a:tc>
                  <a:txBody>
                    <a:bodyPr/>
                    <a:lstStyle/>
                    <a:p>
                      <a:r>
                        <a:rPr lang="en-US" sz="1100" b="1">
                          <a:solidFill>
                            <a:srgbClr val="00314C"/>
                          </a:solidFill>
                          <a:latin typeface="Verdana"/>
                          <a:ea typeface="Verdana"/>
                        </a:rPr>
                        <a:t>Number of procedures per patient no. (%)</a:t>
                      </a:r>
                      <a:endParaRPr lang="en-US" sz="1100" b="1">
                        <a:solidFill>
                          <a:srgbClr val="00314C"/>
                        </a:solidFill>
                        <a:latin typeface="Verdana" panose="020B0604030504040204" pitchFamily="34" charset="0"/>
                        <a:ea typeface="Verdana" panose="020B0604030504040204" pitchFamily="34" charset="0"/>
                      </a:endParaRPr>
                    </a:p>
                  </a:txBody>
                  <a:tcPr/>
                </a:tc>
                <a:tc>
                  <a:txBody>
                    <a:bodyPr/>
                    <a:lstStyle/>
                    <a:p>
                      <a:pPr algn="ctr"/>
                      <a:r>
                        <a:rPr lang="en-US" sz="1100">
                          <a:solidFill>
                            <a:srgbClr val="00314C"/>
                          </a:solidFill>
                          <a:latin typeface="Verdana"/>
                          <a:ea typeface="Verdana"/>
                        </a:rPr>
                        <a:t>0 [0;0] max=2</a:t>
                      </a:r>
                    </a:p>
                  </a:txBody>
                  <a:tcPr/>
                </a:tc>
                <a:tc>
                  <a:txBody>
                    <a:bodyPr/>
                    <a:lstStyle/>
                    <a:p>
                      <a:pPr algn="ctr"/>
                      <a:r>
                        <a:rPr lang="en-US" sz="1100">
                          <a:solidFill>
                            <a:srgbClr val="00314C"/>
                          </a:solidFill>
                          <a:latin typeface="Verdana"/>
                          <a:ea typeface="Verdana"/>
                        </a:rPr>
                        <a:t>1[0;2] max=5</a:t>
                      </a:r>
                    </a:p>
                  </a:txBody>
                  <a:tcPr/>
                </a:tc>
                <a:tc>
                  <a:txBody>
                    <a:bodyPr/>
                    <a:lstStyle/>
                    <a:p>
                      <a:pPr algn="ctr"/>
                      <a:r>
                        <a:rPr lang="en-US" sz="1100">
                          <a:solidFill>
                            <a:srgbClr val="00314C"/>
                          </a:solidFill>
                          <a:latin typeface="Verdana"/>
                          <a:ea typeface="Verdana"/>
                        </a:rPr>
                        <a:t>0.0001</a:t>
                      </a:r>
                    </a:p>
                  </a:txBody>
                  <a:tcPr/>
                </a:tc>
                <a:extLst>
                  <a:ext uri="{0D108BD9-81ED-4DB2-BD59-A6C34878D82A}">
                    <a16:rowId xmlns:a16="http://schemas.microsoft.com/office/drawing/2014/main" val="317296862"/>
                  </a:ext>
                </a:extLst>
              </a:tr>
            </a:tbl>
          </a:graphicData>
        </a:graphic>
      </p:graphicFrame>
      <p:sp>
        <p:nvSpPr>
          <p:cNvPr id="4" name="TextBox 3">
            <a:extLst>
              <a:ext uri="{FF2B5EF4-FFF2-40B4-BE49-F238E27FC236}">
                <a16:creationId xmlns:a16="http://schemas.microsoft.com/office/drawing/2014/main" id="{8585AB96-D75B-1E5A-29D6-6C3DABCD78D7}"/>
              </a:ext>
            </a:extLst>
          </p:cNvPr>
          <p:cNvSpPr txBox="1"/>
          <p:nvPr/>
        </p:nvSpPr>
        <p:spPr>
          <a:xfrm>
            <a:off x="505524" y="4912420"/>
            <a:ext cx="8132954" cy="276999"/>
          </a:xfrm>
          <a:prstGeom prst="rect">
            <a:avLst/>
          </a:prstGeom>
          <a:noFill/>
        </p:spPr>
        <p:txBody>
          <a:bodyPr wrap="square">
            <a:spAutoFit/>
          </a:bodyPr>
          <a:lstStyle/>
          <a:p>
            <a:r>
              <a:rPr lang="en-US" sz="600">
                <a:solidFill>
                  <a:srgbClr val="00314C"/>
                </a:solidFill>
                <a:latin typeface="Verdana" panose="020B0604030504040204" pitchFamily="34" charset="0"/>
                <a:ea typeface="Verdana" panose="020B0604030504040204" pitchFamily="34" charset="0"/>
              </a:rPr>
              <a:t>Karim Lakhal, </a:t>
            </a:r>
            <a:r>
              <a:rPr lang="en-US" sz="600" err="1">
                <a:solidFill>
                  <a:srgbClr val="00314C"/>
                </a:solidFill>
                <a:latin typeface="Verdana" panose="020B0604030504040204" pitchFamily="34" charset="0"/>
                <a:ea typeface="Verdana" panose="020B0604030504040204" pitchFamily="34" charset="0"/>
              </a:rPr>
              <a:t>Hivert</a:t>
            </a:r>
            <a:r>
              <a:rPr lang="en-US" sz="600">
                <a:solidFill>
                  <a:srgbClr val="00314C"/>
                </a:solidFill>
                <a:latin typeface="Verdana" panose="020B0604030504040204" pitchFamily="34" charset="0"/>
                <a:ea typeface="Verdana" panose="020B0604030504040204" pitchFamily="34" charset="0"/>
              </a:rPr>
              <a:t> A, Pawlik A, et al. Intravenous Milrinone for Cerebral Vasospasm in Subarachnoid Hemorrhage: The MILRISPASM Controlled Before–After Study. </a:t>
            </a:r>
            <a:r>
              <a:rPr lang="en-US" sz="600" i="1">
                <a:solidFill>
                  <a:srgbClr val="00314C"/>
                </a:solidFill>
                <a:latin typeface="Verdana" panose="020B0604030504040204" pitchFamily="34" charset="0"/>
                <a:ea typeface="Verdana" panose="020B0604030504040204" pitchFamily="34" charset="0"/>
              </a:rPr>
              <a:t>Neurocritical Care</a:t>
            </a:r>
            <a:r>
              <a:rPr lang="en-US" sz="600">
                <a:solidFill>
                  <a:srgbClr val="00314C"/>
                </a:solidFill>
                <a:latin typeface="Verdana" panose="020B0604030504040204" pitchFamily="34" charset="0"/>
                <a:ea typeface="Verdana" panose="020B0604030504040204" pitchFamily="34" charset="0"/>
              </a:rPr>
              <a:t>. 2021;35(3):669-679. </a:t>
            </a:r>
            <a:r>
              <a:rPr lang="en-US" sz="600" err="1">
                <a:solidFill>
                  <a:srgbClr val="00314C"/>
                </a:solidFill>
                <a:latin typeface="Verdana" panose="020B0604030504040204" pitchFamily="34" charset="0"/>
                <a:ea typeface="Verdana" panose="020B0604030504040204" pitchFamily="34" charset="0"/>
              </a:rPr>
              <a:t>doi:https</a:t>
            </a:r>
            <a:r>
              <a:rPr lang="en-US" sz="600">
                <a:solidFill>
                  <a:srgbClr val="00314C"/>
                </a:solidFill>
                <a:latin typeface="Verdana" panose="020B0604030504040204" pitchFamily="34" charset="0"/>
                <a:ea typeface="Verdana" panose="020B0604030504040204" pitchFamily="34" charset="0"/>
              </a:rPr>
              <a:t>://doi.org/10.1007/s12028-021-01331-z</a:t>
            </a:r>
          </a:p>
        </p:txBody>
      </p:sp>
    </p:spTree>
    <p:extLst>
      <p:ext uri="{BB962C8B-B14F-4D97-AF65-F5344CB8AC3E}">
        <p14:creationId xmlns:p14="http://schemas.microsoft.com/office/powerpoint/2010/main" val="1796298590"/>
      </p:ext>
    </p:extLst>
  </p:cSld>
  <p:clrMapOvr>
    <a:masterClrMapping/>
  </p:clrMapOvr>
  <p:extLst>
    <p:ext uri="{6950BFC3-D8DA-4A85-94F7-54DA5524770B}">
      <p188:commentRel xmlns:p188="http://schemas.microsoft.com/office/powerpoint/2018/8/main" r:id="rId3"/>
    </p:ext>
  </p:extLs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9C0A2-523B-4E16-392D-34B7D16499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E45936-9D4F-C4E6-B210-91E89750EC09}"/>
              </a:ext>
            </a:extLst>
          </p:cNvPr>
          <p:cNvSpPr>
            <a:spLocks noGrp="1"/>
          </p:cNvSpPr>
          <p:nvPr>
            <p:ph type="title"/>
          </p:nvPr>
        </p:nvSpPr>
        <p:spPr/>
        <p:txBody>
          <a:bodyPr>
            <a:normAutofit/>
          </a:bodyPr>
          <a:lstStyle/>
          <a:p>
            <a:r>
              <a:rPr lang="en-US" sz="3600">
                <a:latin typeface="Verdana" panose="020B0604030504040204" pitchFamily="34" charset="0"/>
                <a:ea typeface="Verdana" panose="020B0604030504040204" pitchFamily="34" charset="0"/>
              </a:rPr>
              <a:t>Lakhal et al. 2021 </a:t>
            </a:r>
          </a:p>
        </p:txBody>
      </p:sp>
      <p:graphicFrame>
        <p:nvGraphicFramePr>
          <p:cNvPr id="6" name="Diagram 5">
            <a:extLst>
              <a:ext uri="{FF2B5EF4-FFF2-40B4-BE49-F238E27FC236}">
                <a16:creationId xmlns:a16="http://schemas.microsoft.com/office/drawing/2014/main" id="{AC81E97E-2476-95EF-1AD0-33D387D008F4}"/>
              </a:ext>
            </a:extLst>
          </p:cNvPr>
          <p:cNvGraphicFramePr/>
          <p:nvPr>
            <p:extLst>
              <p:ext uri="{D42A27DB-BD31-4B8C-83A1-F6EECF244321}">
                <p14:modId xmlns:p14="http://schemas.microsoft.com/office/powerpoint/2010/main" val="138078824"/>
              </p:ext>
            </p:extLst>
          </p:nvPr>
        </p:nvGraphicFramePr>
        <p:xfrm>
          <a:off x="1197707" y="1002884"/>
          <a:ext cx="6748585" cy="35767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6033CFB0-6CE5-3A51-5FCD-6F9C48ED0236}"/>
              </a:ext>
            </a:extLst>
          </p:cNvPr>
          <p:cNvSpPr txBox="1"/>
          <p:nvPr/>
        </p:nvSpPr>
        <p:spPr>
          <a:xfrm>
            <a:off x="0" y="4866501"/>
            <a:ext cx="6748585" cy="276999"/>
          </a:xfrm>
          <a:prstGeom prst="rect">
            <a:avLst/>
          </a:prstGeom>
          <a:noFill/>
        </p:spPr>
        <p:txBody>
          <a:bodyPr wrap="square">
            <a:spAutoFit/>
          </a:bodyPr>
          <a:lstStyle/>
          <a:p>
            <a:r>
              <a:rPr lang="en-US" sz="600">
                <a:solidFill>
                  <a:srgbClr val="00314C"/>
                </a:solidFill>
                <a:latin typeface="Verdana" panose="020B0604030504040204" pitchFamily="34" charset="0"/>
                <a:ea typeface="Verdana" panose="020B0604030504040204" pitchFamily="34" charset="0"/>
              </a:rPr>
              <a:t>Karim Lakhal, </a:t>
            </a:r>
            <a:r>
              <a:rPr lang="en-US" sz="600" err="1">
                <a:solidFill>
                  <a:srgbClr val="00314C"/>
                </a:solidFill>
                <a:latin typeface="Verdana" panose="020B0604030504040204" pitchFamily="34" charset="0"/>
                <a:ea typeface="Verdana" panose="020B0604030504040204" pitchFamily="34" charset="0"/>
              </a:rPr>
              <a:t>Hivert</a:t>
            </a:r>
            <a:r>
              <a:rPr lang="en-US" sz="600">
                <a:solidFill>
                  <a:srgbClr val="00314C"/>
                </a:solidFill>
                <a:latin typeface="Verdana" panose="020B0604030504040204" pitchFamily="34" charset="0"/>
                <a:ea typeface="Verdana" panose="020B0604030504040204" pitchFamily="34" charset="0"/>
              </a:rPr>
              <a:t> A, Pawlik A, et al. Intravenous Milrinone for Cerebral Vasospasm in Subarachnoid Hemorrhage: The MILRISPASM Controlled Before–After Study. </a:t>
            </a:r>
            <a:r>
              <a:rPr lang="en-US" sz="600" i="1">
                <a:solidFill>
                  <a:srgbClr val="00314C"/>
                </a:solidFill>
                <a:latin typeface="Verdana" panose="020B0604030504040204" pitchFamily="34" charset="0"/>
                <a:ea typeface="Verdana" panose="020B0604030504040204" pitchFamily="34" charset="0"/>
              </a:rPr>
              <a:t>Neurocritical Care</a:t>
            </a:r>
            <a:r>
              <a:rPr lang="en-US" sz="600">
                <a:solidFill>
                  <a:srgbClr val="00314C"/>
                </a:solidFill>
                <a:latin typeface="Verdana" panose="020B0604030504040204" pitchFamily="34" charset="0"/>
                <a:ea typeface="Verdana" panose="020B0604030504040204" pitchFamily="34" charset="0"/>
              </a:rPr>
              <a:t>. 2021;35(3):669-679. </a:t>
            </a:r>
            <a:r>
              <a:rPr lang="en-US" sz="600" err="1">
                <a:solidFill>
                  <a:srgbClr val="00314C"/>
                </a:solidFill>
                <a:latin typeface="Verdana" panose="020B0604030504040204" pitchFamily="34" charset="0"/>
                <a:ea typeface="Verdana" panose="020B0604030504040204" pitchFamily="34" charset="0"/>
              </a:rPr>
              <a:t>doi:https</a:t>
            </a:r>
            <a:r>
              <a:rPr lang="en-US" sz="600">
                <a:solidFill>
                  <a:srgbClr val="00314C"/>
                </a:solidFill>
                <a:latin typeface="Verdana" panose="020B0604030504040204" pitchFamily="34" charset="0"/>
                <a:ea typeface="Verdana" panose="020B0604030504040204" pitchFamily="34" charset="0"/>
              </a:rPr>
              <a:t>://doi.org/10.1007/s12028-021-01331-z</a:t>
            </a:r>
          </a:p>
        </p:txBody>
      </p:sp>
    </p:spTree>
    <p:extLst>
      <p:ext uri="{BB962C8B-B14F-4D97-AF65-F5344CB8AC3E}">
        <p14:creationId xmlns:p14="http://schemas.microsoft.com/office/powerpoint/2010/main" val="2493560728"/>
      </p:ext>
    </p:extLst>
  </p:cSld>
  <p:clrMapOvr>
    <a:masterClrMapping/>
  </p:clrMapOvr>
  <p:extLst>
    <p:ext uri="{6950BFC3-D8DA-4A85-94F7-54DA5524770B}">
      <p188:commentRel xmlns:p188="http://schemas.microsoft.com/office/powerpoint/2018/8/main" r:id="rId3"/>
    </p:ext>
  </p:extLs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057A1-7EE3-8D0E-027B-AF5DDEB423BB}"/>
              </a:ext>
            </a:extLst>
          </p:cNvPr>
          <p:cNvSpPr>
            <a:spLocks noGrp="1"/>
          </p:cNvSpPr>
          <p:nvPr>
            <p:ph type="title"/>
          </p:nvPr>
        </p:nvSpPr>
        <p:spPr>
          <a:xfrm>
            <a:off x="0" y="1588662"/>
            <a:ext cx="9144000" cy="1231107"/>
          </a:xfrm>
        </p:spPr>
        <p:txBody>
          <a:bodyPr/>
          <a:lstStyle/>
          <a:p>
            <a:pPr algn="ctr"/>
            <a:r>
              <a:rPr lang="en-US">
                <a:latin typeface="Verdana" panose="020B0604030504040204" pitchFamily="34" charset="0"/>
                <a:ea typeface="Verdana" panose="020B0604030504040204" pitchFamily="34" charset="0"/>
              </a:rPr>
              <a:t>High-Dose Milrinone for Refractory Vasospasm</a:t>
            </a:r>
          </a:p>
        </p:txBody>
      </p:sp>
    </p:spTree>
    <p:extLst>
      <p:ext uri="{BB962C8B-B14F-4D97-AF65-F5344CB8AC3E}">
        <p14:creationId xmlns:p14="http://schemas.microsoft.com/office/powerpoint/2010/main" val="2737222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31CBF-E290-CB31-A5EB-EFA5150A010D}"/>
              </a:ext>
            </a:extLst>
          </p:cNvPr>
          <p:cNvSpPr>
            <a:spLocks noGrp="1"/>
          </p:cNvSpPr>
          <p:nvPr>
            <p:ph type="title"/>
          </p:nvPr>
        </p:nvSpPr>
        <p:spPr>
          <a:xfrm>
            <a:off x="1" y="146331"/>
            <a:ext cx="8995508" cy="480131"/>
          </a:xfrm>
        </p:spPr>
        <p:txBody>
          <a:bodyPr/>
          <a:lstStyle/>
          <a:p>
            <a:pPr algn="ctr"/>
            <a:r>
              <a:rPr lang="en-US" sz="2800">
                <a:latin typeface="Verdana"/>
                <a:ea typeface="Verdana"/>
                <a:cs typeface="Arial"/>
              </a:rPr>
              <a:t>Subarachnoid Hemorrhage (SAH)</a:t>
            </a:r>
            <a:endParaRPr lang="en-US"/>
          </a:p>
        </p:txBody>
      </p:sp>
      <p:graphicFrame>
        <p:nvGraphicFramePr>
          <p:cNvPr id="4" name="Diagram 3">
            <a:extLst>
              <a:ext uri="{FF2B5EF4-FFF2-40B4-BE49-F238E27FC236}">
                <a16:creationId xmlns:a16="http://schemas.microsoft.com/office/drawing/2014/main" id="{7A33E179-F191-801F-8A64-14D95294C55F}"/>
              </a:ext>
            </a:extLst>
          </p:cNvPr>
          <p:cNvGraphicFramePr/>
          <p:nvPr>
            <p:extLst>
              <p:ext uri="{D42A27DB-BD31-4B8C-83A1-F6EECF244321}">
                <p14:modId xmlns:p14="http://schemas.microsoft.com/office/powerpoint/2010/main" val="2637293816"/>
              </p:ext>
            </p:extLst>
          </p:nvPr>
        </p:nvGraphicFramePr>
        <p:xfrm>
          <a:off x="759529" y="717078"/>
          <a:ext cx="7473463" cy="35169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D6BA3A4B-2CEF-A878-99E8-D2C40AC4A9C5}"/>
              </a:ext>
            </a:extLst>
          </p:cNvPr>
          <p:cNvSpPr txBox="1"/>
          <p:nvPr/>
        </p:nvSpPr>
        <p:spPr>
          <a:xfrm>
            <a:off x="759529" y="4589502"/>
            <a:ext cx="5377962" cy="553998"/>
          </a:xfrm>
          <a:prstGeom prst="rect">
            <a:avLst/>
          </a:prstGeom>
          <a:noFill/>
        </p:spPr>
        <p:txBody>
          <a:bodyPr wrap="square">
            <a:spAutoFit/>
          </a:bodyPr>
          <a:lstStyle/>
          <a:p>
            <a:pPr algn="l">
              <a:buNone/>
            </a:pPr>
            <a:r>
              <a:rPr lang="en-US" sz="500">
                <a:solidFill>
                  <a:srgbClr val="00314C"/>
                </a:solidFill>
                <a:latin typeface="Verdana" panose="020B0604030504040204" pitchFamily="34" charset="0"/>
                <a:ea typeface="Verdana" panose="020B0604030504040204" pitchFamily="34" charset="0"/>
              </a:rPr>
              <a:t>Hoh BL, Ko NU, Amin-</a:t>
            </a:r>
            <a:r>
              <a:rPr lang="en-US" sz="500" err="1">
                <a:solidFill>
                  <a:srgbClr val="00314C"/>
                </a:solidFill>
                <a:latin typeface="Verdana" panose="020B0604030504040204" pitchFamily="34" charset="0"/>
                <a:ea typeface="Verdana" panose="020B0604030504040204" pitchFamily="34" charset="0"/>
              </a:rPr>
              <a:t>Hanjani</a:t>
            </a:r>
            <a:r>
              <a:rPr lang="en-US" sz="500">
                <a:solidFill>
                  <a:srgbClr val="00314C"/>
                </a:solidFill>
                <a:latin typeface="Verdana" panose="020B0604030504040204" pitchFamily="34" charset="0"/>
                <a:ea typeface="Verdana" panose="020B0604030504040204" pitchFamily="34" charset="0"/>
              </a:rPr>
              <a:t> S, et al. 2023 Guideline for the Management of Patients With Aneurysmal Subarachnoid Hemorrhage: A Guideline From the American Heart Association/American Stroke Association. Stroke. 2023;54(7). </a:t>
            </a:r>
            <a:r>
              <a:rPr lang="en-US" sz="500" err="1">
                <a:solidFill>
                  <a:srgbClr val="00314C"/>
                </a:solidFill>
                <a:latin typeface="Verdana" panose="020B0604030504040204" pitchFamily="34" charset="0"/>
                <a:ea typeface="Verdana" panose="020B0604030504040204" pitchFamily="34" charset="0"/>
              </a:rPr>
              <a:t>doi:https</a:t>
            </a:r>
            <a:r>
              <a:rPr lang="en-US" sz="500">
                <a:solidFill>
                  <a:srgbClr val="00314C"/>
                </a:solidFill>
                <a:latin typeface="Verdana" panose="020B0604030504040204" pitchFamily="34" charset="0"/>
                <a:ea typeface="Verdana" panose="020B0604030504040204" pitchFamily="34" charset="0"/>
              </a:rPr>
              <a:t>://doi.org/10.1161/str.0000000000000436</a:t>
            </a:r>
          </a:p>
          <a:p>
            <a:pPr algn="l">
              <a:buNone/>
            </a:pPr>
            <a:endParaRPr lang="en-US" sz="500">
              <a:solidFill>
                <a:srgbClr val="00314C"/>
              </a:solidFill>
              <a:latin typeface="Verdana" panose="020B0604030504040204" pitchFamily="34" charset="0"/>
              <a:ea typeface="Verdana" panose="020B0604030504040204" pitchFamily="34" charset="0"/>
            </a:endParaRPr>
          </a:p>
          <a:p>
            <a:r>
              <a:rPr lang="en-US" sz="500" err="1">
                <a:solidFill>
                  <a:srgbClr val="00314C"/>
                </a:solidFill>
                <a:latin typeface="Verdana" panose="020B0604030504040204" pitchFamily="34" charset="0"/>
                <a:ea typeface="Verdana" panose="020B0604030504040204" pitchFamily="34" charset="0"/>
              </a:rPr>
              <a:t>Mucksavage</a:t>
            </a:r>
            <a:r>
              <a:rPr lang="en-US" sz="500">
                <a:solidFill>
                  <a:srgbClr val="00314C"/>
                </a:solidFill>
                <a:latin typeface="Verdana" panose="020B0604030504040204" pitchFamily="34" charset="0"/>
                <a:ea typeface="Verdana" panose="020B0604030504040204" pitchFamily="34" charset="0"/>
              </a:rPr>
              <a:t> J, Barra M. Aneurysmal Subarachnoid Hemorrhage. In: Flannery AH, Zimmerman LH, eds. Critical Care Self-Assessment Program, 2022 Book 1.</a:t>
            </a:r>
          </a:p>
          <a:p>
            <a:r>
              <a:rPr lang="en-US" sz="500">
                <a:solidFill>
                  <a:srgbClr val="00314C"/>
                </a:solidFill>
                <a:latin typeface="Verdana" panose="020B0604030504040204" pitchFamily="34" charset="0"/>
                <a:ea typeface="Verdana" panose="020B0604030504040204" pitchFamily="34" charset="0"/>
              </a:rPr>
              <a:t>Neurocritical Care. Lenexa, KS: American College of Clinical Pharmacy,2022:73-90</a:t>
            </a:r>
          </a:p>
          <a:p>
            <a:endParaRPr lang="en-US" sz="500">
              <a:solidFill>
                <a:srgbClr val="00314C"/>
              </a:solidFill>
              <a:highlight>
                <a:srgbClr val="FFFF00"/>
              </a:highligh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284140466"/>
      </p:ext>
    </p:extLst>
  </p:cSld>
  <p:clrMapOvr>
    <a:masterClrMapping/>
  </p:clrMapOvr>
  <p:extLst>
    <p:ext uri="{6950BFC3-D8DA-4A85-94F7-54DA5524770B}">
      <p188:commentRel xmlns:p188="http://schemas.microsoft.com/office/powerpoint/2018/8/main" r:id="rId3"/>
    </p:ext>
  </p:extLs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CEF21-BB98-C2BA-8607-B7F01C3C63C4}"/>
              </a:ext>
            </a:extLst>
          </p:cNvPr>
          <p:cNvSpPr>
            <a:spLocks noGrp="1"/>
          </p:cNvSpPr>
          <p:nvPr>
            <p:ph type="title"/>
          </p:nvPr>
        </p:nvSpPr>
        <p:spPr>
          <a:xfrm>
            <a:off x="0" y="133942"/>
            <a:ext cx="9144000" cy="978729"/>
          </a:xfrm>
        </p:spPr>
        <p:txBody>
          <a:bodyPr/>
          <a:lstStyle/>
          <a:p>
            <a:pPr algn="ctr"/>
            <a:r>
              <a:rPr lang="en-US" sz="3200">
                <a:latin typeface="Verdana" panose="020B0604030504040204" pitchFamily="34" charset="0"/>
                <a:ea typeface="Verdana" panose="020B0604030504040204" pitchFamily="34" charset="0"/>
              </a:rPr>
              <a:t>Indications for Therapeutic Escalation to Milrinone</a:t>
            </a:r>
          </a:p>
        </p:txBody>
      </p:sp>
      <p:graphicFrame>
        <p:nvGraphicFramePr>
          <p:cNvPr id="5" name="Diagram 4">
            <a:extLst>
              <a:ext uri="{FF2B5EF4-FFF2-40B4-BE49-F238E27FC236}">
                <a16:creationId xmlns:a16="http://schemas.microsoft.com/office/drawing/2014/main" id="{A0C633F5-F90D-0F51-A0F7-9AC6A9C0B066}"/>
              </a:ext>
            </a:extLst>
          </p:cNvPr>
          <p:cNvGraphicFramePr/>
          <p:nvPr>
            <p:extLst>
              <p:ext uri="{D42A27DB-BD31-4B8C-83A1-F6EECF244321}">
                <p14:modId xmlns:p14="http://schemas.microsoft.com/office/powerpoint/2010/main" val="286538150"/>
              </p:ext>
            </p:extLst>
          </p:nvPr>
        </p:nvGraphicFramePr>
        <p:xfrm>
          <a:off x="1344675" y="1405054"/>
          <a:ext cx="6454651" cy="27555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Arrow: Down 5">
            <a:extLst>
              <a:ext uri="{FF2B5EF4-FFF2-40B4-BE49-F238E27FC236}">
                <a16:creationId xmlns:a16="http://schemas.microsoft.com/office/drawing/2014/main" id="{F9215C66-3AFB-15F2-F532-2DD0162CB670}"/>
              </a:ext>
            </a:extLst>
          </p:cNvPr>
          <p:cNvSpPr/>
          <p:nvPr/>
        </p:nvSpPr>
        <p:spPr>
          <a:xfrm rot="5400000">
            <a:off x="8244612" y="1782908"/>
            <a:ext cx="208157" cy="624469"/>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C3DB4D6-48DC-792C-A034-0B86741D01CF}"/>
              </a:ext>
            </a:extLst>
          </p:cNvPr>
          <p:cNvSpPr txBox="1"/>
          <p:nvPr/>
        </p:nvSpPr>
        <p:spPr>
          <a:xfrm>
            <a:off x="-1" y="4385522"/>
            <a:ext cx="8898673" cy="830997"/>
          </a:xfrm>
          <a:prstGeom prst="rect">
            <a:avLst/>
          </a:prstGeom>
          <a:noFill/>
        </p:spPr>
        <p:txBody>
          <a:bodyPr wrap="square">
            <a:spAutoFit/>
          </a:bodyPr>
          <a:lstStyle/>
          <a:p>
            <a:pPr defTabSz="457189">
              <a:defRPr/>
            </a:pPr>
            <a:endParaRPr lang="en-US" sz="400">
              <a:solidFill>
                <a:srgbClr val="2C3E50"/>
              </a:solidFill>
              <a:latin typeface="Verdana" panose="020B0604030504040204" pitchFamily="34" charset="0"/>
              <a:ea typeface="Verdana" panose="020B0604030504040204" pitchFamily="34" charset="0"/>
            </a:endParaRPr>
          </a:p>
          <a:p>
            <a:pPr defTabSz="457189">
              <a:defRPr/>
            </a:pPr>
            <a:r>
              <a:rPr lang="en-US" sz="400">
                <a:solidFill>
                  <a:srgbClr val="00314C"/>
                </a:solidFill>
                <a:latin typeface="Verdana" panose="020B0604030504040204" pitchFamily="34" charset="0"/>
                <a:ea typeface="Verdana" panose="020B0604030504040204" pitchFamily="34" charset="0"/>
              </a:rPr>
              <a:t>Hoh BL, Ko NU, Amin-</a:t>
            </a:r>
            <a:r>
              <a:rPr lang="en-US" sz="400" err="1">
                <a:solidFill>
                  <a:srgbClr val="00314C"/>
                </a:solidFill>
                <a:latin typeface="Verdana" panose="020B0604030504040204" pitchFamily="34" charset="0"/>
                <a:ea typeface="Verdana" panose="020B0604030504040204" pitchFamily="34" charset="0"/>
              </a:rPr>
              <a:t>Hanjani</a:t>
            </a:r>
            <a:r>
              <a:rPr lang="en-US" sz="400">
                <a:solidFill>
                  <a:srgbClr val="00314C"/>
                </a:solidFill>
                <a:latin typeface="Verdana" panose="020B0604030504040204" pitchFamily="34" charset="0"/>
                <a:ea typeface="Verdana" panose="020B0604030504040204" pitchFamily="34" charset="0"/>
              </a:rPr>
              <a:t> S, et al. 2023 Guideline for the Management of Patients With Aneurysmal Subarachnoid Hemorrhage: A Guideline From the American Heart Association/American Stroke Association. Stroke. 2023;54(7). </a:t>
            </a:r>
            <a:r>
              <a:rPr lang="en-US" sz="400" err="1">
                <a:solidFill>
                  <a:srgbClr val="00314C"/>
                </a:solidFill>
                <a:latin typeface="Verdana" panose="020B0604030504040204" pitchFamily="34" charset="0"/>
                <a:ea typeface="Verdana" panose="020B0604030504040204" pitchFamily="34" charset="0"/>
              </a:rPr>
              <a:t>doi:https</a:t>
            </a:r>
            <a:r>
              <a:rPr lang="en-US" sz="400">
                <a:solidFill>
                  <a:srgbClr val="00314C"/>
                </a:solidFill>
                <a:latin typeface="Verdana" panose="020B0604030504040204" pitchFamily="34" charset="0"/>
                <a:ea typeface="Verdana" panose="020B0604030504040204" pitchFamily="34" charset="0"/>
              </a:rPr>
              <a:t>://doi.org/10.1161/str.0000000000000436</a:t>
            </a:r>
          </a:p>
          <a:p>
            <a:pPr defTabSz="457189">
              <a:defRPr/>
            </a:pPr>
            <a:endParaRPr lang="en-US" sz="400">
              <a:solidFill>
                <a:srgbClr val="00314C"/>
              </a:solidFill>
              <a:latin typeface="Verdana" panose="020B0604030504040204" pitchFamily="34" charset="0"/>
              <a:ea typeface="Verdana" panose="020B0604030504040204" pitchFamily="34" charset="0"/>
            </a:endParaRPr>
          </a:p>
          <a:p>
            <a:pPr defTabSz="457189">
              <a:defRPr/>
            </a:pPr>
            <a:r>
              <a:rPr lang="en-US" sz="400">
                <a:solidFill>
                  <a:srgbClr val="00314C"/>
                </a:solidFill>
                <a:latin typeface="Verdana" panose="020B0604030504040204" pitchFamily="34" charset="0"/>
                <a:ea typeface="Verdana" panose="020B0604030504040204" pitchFamily="34" charset="0"/>
              </a:rPr>
              <a:t>10. Sena PB, Gonçalves M, Maia B, Fernandes M, Bento L. Evidence-Based Approach to Cerebral Vasospasm and Delayed Cerebral Ischemia: Milrinone as a Therapeutic Option—A Narrative Literature Review and Algorithm Treatment Proposition. Neurology International. 2025;17(3):32-32. </a:t>
            </a:r>
            <a:r>
              <a:rPr lang="en-US" sz="400" err="1">
                <a:solidFill>
                  <a:srgbClr val="00314C"/>
                </a:solidFill>
                <a:latin typeface="Verdana" panose="020B0604030504040204" pitchFamily="34" charset="0"/>
                <a:ea typeface="Verdana" panose="020B0604030504040204" pitchFamily="34" charset="0"/>
              </a:rPr>
              <a:t>doi:https</a:t>
            </a:r>
            <a:r>
              <a:rPr lang="en-US" sz="400">
                <a:solidFill>
                  <a:srgbClr val="00314C"/>
                </a:solidFill>
                <a:latin typeface="Verdana" panose="020B0604030504040204" pitchFamily="34" charset="0"/>
                <a:ea typeface="Verdana" panose="020B0604030504040204" pitchFamily="34" charset="0"/>
              </a:rPr>
              <a:t>://doi.org/10.3390/neurolint17030032</a:t>
            </a:r>
          </a:p>
          <a:p>
            <a:pPr defTabSz="457189">
              <a:defRPr/>
            </a:pPr>
            <a:endParaRPr lang="en-US" sz="400">
              <a:solidFill>
                <a:srgbClr val="00314C"/>
              </a:solidFill>
              <a:latin typeface="Verdana" panose="020B0604030504040204" pitchFamily="34" charset="0"/>
              <a:ea typeface="Verdana" panose="020B0604030504040204" pitchFamily="34" charset="0"/>
            </a:endParaRPr>
          </a:p>
          <a:p>
            <a:pPr defTabSz="457189">
              <a:defRPr/>
            </a:pPr>
            <a:r>
              <a:rPr lang="en-US" sz="400">
                <a:solidFill>
                  <a:srgbClr val="00314C"/>
                </a:solidFill>
                <a:latin typeface="Verdana" panose="020B0604030504040204" pitchFamily="34" charset="0"/>
                <a:ea typeface="Verdana" panose="020B0604030504040204" pitchFamily="34" charset="0"/>
              </a:rPr>
              <a:t>5. Kiser T. Pharmacologic Options for Prevention and Management of Cerebral Vasospasm in Aneurysmal Subarachnoid Hemorrhage. Hospital Pharmacy. 2013;48(Supplement 5):S2-S9. </a:t>
            </a:r>
            <a:r>
              <a:rPr lang="en-US" sz="400" err="1">
                <a:solidFill>
                  <a:srgbClr val="00314C"/>
                </a:solidFill>
                <a:latin typeface="Verdana" panose="020B0604030504040204" pitchFamily="34" charset="0"/>
                <a:ea typeface="Verdana" panose="020B0604030504040204" pitchFamily="34" charset="0"/>
              </a:rPr>
              <a:t>doi:https</a:t>
            </a:r>
            <a:r>
              <a:rPr lang="en-US" sz="400">
                <a:solidFill>
                  <a:srgbClr val="00314C"/>
                </a:solidFill>
                <a:latin typeface="Verdana" panose="020B0604030504040204" pitchFamily="34" charset="0"/>
                <a:ea typeface="Verdana" panose="020B0604030504040204" pitchFamily="34" charset="0"/>
              </a:rPr>
              <a:t>://doi.org/10.1310/hpj48s5-s2</a:t>
            </a:r>
          </a:p>
          <a:p>
            <a:pPr defTabSz="457189">
              <a:defRPr/>
            </a:pPr>
            <a:endParaRPr lang="en-US" sz="400">
              <a:solidFill>
                <a:srgbClr val="00314C"/>
              </a:solidFill>
              <a:latin typeface="Verdana" panose="020B0604030504040204" pitchFamily="34" charset="0"/>
              <a:ea typeface="Verdana" panose="020B0604030504040204" pitchFamily="34" charset="0"/>
            </a:endParaRPr>
          </a:p>
          <a:p>
            <a:pPr defTabSz="457189">
              <a:defRPr/>
            </a:pPr>
            <a:r>
              <a:rPr lang="en-US" sz="400">
                <a:solidFill>
                  <a:srgbClr val="00314C"/>
                </a:solidFill>
                <a:latin typeface="Verdana" panose="020B0604030504040204" pitchFamily="34" charset="0"/>
                <a:ea typeface="Verdana" panose="020B0604030504040204" pitchFamily="34" charset="0"/>
              </a:rPr>
              <a:t>13. Bernier TD, Schontz MJ, Izzy S, et al. Treatment of Subarachnoid Hemorrhage-associated Delayed Cerebral Ischemia With Milrinone. Journal of Neurosurgical Anesthesiology. 2021;Publish Ahead of Print. </a:t>
            </a:r>
            <a:r>
              <a:rPr lang="en-US" sz="400" err="1">
                <a:solidFill>
                  <a:srgbClr val="00314C"/>
                </a:solidFill>
                <a:latin typeface="Verdana" panose="020B0604030504040204" pitchFamily="34" charset="0"/>
                <a:ea typeface="Verdana" panose="020B0604030504040204" pitchFamily="34" charset="0"/>
              </a:rPr>
              <a:t>doi:https</a:t>
            </a:r>
            <a:r>
              <a:rPr lang="en-US" sz="400">
                <a:solidFill>
                  <a:srgbClr val="00314C"/>
                </a:solidFill>
                <a:latin typeface="Verdana" panose="020B0604030504040204" pitchFamily="34" charset="0"/>
                <a:ea typeface="Verdana" panose="020B0604030504040204" pitchFamily="34" charset="0"/>
              </a:rPr>
              <a:t>://doi.org/10.1097/ana.0000000000000755</a:t>
            </a:r>
          </a:p>
          <a:p>
            <a:pPr defTabSz="457189">
              <a:defRPr/>
            </a:pPr>
            <a:endParaRPr lang="en-US" sz="400">
              <a:solidFill>
                <a:srgbClr val="00314C"/>
              </a:solidFill>
              <a:latin typeface="Verdana" panose="020B0604030504040204" pitchFamily="34" charset="0"/>
              <a:ea typeface="Verdana" panose="020B0604030504040204" pitchFamily="34" charset="0"/>
            </a:endParaRPr>
          </a:p>
          <a:p>
            <a:pPr defTabSz="457189">
              <a:defRPr/>
            </a:pPr>
            <a:endParaRPr lang="en-US" sz="400">
              <a:solidFill>
                <a:srgbClr val="00314C"/>
              </a:solidFill>
              <a:latin typeface="Verdana" panose="020B0604030504040204" pitchFamily="34" charset="0"/>
              <a:ea typeface="Verdana" panose="020B0604030504040204" pitchFamily="34" charset="0"/>
            </a:endParaRPr>
          </a:p>
          <a:p>
            <a:pPr defTabSz="457189">
              <a:defRPr/>
            </a:pPr>
            <a:endParaRPr lang="en-US" sz="400">
              <a:solidFill>
                <a:srgbClr val="00314C"/>
              </a:solidFill>
              <a:latin typeface="Verdana" panose="020B0604030504040204" pitchFamily="34" charset="0"/>
              <a:ea typeface="Verdana" panose="020B0604030504040204" pitchFamily="34" charset="0"/>
            </a:endParaRPr>
          </a:p>
          <a:p>
            <a:pPr defTabSz="457189">
              <a:defRPr/>
            </a:pPr>
            <a:endParaRPr lang="en-US" sz="400">
              <a:solidFill>
                <a:srgbClr val="00314C"/>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4897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extLst>
    <p:ext uri="{6950BFC3-D8DA-4A85-94F7-54DA5524770B}">
      <p188:commentRel xmlns:p188="http://schemas.microsoft.com/office/powerpoint/2018/8/main" r:id="rId2"/>
    </p:ext>
  </p:extLs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BC1072-F3DE-0A74-9F49-5A7512A237BB}"/>
              </a:ext>
            </a:extLst>
          </p:cNvPr>
          <p:cNvSpPr>
            <a:spLocks noGrp="1"/>
          </p:cNvSpPr>
          <p:nvPr>
            <p:ph type="title"/>
          </p:nvPr>
        </p:nvSpPr>
        <p:spPr>
          <a:xfrm>
            <a:off x="33454" y="397996"/>
            <a:ext cx="9077093" cy="618631"/>
          </a:xfrm>
        </p:spPr>
        <p:txBody>
          <a:bodyPr/>
          <a:lstStyle/>
          <a:p>
            <a:pPr algn="ctr"/>
            <a:r>
              <a:rPr lang="en-US" sz="3800">
                <a:latin typeface="Verdana" panose="020B0604030504040204" pitchFamily="34" charset="0"/>
                <a:ea typeface="Verdana" panose="020B0604030504040204" pitchFamily="34" charset="0"/>
              </a:rPr>
              <a:t>Clinical Signs of DCI</a:t>
            </a:r>
          </a:p>
        </p:txBody>
      </p:sp>
      <p:graphicFrame>
        <p:nvGraphicFramePr>
          <p:cNvPr id="6" name="Table 5">
            <a:extLst>
              <a:ext uri="{FF2B5EF4-FFF2-40B4-BE49-F238E27FC236}">
                <a16:creationId xmlns:a16="http://schemas.microsoft.com/office/drawing/2014/main" id="{71BC81C5-6B97-C812-DE91-6E9DF40CFE96}"/>
              </a:ext>
            </a:extLst>
          </p:cNvPr>
          <p:cNvGraphicFramePr>
            <a:graphicFrameLocks noGrp="1"/>
          </p:cNvGraphicFramePr>
          <p:nvPr>
            <p:extLst>
              <p:ext uri="{D42A27DB-BD31-4B8C-83A1-F6EECF244321}">
                <p14:modId xmlns:p14="http://schemas.microsoft.com/office/powerpoint/2010/main" val="1239353938"/>
              </p:ext>
            </p:extLst>
          </p:nvPr>
        </p:nvGraphicFramePr>
        <p:xfrm>
          <a:off x="1371602" y="1284189"/>
          <a:ext cx="6400799" cy="2672903"/>
        </p:xfrm>
        <a:graphic>
          <a:graphicData uri="http://schemas.openxmlformats.org/drawingml/2006/table">
            <a:tbl>
              <a:tblPr firstRow="1" bandRow="1">
                <a:tableStyleId>{5C22544A-7EE6-4342-B048-85BDC9FD1C3A}</a:tableStyleId>
              </a:tblPr>
              <a:tblGrid>
                <a:gridCol w="6400799">
                  <a:extLst>
                    <a:ext uri="{9D8B030D-6E8A-4147-A177-3AD203B41FA5}">
                      <a16:colId xmlns:a16="http://schemas.microsoft.com/office/drawing/2014/main" val="4024089904"/>
                    </a:ext>
                  </a:extLst>
                </a:gridCol>
              </a:tblGrid>
              <a:tr h="563175">
                <a:tc>
                  <a:txBody>
                    <a:bodyPr/>
                    <a:lstStyle/>
                    <a:p>
                      <a:pPr algn="ctr"/>
                      <a:r>
                        <a:rPr lang="en-US" sz="2000">
                          <a:latin typeface="Verdana"/>
                          <a:ea typeface="Verdana"/>
                        </a:rPr>
                        <a:t>New Neurological Deficit Criteria</a:t>
                      </a:r>
                    </a:p>
                  </a:txBody>
                  <a:tcPr/>
                </a:tc>
                <a:extLst>
                  <a:ext uri="{0D108BD9-81ED-4DB2-BD59-A6C34878D82A}">
                    <a16:rowId xmlns:a16="http://schemas.microsoft.com/office/drawing/2014/main" val="2234612644"/>
                  </a:ext>
                </a:extLst>
              </a:tr>
              <a:tr h="401929">
                <a:tc>
                  <a:txBody>
                    <a:bodyPr/>
                    <a:lstStyle/>
                    <a:p>
                      <a:pPr algn="ctr"/>
                      <a:r>
                        <a:rPr lang="en-US" sz="1200">
                          <a:solidFill>
                            <a:srgbClr val="00314C"/>
                          </a:solidFill>
                          <a:latin typeface="Verdana"/>
                          <a:ea typeface="Verdana"/>
                        </a:rPr>
                        <a:t>Altered awareness confirmed by consecutive neurological evaluations (2)</a:t>
                      </a:r>
                    </a:p>
                  </a:txBody>
                  <a:tcPr/>
                </a:tc>
                <a:extLst>
                  <a:ext uri="{0D108BD9-81ED-4DB2-BD59-A6C34878D82A}">
                    <a16:rowId xmlns:a16="http://schemas.microsoft.com/office/drawing/2014/main" val="2689539667"/>
                  </a:ext>
                </a:extLst>
              </a:tr>
              <a:tr h="432915">
                <a:tc>
                  <a:txBody>
                    <a:bodyPr/>
                    <a:lstStyle/>
                    <a:p>
                      <a:pPr algn="ctr"/>
                      <a:r>
                        <a:rPr lang="en-US" sz="1200">
                          <a:solidFill>
                            <a:srgbClr val="00314C"/>
                          </a:solidFill>
                          <a:latin typeface="Verdana" panose="020B0604030504040204" pitchFamily="34" charset="0"/>
                          <a:ea typeface="Verdana" panose="020B0604030504040204" pitchFamily="34" charset="0"/>
                        </a:rPr>
                        <a:t>Decrease in FOUR score (full outline of unresponsiveness) by at least two points </a:t>
                      </a:r>
                    </a:p>
                  </a:txBody>
                  <a:tcPr/>
                </a:tc>
                <a:extLst>
                  <a:ext uri="{0D108BD9-81ED-4DB2-BD59-A6C34878D82A}">
                    <a16:rowId xmlns:a16="http://schemas.microsoft.com/office/drawing/2014/main" val="246382493"/>
                  </a:ext>
                </a:extLst>
              </a:tr>
              <a:tr h="430823">
                <a:tc>
                  <a:txBody>
                    <a:bodyPr/>
                    <a:lstStyle/>
                    <a:p>
                      <a:pPr algn="ctr"/>
                      <a:r>
                        <a:rPr lang="en-US" sz="1200">
                          <a:solidFill>
                            <a:srgbClr val="00314C"/>
                          </a:solidFill>
                          <a:latin typeface="Verdana"/>
                          <a:ea typeface="Verdana"/>
                        </a:rPr>
                        <a:t>Changes in speech</a:t>
                      </a:r>
                    </a:p>
                  </a:txBody>
                  <a:tcPr/>
                </a:tc>
                <a:extLst>
                  <a:ext uri="{0D108BD9-81ED-4DB2-BD59-A6C34878D82A}">
                    <a16:rowId xmlns:a16="http://schemas.microsoft.com/office/drawing/2014/main" val="3371314240"/>
                  </a:ext>
                </a:extLst>
              </a:tr>
              <a:tr h="386861">
                <a:tc>
                  <a:txBody>
                    <a:bodyPr/>
                    <a:lstStyle/>
                    <a:p>
                      <a:pPr algn="ctr"/>
                      <a:r>
                        <a:rPr lang="en-US" sz="1200">
                          <a:solidFill>
                            <a:srgbClr val="00314C"/>
                          </a:solidFill>
                          <a:latin typeface="Verdana"/>
                          <a:ea typeface="Verdana"/>
                        </a:rPr>
                        <a:t>Neurological deficits with a rapid onset within a 4-hour time-period</a:t>
                      </a:r>
                    </a:p>
                  </a:txBody>
                  <a:tcPr/>
                </a:tc>
                <a:extLst>
                  <a:ext uri="{0D108BD9-81ED-4DB2-BD59-A6C34878D82A}">
                    <a16:rowId xmlns:a16="http://schemas.microsoft.com/office/drawing/2014/main" val="4107433295"/>
                  </a:ext>
                </a:extLst>
              </a:tr>
              <a:tr h="457200">
                <a:tc>
                  <a:txBody>
                    <a:bodyPr/>
                    <a:lstStyle/>
                    <a:p>
                      <a:pPr algn="ctr"/>
                      <a:r>
                        <a:rPr lang="en-US" sz="1200">
                          <a:solidFill>
                            <a:srgbClr val="00314C"/>
                          </a:solidFill>
                          <a:latin typeface="Verdana"/>
                          <a:ea typeface="Verdana"/>
                        </a:rPr>
                        <a:t>Headache that persists despite receiving appropriate pain treatment</a:t>
                      </a:r>
                    </a:p>
                  </a:txBody>
                  <a:tcPr/>
                </a:tc>
                <a:extLst>
                  <a:ext uri="{0D108BD9-81ED-4DB2-BD59-A6C34878D82A}">
                    <a16:rowId xmlns:a16="http://schemas.microsoft.com/office/drawing/2014/main" val="3107068680"/>
                  </a:ext>
                </a:extLst>
              </a:tr>
            </a:tbl>
          </a:graphicData>
        </a:graphic>
      </p:graphicFrame>
      <p:sp>
        <p:nvSpPr>
          <p:cNvPr id="3" name="TextBox 2">
            <a:extLst>
              <a:ext uri="{FF2B5EF4-FFF2-40B4-BE49-F238E27FC236}">
                <a16:creationId xmlns:a16="http://schemas.microsoft.com/office/drawing/2014/main" id="{516EC86F-B8F1-E19D-3688-FCFDB1806551}"/>
              </a:ext>
            </a:extLst>
          </p:cNvPr>
          <p:cNvSpPr txBox="1"/>
          <p:nvPr/>
        </p:nvSpPr>
        <p:spPr>
          <a:xfrm>
            <a:off x="33454" y="4245367"/>
            <a:ext cx="6400799" cy="1000274"/>
          </a:xfrm>
          <a:prstGeom prst="rect">
            <a:avLst/>
          </a:prstGeom>
          <a:noFill/>
        </p:spPr>
        <p:txBody>
          <a:bodyPr wrap="square">
            <a:spAutoFit/>
          </a:bodyPr>
          <a:lstStyle/>
          <a:p>
            <a:r>
              <a:rPr lang="en-US" sz="600">
                <a:solidFill>
                  <a:srgbClr val="00314C"/>
                </a:solidFill>
                <a:latin typeface="Verdana" panose="020B0604030504040204" pitchFamily="34" charset="0"/>
                <a:ea typeface="Verdana" panose="020B0604030504040204" pitchFamily="34" charset="0"/>
              </a:rPr>
              <a:t>Amr Abdulazim, Heilig M, Gabriël J.E. Rinkel, Nima </a:t>
            </a:r>
            <a:r>
              <a:rPr lang="en-US" sz="600" err="1">
                <a:solidFill>
                  <a:srgbClr val="00314C"/>
                </a:solidFill>
                <a:latin typeface="Verdana" panose="020B0604030504040204" pitchFamily="34" charset="0"/>
                <a:ea typeface="Verdana" panose="020B0604030504040204" pitchFamily="34" charset="0"/>
              </a:rPr>
              <a:t>Etminan</a:t>
            </a:r>
            <a:r>
              <a:rPr lang="en-US" sz="600">
                <a:solidFill>
                  <a:srgbClr val="00314C"/>
                </a:solidFill>
                <a:latin typeface="Verdana" panose="020B0604030504040204" pitchFamily="34" charset="0"/>
                <a:ea typeface="Verdana" panose="020B0604030504040204" pitchFamily="34" charset="0"/>
              </a:rPr>
              <a:t>. Diagnosis of Delayed Cerebral Ischemia in Patients with Aneurysmal Subarachnoid Hemorrhage and Triggers for Intervention. </a:t>
            </a:r>
            <a:r>
              <a:rPr lang="en-US" sz="600" i="1">
                <a:solidFill>
                  <a:srgbClr val="00314C"/>
                </a:solidFill>
                <a:latin typeface="Verdana" panose="020B0604030504040204" pitchFamily="34" charset="0"/>
                <a:ea typeface="Verdana" panose="020B0604030504040204" pitchFamily="34" charset="0"/>
              </a:rPr>
              <a:t>Neurocritical Care</a:t>
            </a:r>
            <a:r>
              <a:rPr lang="en-US" sz="600">
                <a:solidFill>
                  <a:srgbClr val="00314C"/>
                </a:solidFill>
                <a:latin typeface="Verdana" panose="020B0604030504040204" pitchFamily="34" charset="0"/>
                <a:ea typeface="Verdana" panose="020B0604030504040204" pitchFamily="34" charset="0"/>
              </a:rPr>
              <a:t>. 2023;39(2):311-319. </a:t>
            </a:r>
            <a:r>
              <a:rPr lang="en-US" sz="600" err="1">
                <a:solidFill>
                  <a:srgbClr val="00314C"/>
                </a:solidFill>
                <a:latin typeface="Verdana" panose="020B0604030504040204" pitchFamily="34" charset="0"/>
                <a:ea typeface="Verdana" panose="020B0604030504040204" pitchFamily="34" charset="0"/>
              </a:rPr>
              <a:t>doi:https</a:t>
            </a:r>
            <a:r>
              <a:rPr lang="en-US" sz="600">
                <a:solidFill>
                  <a:srgbClr val="00314C"/>
                </a:solidFill>
                <a:latin typeface="Verdana" panose="020B0604030504040204" pitchFamily="34" charset="0"/>
                <a:ea typeface="Verdana" panose="020B0604030504040204" pitchFamily="34" charset="0"/>
              </a:rPr>
              <a:t>://doi.org/10.1007/s12028-023-01812-3</a:t>
            </a:r>
          </a:p>
          <a:p>
            <a:endParaRPr lang="en-US" sz="600">
              <a:solidFill>
                <a:srgbClr val="00314C"/>
              </a:solidFill>
              <a:latin typeface="Verdana" panose="020B0604030504040204" pitchFamily="34" charset="0"/>
              <a:ea typeface="Verdana" panose="020B0604030504040204" pitchFamily="34" charset="0"/>
            </a:endParaRPr>
          </a:p>
          <a:p>
            <a:r>
              <a:rPr lang="en-US" sz="600">
                <a:solidFill>
                  <a:srgbClr val="00314C"/>
                </a:solidFill>
                <a:latin typeface="Verdana" panose="020B0604030504040204" pitchFamily="34" charset="0"/>
                <a:ea typeface="Verdana" panose="020B0604030504040204" pitchFamily="34" charset="0"/>
              </a:rPr>
              <a:t>Hoh BL, Ko NU, Amin-</a:t>
            </a:r>
            <a:r>
              <a:rPr lang="en-US" sz="600" err="1">
                <a:solidFill>
                  <a:srgbClr val="00314C"/>
                </a:solidFill>
                <a:latin typeface="Verdana" panose="020B0604030504040204" pitchFamily="34" charset="0"/>
                <a:ea typeface="Verdana" panose="020B0604030504040204" pitchFamily="34" charset="0"/>
              </a:rPr>
              <a:t>Hanjani</a:t>
            </a:r>
            <a:r>
              <a:rPr lang="en-US" sz="600">
                <a:solidFill>
                  <a:srgbClr val="00314C"/>
                </a:solidFill>
                <a:latin typeface="Verdana" panose="020B0604030504040204" pitchFamily="34" charset="0"/>
                <a:ea typeface="Verdana" panose="020B0604030504040204" pitchFamily="34" charset="0"/>
              </a:rPr>
              <a:t> S, et al. 2023 Guideline for the Management of Patients With Aneurysmal Subarachnoid Hemorrhage: A Guideline From the American Heart Association/American Stroke Association. Stroke. 2023;54(7). </a:t>
            </a:r>
            <a:r>
              <a:rPr lang="en-US" sz="600" err="1">
                <a:solidFill>
                  <a:srgbClr val="00314C"/>
                </a:solidFill>
                <a:latin typeface="Verdana" panose="020B0604030504040204" pitchFamily="34" charset="0"/>
                <a:ea typeface="Verdana" panose="020B0604030504040204" pitchFamily="34" charset="0"/>
              </a:rPr>
              <a:t>doi:https</a:t>
            </a:r>
            <a:r>
              <a:rPr lang="en-US" sz="600">
                <a:solidFill>
                  <a:srgbClr val="00314C"/>
                </a:solidFill>
                <a:latin typeface="Verdana" panose="020B0604030504040204" pitchFamily="34" charset="0"/>
                <a:ea typeface="Verdana" panose="020B0604030504040204" pitchFamily="34" charset="0"/>
              </a:rPr>
              <a:t>://doi.org/10.1161/str.0000000000000436</a:t>
            </a:r>
          </a:p>
          <a:p>
            <a:endParaRPr lang="en-US" sz="600">
              <a:solidFill>
                <a:srgbClr val="00314C"/>
              </a:solidFill>
              <a:latin typeface="Verdana" panose="020B0604030504040204" pitchFamily="34" charset="0"/>
              <a:ea typeface="Verdana" panose="020B0604030504040204" pitchFamily="34" charset="0"/>
            </a:endParaRPr>
          </a:p>
          <a:p>
            <a:r>
              <a:rPr lang="en-US" sz="600">
                <a:solidFill>
                  <a:srgbClr val="00314C"/>
                </a:solidFill>
                <a:latin typeface="Verdana" panose="020B0604030504040204" pitchFamily="34" charset="0"/>
                <a:ea typeface="Verdana" panose="020B0604030504040204" pitchFamily="34" charset="0"/>
              </a:rPr>
              <a:t> Sena PB, Gonçalves M, Maia B, Fernandes M, Bento L. Evidence-Based Approach to Cerebral Vasospasm and Delayed Cerebral Ischemia: Milrinone as a Therapeutic Option—A Narrative Literature Review and Algorithm Treatment Proposition. Neurology International. 2025;17(3):32-32. </a:t>
            </a:r>
            <a:r>
              <a:rPr lang="en-US" sz="600" err="1">
                <a:solidFill>
                  <a:srgbClr val="00314C"/>
                </a:solidFill>
                <a:latin typeface="Verdana" panose="020B0604030504040204" pitchFamily="34" charset="0"/>
                <a:ea typeface="Verdana" panose="020B0604030504040204" pitchFamily="34" charset="0"/>
              </a:rPr>
              <a:t>doi:https</a:t>
            </a:r>
            <a:r>
              <a:rPr lang="en-US" sz="600">
                <a:solidFill>
                  <a:srgbClr val="00314C"/>
                </a:solidFill>
                <a:latin typeface="Verdana" panose="020B0604030504040204" pitchFamily="34" charset="0"/>
                <a:ea typeface="Verdana" panose="020B0604030504040204" pitchFamily="34" charset="0"/>
              </a:rPr>
              <a:t>://doi.org/10.3390/neurolint17030032</a:t>
            </a:r>
          </a:p>
          <a:p>
            <a:endParaRPr lang="en-US" sz="500">
              <a:solidFill>
                <a:srgbClr val="00314C"/>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083125475"/>
      </p:ext>
    </p:extLst>
  </p:cSld>
  <p:clrMapOvr>
    <a:masterClrMapping/>
  </p:clrMapOvr>
  <p:extLst>
    <p:ext uri="{6950BFC3-D8DA-4A85-94F7-54DA5524770B}">
      <p188:commentRel xmlns:p188="http://schemas.microsoft.com/office/powerpoint/2018/8/main" r:id="rId2"/>
    </p:ext>
  </p:extLs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2D771-3BAC-E6F1-7D14-CE90CB7303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B08E83-AAA1-527B-04C0-50E51A59B6A0}"/>
              </a:ext>
            </a:extLst>
          </p:cNvPr>
          <p:cNvSpPr>
            <a:spLocks noGrp="1"/>
          </p:cNvSpPr>
          <p:nvPr>
            <p:ph type="title"/>
          </p:nvPr>
        </p:nvSpPr>
        <p:spPr>
          <a:xfrm>
            <a:off x="471489" y="15588"/>
            <a:ext cx="5915025" cy="1144929"/>
          </a:xfrm>
        </p:spPr>
        <p:txBody>
          <a:bodyPr/>
          <a:lstStyle/>
          <a:p>
            <a:pPr algn="ctr"/>
            <a:r>
              <a:rPr lang="en-US" sz="3800">
                <a:latin typeface="Verdana" panose="020B0604030504040204" pitchFamily="34" charset="0"/>
                <a:ea typeface="Verdana" panose="020B0604030504040204" pitchFamily="34" charset="0"/>
              </a:rPr>
              <a:t>Contraindications to Milrinone Use</a:t>
            </a:r>
          </a:p>
        </p:txBody>
      </p:sp>
      <p:sp>
        <p:nvSpPr>
          <p:cNvPr id="4" name="Rectangle: Rounded Corners 3">
            <a:extLst>
              <a:ext uri="{FF2B5EF4-FFF2-40B4-BE49-F238E27FC236}">
                <a16:creationId xmlns:a16="http://schemas.microsoft.com/office/drawing/2014/main" id="{292976CE-0366-7526-3837-FE20D2856FD6}"/>
              </a:ext>
            </a:extLst>
          </p:cNvPr>
          <p:cNvSpPr/>
          <p:nvPr/>
        </p:nvSpPr>
        <p:spPr>
          <a:xfrm>
            <a:off x="4869365" y="1457713"/>
            <a:ext cx="3456881" cy="2613704"/>
          </a:xfrm>
          <a:prstGeom prst="roundRect">
            <a:avLst/>
          </a:prstGeom>
          <a:solidFill>
            <a:schemeClr val="bg1"/>
          </a:solidFill>
          <a:ln w="19050">
            <a:solidFill>
              <a:srgbClr val="0031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20DD47EE-83F4-BF88-460D-7DDF2B87BDB2}"/>
              </a:ext>
            </a:extLst>
          </p:cNvPr>
          <p:cNvSpPr/>
          <p:nvPr/>
        </p:nvSpPr>
        <p:spPr>
          <a:xfrm>
            <a:off x="721112" y="1457713"/>
            <a:ext cx="3326781" cy="2613704"/>
          </a:xfrm>
          <a:prstGeom prst="roundRect">
            <a:avLst/>
          </a:prstGeom>
          <a:noFill/>
          <a:ln w="19050">
            <a:solidFill>
              <a:srgbClr val="0031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207DD55-A912-9321-044E-5DC39B039EFA}"/>
              </a:ext>
            </a:extLst>
          </p:cNvPr>
          <p:cNvSpPr txBox="1"/>
          <p:nvPr/>
        </p:nvSpPr>
        <p:spPr>
          <a:xfrm>
            <a:off x="646235" y="1529282"/>
            <a:ext cx="3274277" cy="369332"/>
          </a:xfrm>
          <a:prstGeom prst="rect">
            <a:avLst/>
          </a:prstGeom>
          <a:noFill/>
        </p:spPr>
        <p:txBody>
          <a:bodyPr wrap="square" rtlCol="0">
            <a:spAutoFit/>
          </a:bodyPr>
          <a:lstStyle/>
          <a:p>
            <a:pPr algn="ctr"/>
            <a:r>
              <a:rPr lang="en-US" b="1">
                <a:solidFill>
                  <a:srgbClr val="00314C"/>
                </a:solidFill>
                <a:latin typeface="Verdana" panose="020B0604030504040204" pitchFamily="34" charset="0"/>
                <a:ea typeface="Verdana" panose="020B0604030504040204" pitchFamily="34" charset="0"/>
              </a:rPr>
              <a:t>Absolute</a:t>
            </a:r>
          </a:p>
        </p:txBody>
      </p:sp>
      <p:sp>
        <p:nvSpPr>
          <p:cNvPr id="8" name="TextBox 7">
            <a:extLst>
              <a:ext uri="{FF2B5EF4-FFF2-40B4-BE49-F238E27FC236}">
                <a16:creationId xmlns:a16="http://schemas.microsoft.com/office/drawing/2014/main" id="{8D5BAFCA-37E1-0E11-8538-75BB74359DEF}"/>
              </a:ext>
            </a:extLst>
          </p:cNvPr>
          <p:cNvSpPr txBox="1"/>
          <p:nvPr/>
        </p:nvSpPr>
        <p:spPr>
          <a:xfrm>
            <a:off x="4871726" y="1458945"/>
            <a:ext cx="3274277" cy="369332"/>
          </a:xfrm>
          <a:prstGeom prst="rect">
            <a:avLst/>
          </a:prstGeom>
          <a:noFill/>
        </p:spPr>
        <p:txBody>
          <a:bodyPr wrap="square" rtlCol="0">
            <a:spAutoFit/>
          </a:bodyPr>
          <a:lstStyle/>
          <a:p>
            <a:pPr algn="ctr"/>
            <a:r>
              <a:rPr lang="en-US" b="1">
                <a:solidFill>
                  <a:srgbClr val="00314C"/>
                </a:solidFill>
                <a:latin typeface="Verdana" panose="020B0604030504040204" pitchFamily="34" charset="0"/>
                <a:ea typeface="Verdana" panose="020B0604030504040204" pitchFamily="34" charset="0"/>
              </a:rPr>
              <a:t>Relative</a:t>
            </a:r>
          </a:p>
        </p:txBody>
      </p:sp>
      <p:sp>
        <p:nvSpPr>
          <p:cNvPr id="9" name="TextBox 8">
            <a:extLst>
              <a:ext uri="{FF2B5EF4-FFF2-40B4-BE49-F238E27FC236}">
                <a16:creationId xmlns:a16="http://schemas.microsoft.com/office/drawing/2014/main" id="{EBAF9F57-9677-45DD-D7C4-6874C47CC096}"/>
              </a:ext>
            </a:extLst>
          </p:cNvPr>
          <p:cNvSpPr txBox="1"/>
          <p:nvPr/>
        </p:nvSpPr>
        <p:spPr>
          <a:xfrm>
            <a:off x="817756" y="1900245"/>
            <a:ext cx="3326781" cy="2089418"/>
          </a:xfrm>
          <a:prstGeom prst="rect">
            <a:avLst/>
          </a:prstGeom>
          <a:noFill/>
        </p:spPr>
        <p:txBody>
          <a:bodyPr wrap="square" rtlCol="0">
            <a:spAutoFit/>
          </a:bodyPr>
          <a:lstStyle/>
          <a:p>
            <a:pPr marL="171446" indent="-171446">
              <a:lnSpc>
                <a:spcPct val="150000"/>
              </a:lnSpc>
              <a:buFont typeface="Arial" panose="020B0604020202020204" pitchFamily="34" charset="0"/>
              <a:buChar char="•"/>
            </a:pPr>
            <a:r>
              <a:rPr lang="en-US" sz="1100">
                <a:solidFill>
                  <a:srgbClr val="00314C"/>
                </a:solidFill>
                <a:latin typeface="Verdana" panose="020B0604030504040204" pitchFamily="34" charset="0"/>
                <a:ea typeface="Verdana" panose="020B0604030504040204" pitchFamily="34" charset="0"/>
              </a:rPr>
              <a:t>Milrinone hypersensitivity</a:t>
            </a:r>
          </a:p>
          <a:p>
            <a:pPr marL="171446" indent="-171446">
              <a:lnSpc>
                <a:spcPct val="150000"/>
              </a:lnSpc>
              <a:buFont typeface="Arial" panose="020B0604020202020204" pitchFamily="34" charset="0"/>
              <a:buChar char="•"/>
            </a:pPr>
            <a:r>
              <a:rPr lang="en-US" sz="1100">
                <a:solidFill>
                  <a:srgbClr val="00314C"/>
                </a:solidFill>
                <a:latin typeface="Verdana" panose="020B0604030504040204" pitchFamily="34" charset="0"/>
                <a:ea typeface="Verdana" panose="020B0604030504040204" pitchFamily="34" charset="0"/>
              </a:rPr>
              <a:t>Aortic or pulmonary valve stenosis</a:t>
            </a:r>
          </a:p>
          <a:p>
            <a:pPr marL="171446" indent="-171446">
              <a:lnSpc>
                <a:spcPct val="150000"/>
              </a:lnSpc>
              <a:buFont typeface="Arial" panose="020B0604020202020204" pitchFamily="34" charset="0"/>
              <a:buChar char="•"/>
            </a:pPr>
            <a:r>
              <a:rPr lang="en-US" sz="1100">
                <a:solidFill>
                  <a:srgbClr val="00314C"/>
                </a:solidFill>
                <a:latin typeface="Verdana" panose="020B0604030504040204" pitchFamily="34" charset="0"/>
                <a:ea typeface="Verdana" panose="020B0604030504040204" pitchFamily="34" charset="0"/>
              </a:rPr>
              <a:t>Obstructive hypertrophic cardiomyopathy</a:t>
            </a:r>
          </a:p>
          <a:p>
            <a:pPr marL="171446" indent="-171446">
              <a:lnSpc>
                <a:spcPct val="150000"/>
              </a:lnSpc>
              <a:buFont typeface="Arial" panose="020B0604020202020204" pitchFamily="34" charset="0"/>
              <a:buChar char="•"/>
            </a:pPr>
            <a:r>
              <a:rPr lang="en-US" sz="1100">
                <a:solidFill>
                  <a:srgbClr val="00314C"/>
                </a:solidFill>
                <a:latin typeface="Verdana" panose="020B0604030504040204" pitchFamily="34" charset="0"/>
                <a:ea typeface="Verdana" panose="020B0604030504040204" pitchFamily="34" charset="0"/>
              </a:rPr>
              <a:t>Acute coronary syndrome or malignant arrythmias</a:t>
            </a:r>
          </a:p>
          <a:p>
            <a:pPr marL="171446" indent="-171446">
              <a:lnSpc>
                <a:spcPct val="150000"/>
              </a:lnSpc>
              <a:buFont typeface="Arial" panose="020B0604020202020204" pitchFamily="34" charset="0"/>
              <a:buChar char="•"/>
            </a:pPr>
            <a:r>
              <a:rPr lang="en-US" sz="1100">
                <a:solidFill>
                  <a:srgbClr val="00314C"/>
                </a:solidFill>
                <a:latin typeface="Verdana" panose="020B0604030504040204" pitchFamily="34" charset="0"/>
                <a:ea typeface="Verdana" panose="020B0604030504040204" pitchFamily="34" charset="0"/>
              </a:rPr>
              <a:t>Severe refractory hypotension</a:t>
            </a:r>
          </a:p>
          <a:p>
            <a:pPr marL="171446" indent="-171446">
              <a:lnSpc>
                <a:spcPct val="150000"/>
              </a:lnSpc>
              <a:buFont typeface="Arial" panose="020B0604020202020204" pitchFamily="34" charset="0"/>
              <a:buChar char="•"/>
            </a:pPr>
            <a:r>
              <a:rPr lang="en-US" sz="1100">
                <a:solidFill>
                  <a:srgbClr val="00314C"/>
                </a:solidFill>
                <a:latin typeface="Verdana" panose="020B0604030504040204" pitchFamily="34" charset="0"/>
                <a:ea typeface="Verdana" panose="020B0604030504040204" pitchFamily="34" charset="0"/>
              </a:rPr>
              <a:t>Severe renal insufficiency or dialysis dependent</a:t>
            </a:r>
          </a:p>
        </p:txBody>
      </p:sp>
      <p:sp>
        <p:nvSpPr>
          <p:cNvPr id="10" name="TextBox 9">
            <a:extLst>
              <a:ext uri="{FF2B5EF4-FFF2-40B4-BE49-F238E27FC236}">
                <a16:creationId xmlns:a16="http://schemas.microsoft.com/office/drawing/2014/main" id="{40BE2922-5F72-F180-2044-84F7685C3C43}"/>
              </a:ext>
            </a:extLst>
          </p:cNvPr>
          <p:cNvSpPr txBox="1"/>
          <p:nvPr/>
        </p:nvSpPr>
        <p:spPr>
          <a:xfrm>
            <a:off x="4950785" y="1899139"/>
            <a:ext cx="3111191" cy="1581587"/>
          </a:xfrm>
          <a:prstGeom prst="rect">
            <a:avLst/>
          </a:prstGeom>
          <a:noFill/>
        </p:spPr>
        <p:txBody>
          <a:bodyPr wrap="square" rtlCol="0">
            <a:spAutoFit/>
          </a:bodyPr>
          <a:lstStyle/>
          <a:p>
            <a:pPr marL="171446" indent="-171446">
              <a:lnSpc>
                <a:spcPct val="150000"/>
              </a:lnSpc>
              <a:buFont typeface="Arial" panose="020B0604020202020204" pitchFamily="34" charset="0"/>
              <a:buChar char="•"/>
            </a:pPr>
            <a:r>
              <a:rPr lang="en-US" sz="1100">
                <a:solidFill>
                  <a:srgbClr val="00314C"/>
                </a:solidFill>
                <a:latin typeface="Verdana" panose="020B0604030504040204" pitchFamily="34" charset="0"/>
                <a:ea typeface="Verdana" panose="020B0604030504040204" pitchFamily="34" charset="0"/>
              </a:rPr>
              <a:t>Worsening cardiac output and worsening troponin levels that indicate underlying myocardial dysfunction</a:t>
            </a:r>
          </a:p>
          <a:p>
            <a:pPr marL="171446" indent="-171446">
              <a:lnSpc>
                <a:spcPct val="150000"/>
              </a:lnSpc>
              <a:buFont typeface="Arial" panose="020B0604020202020204" pitchFamily="34" charset="0"/>
              <a:buChar char="•"/>
            </a:pPr>
            <a:r>
              <a:rPr lang="en-US" sz="1100">
                <a:solidFill>
                  <a:srgbClr val="00314C"/>
                </a:solidFill>
                <a:latin typeface="Verdana" panose="020B0604030504040204" pitchFamily="34" charset="0"/>
                <a:ea typeface="Verdana" panose="020B0604030504040204" pitchFamily="34" charset="0"/>
              </a:rPr>
              <a:t>Severe electrolyte imbalances or other disturbances that may increase the risk of arrythmia</a:t>
            </a:r>
          </a:p>
        </p:txBody>
      </p:sp>
      <p:sp>
        <p:nvSpPr>
          <p:cNvPr id="3" name="TextBox 2">
            <a:extLst>
              <a:ext uri="{FF2B5EF4-FFF2-40B4-BE49-F238E27FC236}">
                <a16:creationId xmlns:a16="http://schemas.microsoft.com/office/drawing/2014/main" id="{EB7A0C99-2088-EE0B-A7B3-5114BBC041EC}"/>
              </a:ext>
            </a:extLst>
          </p:cNvPr>
          <p:cNvSpPr txBox="1"/>
          <p:nvPr/>
        </p:nvSpPr>
        <p:spPr>
          <a:xfrm>
            <a:off x="0" y="4180203"/>
            <a:ext cx="6386514" cy="1261884"/>
          </a:xfrm>
          <a:prstGeom prst="rect">
            <a:avLst/>
          </a:prstGeom>
          <a:noFill/>
        </p:spPr>
        <p:txBody>
          <a:bodyPr wrap="square">
            <a:spAutoFit/>
          </a:bodyPr>
          <a:lstStyle/>
          <a:p>
            <a:pPr defTabSz="457189">
              <a:defRPr/>
            </a:pPr>
            <a:endParaRPr lang="en-US" sz="500">
              <a:solidFill>
                <a:srgbClr val="2C3E50"/>
              </a:solidFill>
              <a:latin typeface="Verdana" panose="020B0604030504040204" pitchFamily="34" charset="0"/>
              <a:ea typeface="Verdana" panose="020B0604030504040204" pitchFamily="34" charset="0"/>
            </a:endParaRPr>
          </a:p>
          <a:p>
            <a:pPr defTabSz="457189">
              <a:defRPr/>
            </a:pPr>
            <a:r>
              <a:rPr lang="en-US" sz="500">
                <a:solidFill>
                  <a:srgbClr val="00314C"/>
                </a:solidFill>
                <a:latin typeface="Verdana" panose="020B0604030504040204" pitchFamily="34" charset="0"/>
                <a:ea typeface="Verdana" panose="020B0604030504040204" pitchFamily="34" charset="0"/>
              </a:rPr>
              <a:t>Hoh BL, Ko NU, Amin-</a:t>
            </a:r>
            <a:r>
              <a:rPr lang="en-US" sz="500" err="1">
                <a:solidFill>
                  <a:srgbClr val="00314C"/>
                </a:solidFill>
                <a:latin typeface="Verdana" panose="020B0604030504040204" pitchFamily="34" charset="0"/>
                <a:ea typeface="Verdana" panose="020B0604030504040204" pitchFamily="34" charset="0"/>
              </a:rPr>
              <a:t>Hanjani</a:t>
            </a:r>
            <a:r>
              <a:rPr lang="en-US" sz="500">
                <a:solidFill>
                  <a:srgbClr val="00314C"/>
                </a:solidFill>
                <a:latin typeface="Verdana" panose="020B0604030504040204" pitchFamily="34" charset="0"/>
                <a:ea typeface="Verdana" panose="020B0604030504040204" pitchFamily="34" charset="0"/>
              </a:rPr>
              <a:t> S, et al. 2023 Guideline for the Management of Patients With Aneurysmal Subarachnoid Hemorrhage: A Guideline From the American Heart Association/American Stroke Association. Stroke. 2023;54(7). </a:t>
            </a:r>
            <a:r>
              <a:rPr lang="en-US" sz="500" err="1">
                <a:solidFill>
                  <a:srgbClr val="00314C"/>
                </a:solidFill>
                <a:latin typeface="Verdana" panose="020B0604030504040204" pitchFamily="34" charset="0"/>
                <a:ea typeface="Verdana" panose="020B0604030504040204" pitchFamily="34" charset="0"/>
              </a:rPr>
              <a:t>doi:https</a:t>
            </a:r>
            <a:r>
              <a:rPr lang="en-US" sz="500">
                <a:solidFill>
                  <a:srgbClr val="00314C"/>
                </a:solidFill>
                <a:latin typeface="Verdana" panose="020B0604030504040204" pitchFamily="34" charset="0"/>
                <a:ea typeface="Verdana" panose="020B0604030504040204" pitchFamily="34" charset="0"/>
              </a:rPr>
              <a:t>://doi.org/10.1161/str.0000000000000436</a:t>
            </a:r>
          </a:p>
          <a:p>
            <a:pPr defTabSz="457189">
              <a:defRPr/>
            </a:pPr>
            <a:endParaRPr lang="en-US" sz="500">
              <a:solidFill>
                <a:srgbClr val="00314C"/>
              </a:solidFill>
              <a:latin typeface="Verdana" panose="020B0604030504040204" pitchFamily="34" charset="0"/>
              <a:ea typeface="Verdana" panose="020B0604030504040204" pitchFamily="34" charset="0"/>
            </a:endParaRPr>
          </a:p>
          <a:p>
            <a:pPr defTabSz="457189">
              <a:defRPr/>
            </a:pPr>
            <a:r>
              <a:rPr lang="en-US" sz="500">
                <a:solidFill>
                  <a:srgbClr val="00314C"/>
                </a:solidFill>
                <a:latin typeface="Verdana" panose="020B0604030504040204" pitchFamily="34" charset="0"/>
                <a:ea typeface="Verdana" panose="020B0604030504040204" pitchFamily="34" charset="0"/>
              </a:rPr>
              <a:t> Sena PB, Gonçalves M, Maia B, Fernandes M, Bento L. Evidence-Based Approach to Cerebral Vasospasm and Delayed Cerebral Ischemia: Milrinone as a Therapeutic Option—A Narrative Literature Review and Algorithm Treatment Proposition. Neurology International. 2025;17(3):32-32. </a:t>
            </a:r>
            <a:r>
              <a:rPr lang="en-US" sz="500" err="1">
                <a:solidFill>
                  <a:srgbClr val="00314C"/>
                </a:solidFill>
                <a:latin typeface="Verdana" panose="020B0604030504040204" pitchFamily="34" charset="0"/>
                <a:ea typeface="Verdana" panose="020B0604030504040204" pitchFamily="34" charset="0"/>
              </a:rPr>
              <a:t>doi:https</a:t>
            </a:r>
            <a:r>
              <a:rPr lang="en-US" sz="500">
                <a:solidFill>
                  <a:srgbClr val="00314C"/>
                </a:solidFill>
                <a:latin typeface="Verdana" panose="020B0604030504040204" pitchFamily="34" charset="0"/>
                <a:ea typeface="Verdana" panose="020B0604030504040204" pitchFamily="34" charset="0"/>
              </a:rPr>
              <a:t>://doi.org/10.3390/neurolint17030032</a:t>
            </a:r>
          </a:p>
          <a:p>
            <a:pPr defTabSz="457189">
              <a:defRPr/>
            </a:pPr>
            <a:endParaRPr lang="en-US" sz="500">
              <a:solidFill>
                <a:srgbClr val="00314C"/>
              </a:solidFill>
              <a:latin typeface="Verdana" panose="020B0604030504040204" pitchFamily="34" charset="0"/>
              <a:ea typeface="Verdana" panose="020B0604030504040204" pitchFamily="34" charset="0"/>
            </a:endParaRPr>
          </a:p>
          <a:p>
            <a:pPr defTabSz="457189">
              <a:defRPr/>
            </a:pPr>
            <a:r>
              <a:rPr lang="en-US" sz="500">
                <a:solidFill>
                  <a:srgbClr val="00314C"/>
                </a:solidFill>
                <a:latin typeface="Verdana" panose="020B0604030504040204" pitchFamily="34" charset="0"/>
                <a:ea typeface="Verdana" panose="020B0604030504040204" pitchFamily="34" charset="0"/>
              </a:rPr>
              <a:t>Kiser T. Pharmacologic Options for Prevention and Management of Cerebral Vasospasm in Aneurysmal Subarachnoid Hemorrhage. Hospital Pharmacy. 2013;48(Supplement 5):S2-S9. </a:t>
            </a:r>
            <a:r>
              <a:rPr lang="en-US" sz="500" err="1">
                <a:solidFill>
                  <a:srgbClr val="00314C"/>
                </a:solidFill>
                <a:latin typeface="Verdana" panose="020B0604030504040204" pitchFamily="34" charset="0"/>
                <a:ea typeface="Verdana" panose="020B0604030504040204" pitchFamily="34" charset="0"/>
              </a:rPr>
              <a:t>doi:https</a:t>
            </a:r>
            <a:r>
              <a:rPr lang="en-US" sz="500">
                <a:solidFill>
                  <a:srgbClr val="00314C"/>
                </a:solidFill>
                <a:latin typeface="Verdana" panose="020B0604030504040204" pitchFamily="34" charset="0"/>
                <a:ea typeface="Verdana" panose="020B0604030504040204" pitchFamily="34" charset="0"/>
              </a:rPr>
              <a:t>://doi.org/10.1310/hpj48s5-s2</a:t>
            </a:r>
          </a:p>
          <a:p>
            <a:pPr defTabSz="457189">
              <a:defRPr/>
            </a:pPr>
            <a:endParaRPr lang="en-US" sz="500">
              <a:solidFill>
                <a:srgbClr val="00314C"/>
              </a:solidFill>
              <a:latin typeface="Verdana" panose="020B0604030504040204" pitchFamily="34" charset="0"/>
              <a:ea typeface="Verdana" panose="020B0604030504040204" pitchFamily="34" charset="0"/>
            </a:endParaRPr>
          </a:p>
          <a:p>
            <a:pPr defTabSz="457189">
              <a:defRPr/>
            </a:pPr>
            <a:r>
              <a:rPr lang="en-US" sz="500">
                <a:solidFill>
                  <a:srgbClr val="00314C"/>
                </a:solidFill>
                <a:latin typeface="Verdana" panose="020B0604030504040204" pitchFamily="34" charset="0"/>
                <a:ea typeface="Verdana" panose="020B0604030504040204" pitchFamily="34" charset="0"/>
              </a:rPr>
              <a:t>Bernier TD, Schontz MJ, Izzy S, et al. Treatment of Subarachnoid Hemorrhage-associated Delayed Cerebral Ischemia With Milrinone. Journal of Neurosurgical Anesthesiology. 2021;Publish Ahead of Print. </a:t>
            </a:r>
            <a:r>
              <a:rPr lang="en-US" sz="500" err="1">
                <a:solidFill>
                  <a:srgbClr val="00314C"/>
                </a:solidFill>
                <a:latin typeface="Verdana" panose="020B0604030504040204" pitchFamily="34" charset="0"/>
                <a:ea typeface="Verdana" panose="020B0604030504040204" pitchFamily="34" charset="0"/>
              </a:rPr>
              <a:t>doi:https</a:t>
            </a:r>
            <a:r>
              <a:rPr lang="en-US" sz="500">
                <a:solidFill>
                  <a:srgbClr val="00314C"/>
                </a:solidFill>
                <a:latin typeface="Verdana" panose="020B0604030504040204" pitchFamily="34" charset="0"/>
                <a:ea typeface="Verdana" panose="020B0604030504040204" pitchFamily="34" charset="0"/>
              </a:rPr>
              <a:t>://doi.org/10.1097/ana.0000000000000755</a:t>
            </a:r>
          </a:p>
          <a:p>
            <a:pPr defTabSz="457189">
              <a:defRPr/>
            </a:pPr>
            <a:endParaRPr lang="en-US" sz="400">
              <a:solidFill>
                <a:srgbClr val="00314C"/>
              </a:solidFill>
              <a:latin typeface="Verdana" panose="020B0604030504040204" pitchFamily="34" charset="0"/>
              <a:ea typeface="Verdana" panose="020B0604030504040204" pitchFamily="34" charset="0"/>
            </a:endParaRPr>
          </a:p>
          <a:p>
            <a:pPr defTabSz="457189">
              <a:defRPr/>
            </a:pPr>
            <a:endParaRPr lang="en-US" sz="400">
              <a:solidFill>
                <a:srgbClr val="00314C"/>
              </a:solidFill>
              <a:latin typeface="Verdana" panose="020B0604030504040204" pitchFamily="34" charset="0"/>
              <a:ea typeface="Verdana" panose="020B0604030504040204" pitchFamily="34" charset="0"/>
            </a:endParaRPr>
          </a:p>
          <a:p>
            <a:pPr defTabSz="457189">
              <a:defRPr/>
            </a:pPr>
            <a:endParaRPr lang="en-US" sz="400">
              <a:solidFill>
                <a:srgbClr val="00314C"/>
              </a:solidFill>
              <a:latin typeface="Verdana" panose="020B0604030504040204" pitchFamily="34" charset="0"/>
              <a:ea typeface="Verdana" panose="020B0604030504040204" pitchFamily="34" charset="0"/>
            </a:endParaRPr>
          </a:p>
          <a:p>
            <a:pPr defTabSz="457189">
              <a:defRPr/>
            </a:pPr>
            <a:endParaRPr lang="en-US" sz="400">
              <a:solidFill>
                <a:srgbClr val="00314C"/>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525235505"/>
      </p:ext>
    </p:extLst>
  </p:cSld>
  <p:clrMapOvr>
    <a:masterClrMapping/>
  </p:clrMapOvr>
  <p:extLst>
    <p:ext uri="{6950BFC3-D8DA-4A85-94F7-54DA5524770B}">
      <p188:commentRel xmlns:p188="http://schemas.microsoft.com/office/powerpoint/2018/8/main" r:id="rId3"/>
    </p:ext>
  </p:extLs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D6E42-5C7F-1842-6173-B6FF9EB9D382}"/>
            </a:ext>
          </a:extLst>
        </p:cNvPr>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2D63BDFE-C755-9F73-9037-518935AB9BDD}"/>
              </a:ext>
            </a:extLst>
          </p:cNvPr>
          <p:cNvGraphicFramePr/>
          <p:nvPr>
            <p:extLst>
              <p:ext uri="{D42A27DB-BD31-4B8C-83A1-F6EECF244321}">
                <p14:modId xmlns:p14="http://schemas.microsoft.com/office/powerpoint/2010/main" val="1112526271"/>
              </p:ext>
            </p:extLst>
          </p:nvPr>
        </p:nvGraphicFramePr>
        <p:xfrm>
          <a:off x="466091" y="713215"/>
          <a:ext cx="8211815" cy="38738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itle 1">
            <a:extLst>
              <a:ext uri="{FF2B5EF4-FFF2-40B4-BE49-F238E27FC236}">
                <a16:creationId xmlns:a16="http://schemas.microsoft.com/office/drawing/2014/main" id="{B76D28FE-6E07-6E5C-8EDF-D8E7C7F43F9C}"/>
              </a:ext>
            </a:extLst>
          </p:cNvPr>
          <p:cNvSpPr txBox="1">
            <a:spLocks/>
          </p:cNvSpPr>
          <p:nvPr/>
        </p:nvSpPr>
        <p:spPr>
          <a:xfrm>
            <a:off x="-249045" y="66884"/>
            <a:ext cx="9642088" cy="646331"/>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a:solidFill>
                  <a:srgbClr val="00314C"/>
                </a:solidFill>
                <a:latin typeface="Verdana" panose="020B0604030504040204" pitchFamily="34" charset="0"/>
                <a:ea typeface="Verdana" panose="020B0604030504040204" pitchFamily="34" charset="0"/>
              </a:rPr>
              <a:t>Data Driven Proposed Protocol</a:t>
            </a:r>
          </a:p>
        </p:txBody>
      </p:sp>
      <p:sp>
        <p:nvSpPr>
          <p:cNvPr id="2" name="TextBox 1">
            <a:extLst>
              <a:ext uri="{FF2B5EF4-FFF2-40B4-BE49-F238E27FC236}">
                <a16:creationId xmlns:a16="http://schemas.microsoft.com/office/drawing/2014/main" id="{31B12B24-B4AE-5865-ECED-E1B1AF0B23E9}"/>
              </a:ext>
            </a:extLst>
          </p:cNvPr>
          <p:cNvSpPr txBox="1"/>
          <p:nvPr/>
        </p:nvSpPr>
        <p:spPr>
          <a:xfrm>
            <a:off x="0" y="4768839"/>
            <a:ext cx="6131170" cy="615553"/>
          </a:xfrm>
          <a:prstGeom prst="rect">
            <a:avLst/>
          </a:prstGeom>
          <a:noFill/>
        </p:spPr>
        <p:txBody>
          <a:bodyPr wrap="square">
            <a:spAutoFit/>
          </a:bodyPr>
          <a:lstStyle/>
          <a:p>
            <a:pPr defTabSz="457189">
              <a:defRPr/>
            </a:pPr>
            <a:endParaRPr lang="en-US" sz="600">
              <a:solidFill>
                <a:srgbClr val="00314C"/>
              </a:solidFill>
              <a:latin typeface="Verdana" panose="020B0604030504040204" pitchFamily="34" charset="0"/>
              <a:ea typeface="Verdana" panose="020B0604030504040204" pitchFamily="34" charset="0"/>
            </a:endParaRPr>
          </a:p>
          <a:p>
            <a:pPr defTabSz="457189">
              <a:defRPr/>
            </a:pPr>
            <a:r>
              <a:rPr lang="en-US" sz="600">
                <a:solidFill>
                  <a:srgbClr val="00314C"/>
                </a:solidFill>
                <a:latin typeface="Verdana" panose="020B0604030504040204" pitchFamily="34" charset="0"/>
                <a:ea typeface="Verdana" panose="020B0604030504040204" pitchFamily="34" charset="0"/>
              </a:rPr>
              <a:t>Bernier TD, Schontz MJ, Izzy S, et al. Treatment of Subarachnoid Hemorrhage-associated Delayed Cerebral Ischemia With Milrinone. Journal of Neurosurgical Anesthesiology. 2021;Publish Ahead of Print. </a:t>
            </a:r>
            <a:r>
              <a:rPr lang="en-US" sz="600" err="1">
                <a:solidFill>
                  <a:srgbClr val="00314C"/>
                </a:solidFill>
                <a:latin typeface="Verdana" panose="020B0604030504040204" pitchFamily="34" charset="0"/>
                <a:ea typeface="Verdana" panose="020B0604030504040204" pitchFamily="34" charset="0"/>
              </a:rPr>
              <a:t>doi:https</a:t>
            </a:r>
            <a:r>
              <a:rPr lang="en-US" sz="600">
                <a:solidFill>
                  <a:srgbClr val="00314C"/>
                </a:solidFill>
                <a:latin typeface="Verdana" panose="020B0604030504040204" pitchFamily="34" charset="0"/>
                <a:ea typeface="Verdana" panose="020B0604030504040204" pitchFamily="34" charset="0"/>
              </a:rPr>
              <a:t>://doi.org/10.1097/ana.0000000000000755</a:t>
            </a:r>
          </a:p>
          <a:p>
            <a:pPr defTabSz="457189">
              <a:defRPr/>
            </a:pPr>
            <a:endParaRPr lang="en-US" sz="400">
              <a:solidFill>
                <a:srgbClr val="00314C"/>
              </a:solidFill>
              <a:latin typeface="Verdana" panose="020B0604030504040204" pitchFamily="34" charset="0"/>
              <a:ea typeface="Verdana" panose="020B0604030504040204" pitchFamily="34" charset="0"/>
            </a:endParaRPr>
          </a:p>
          <a:p>
            <a:pPr defTabSz="457189">
              <a:defRPr/>
            </a:pPr>
            <a:endParaRPr lang="en-US" sz="400">
              <a:solidFill>
                <a:srgbClr val="00314C"/>
              </a:solidFill>
              <a:latin typeface="Verdana" panose="020B0604030504040204" pitchFamily="34" charset="0"/>
              <a:ea typeface="Verdana" panose="020B0604030504040204" pitchFamily="34" charset="0"/>
            </a:endParaRPr>
          </a:p>
          <a:p>
            <a:pPr defTabSz="457189">
              <a:defRPr/>
            </a:pPr>
            <a:endParaRPr lang="en-US" sz="400">
              <a:solidFill>
                <a:srgbClr val="00314C"/>
              </a:solidFill>
              <a:latin typeface="Verdana" panose="020B0604030504040204" pitchFamily="34" charset="0"/>
              <a:ea typeface="Verdana" panose="020B0604030504040204" pitchFamily="34" charset="0"/>
            </a:endParaRPr>
          </a:p>
          <a:p>
            <a:pPr defTabSz="457189">
              <a:defRPr/>
            </a:pPr>
            <a:endParaRPr lang="en-US" sz="400">
              <a:solidFill>
                <a:srgbClr val="00314C"/>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628265563"/>
      </p:ext>
    </p:extLst>
  </p:cSld>
  <p:clrMapOvr>
    <a:masterClrMapping/>
  </p:clrMapOvr>
  <p:extLst>
    <p:ext uri="{6950BFC3-D8DA-4A85-94F7-54DA5524770B}">
      <p188:commentRel xmlns:p188="http://schemas.microsoft.com/office/powerpoint/2018/8/main" r:id="rId3"/>
    </p:ext>
  </p:extLs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989EE-1B32-4348-33C6-173F2390CD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04823D-22C1-9C8E-2F99-43A79F2AEF60}"/>
              </a:ext>
            </a:extLst>
          </p:cNvPr>
          <p:cNvSpPr>
            <a:spLocks noGrp="1"/>
          </p:cNvSpPr>
          <p:nvPr>
            <p:ph type="title"/>
          </p:nvPr>
        </p:nvSpPr>
        <p:spPr>
          <a:xfrm>
            <a:off x="628651" y="285047"/>
            <a:ext cx="7886700" cy="618631"/>
          </a:xfrm>
        </p:spPr>
        <p:txBody>
          <a:bodyPr/>
          <a:lstStyle/>
          <a:p>
            <a:r>
              <a:rPr lang="en-US" sz="3800">
                <a:latin typeface="Verdana"/>
                <a:ea typeface="Verdana"/>
                <a:cs typeface="Arial"/>
              </a:rPr>
              <a:t>Question #3</a:t>
            </a:r>
            <a:endParaRPr lang="en-US" sz="380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BDDD6EB7-1941-ED8E-6EDC-47EDB94A1511}"/>
              </a:ext>
            </a:extLst>
          </p:cNvPr>
          <p:cNvSpPr>
            <a:spLocks noGrp="1"/>
          </p:cNvSpPr>
          <p:nvPr>
            <p:ph idx="1"/>
          </p:nvPr>
        </p:nvSpPr>
        <p:spPr>
          <a:xfrm>
            <a:off x="628651" y="1157920"/>
            <a:ext cx="7886700" cy="3444003"/>
          </a:xfrm>
        </p:spPr>
        <p:txBody>
          <a:bodyPr>
            <a:normAutofit/>
          </a:bodyPr>
          <a:lstStyle/>
          <a:p>
            <a:r>
              <a:rPr lang="en-US" sz="1800">
                <a:solidFill>
                  <a:srgbClr val="00314C"/>
                </a:solidFill>
                <a:latin typeface="Verdana" panose="020B0604030504040204" pitchFamily="34" charset="0"/>
                <a:ea typeface="Verdana" panose="020B0604030504040204" pitchFamily="34" charset="0"/>
              </a:rPr>
              <a:t>A patient with symptomatic cerebral vasospasm after </a:t>
            </a:r>
            <a:r>
              <a:rPr lang="en-US" sz="1800" err="1">
                <a:solidFill>
                  <a:srgbClr val="00314C"/>
                </a:solidFill>
                <a:latin typeface="Verdana" panose="020B0604030504040204" pitchFamily="34" charset="0"/>
                <a:ea typeface="Verdana" panose="020B0604030504040204" pitchFamily="34" charset="0"/>
              </a:rPr>
              <a:t>aSAH</a:t>
            </a:r>
            <a:r>
              <a:rPr lang="en-US" sz="1800">
                <a:solidFill>
                  <a:srgbClr val="00314C"/>
                </a:solidFill>
                <a:latin typeface="Verdana" panose="020B0604030504040204" pitchFamily="34" charset="0"/>
                <a:ea typeface="Verdana" panose="020B0604030504040204" pitchFamily="34" charset="0"/>
              </a:rPr>
              <a:t> receives an IV bolus of milrinone. What is the correct </a:t>
            </a:r>
            <a:r>
              <a:rPr lang="en-US" sz="1800" b="1">
                <a:solidFill>
                  <a:srgbClr val="00314C"/>
                </a:solidFill>
                <a:latin typeface="Verdana" panose="020B0604030504040204" pitchFamily="34" charset="0"/>
                <a:ea typeface="Verdana" panose="020B0604030504040204" pitchFamily="34" charset="0"/>
              </a:rPr>
              <a:t>initial continuous infusion rate</a:t>
            </a:r>
            <a:r>
              <a:rPr lang="en-US" sz="1800">
                <a:solidFill>
                  <a:srgbClr val="00314C"/>
                </a:solidFill>
                <a:latin typeface="Verdana" panose="020B0604030504040204" pitchFamily="34" charset="0"/>
                <a:ea typeface="Verdana" panose="020B0604030504040204" pitchFamily="34" charset="0"/>
              </a:rPr>
              <a:t> that should follow?</a:t>
            </a:r>
          </a:p>
          <a:p>
            <a:endParaRPr lang="en-US" sz="1600" b="1">
              <a:solidFill>
                <a:srgbClr val="00314C"/>
              </a:solidFill>
              <a:latin typeface="Verdana" panose="020B0604030504040204" pitchFamily="34" charset="0"/>
              <a:ea typeface="Verdana" panose="020B0604030504040204" pitchFamily="34" charset="0"/>
            </a:endParaRPr>
          </a:p>
          <a:p>
            <a:r>
              <a:rPr lang="sv-SE" sz="1600">
                <a:solidFill>
                  <a:srgbClr val="00314C"/>
                </a:solidFill>
                <a:latin typeface="Verdana" panose="020B0604030504040204" pitchFamily="34" charset="0"/>
                <a:ea typeface="Verdana" panose="020B0604030504040204" pitchFamily="34" charset="0"/>
              </a:rPr>
              <a:t>A. 0.25 mcg/kg/min</a:t>
            </a:r>
            <a:br>
              <a:rPr lang="sv-SE" sz="1600">
                <a:solidFill>
                  <a:srgbClr val="00314C"/>
                </a:solidFill>
                <a:latin typeface="Verdana" panose="020B0604030504040204" pitchFamily="34" charset="0"/>
                <a:ea typeface="Verdana" panose="020B0604030504040204" pitchFamily="34" charset="0"/>
              </a:rPr>
            </a:br>
            <a:r>
              <a:rPr lang="sv-SE" sz="1600">
                <a:solidFill>
                  <a:srgbClr val="00314C"/>
                </a:solidFill>
                <a:latin typeface="Verdana" panose="020B0604030504040204" pitchFamily="34" charset="0"/>
                <a:ea typeface="Verdana" panose="020B0604030504040204" pitchFamily="34" charset="0"/>
              </a:rPr>
              <a:t>B. 0.75 mcg/kg/min</a:t>
            </a:r>
            <a:br>
              <a:rPr lang="sv-SE" sz="1600">
                <a:solidFill>
                  <a:srgbClr val="00314C"/>
                </a:solidFill>
                <a:latin typeface="Verdana" panose="020B0604030504040204" pitchFamily="34" charset="0"/>
                <a:ea typeface="Verdana" panose="020B0604030504040204" pitchFamily="34" charset="0"/>
              </a:rPr>
            </a:br>
            <a:r>
              <a:rPr lang="sv-SE" sz="1600">
                <a:solidFill>
                  <a:srgbClr val="00314C"/>
                </a:solidFill>
                <a:latin typeface="Verdana" panose="020B0604030504040204" pitchFamily="34" charset="0"/>
                <a:ea typeface="Verdana" panose="020B0604030504040204" pitchFamily="34" charset="0"/>
              </a:rPr>
              <a:t>C. 1.25 mcg/kg/min</a:t>
            </a:r>
            <a:br>
              <a:rPr lang="sv-SE" sz="1600">
                <a:solidFill>
                  <a:srgbClr val="00314C"/>
                </a:solidFill>
                <a:latin typeface="Verdana" panose="020B0604030504040204" pitchFamily="34" charset="0"/>
                <a:ea typeface="Verdana" panose="020B0604030504040204" pitchFamily="34" charset="0"/>
              </a:rPr>
            </a:br>
            <a:r>
              <a:rPr lang="sv-SE" sz="1600">
                <a:solidFill>
                  <a:srgbClr val="00314C"/>
                </a:solidFill>
                <a:latin typeface="Verdana" panose="020B0604030504040204" pitchFamily="34" charset="0"/>
                <a:ea typeface="Verdana" panose="020B0604030504040204" pitchFamily="34" charset="0"/>
              </a:rPr>
              <a:t>D. 2 mcg/kg/min</a:t>
            </a:r>
            <a:endParaRPr lang="en-US" sz="1600" b="1">
              <a:solidFill>
                <a:srgbClr val="00314C"/>
              </a:solidFill>
              <a:latin typeface="Verdana" panose="020B0604030504040204" pitchFamily="34" charset="0"/>
              <a:ea typeface="Verdana" panose="020B0604030504040204" pitchFamily="34" charset="0"/>
            </a:endParaRPr>
          </a:p>
          <a:p>
            <a:endParaRPr lang="en-US" sz="1800" b="1">
              <a:solidFill>
                <a:srgbClr val="00314C"/>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4032848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E6C18-2A38-1922-1ED8-4F86AC2913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14535D-2125-0944-C19E-730B8E885D48}"/>
              </a:ext>
            </a:extLst>
          </p:cNvPr>
          <p:cNvSpPr>
            <a:spLocks noGrp="1"/>
          </p:cNvSpPr>
          <p:nvPr>
            <p:ph type="title"/>
          </p:nvPr>
        </p:nvSpPr>
        <p:spPr>
          <a:xfrm>
            <a:off x="628651" y="285047"/>
            <a:ext cx="7886700" cy="618631"/>
          </a:xfrm>
        </p:spPr>
        <p:txBody>
          <a:bodyPr/>
          <a:lstStyle/>
          <a:p>
            <a:r>
              <a:rPr lang="en-US" sz="3800">
                <a:latin typeface="Verdana"/>
                <a:ea typeface="Verdana"/>
                <a:cs typeface="Arial"/>
              </a:rPr>
              <a:t>Question #4</a:t>
            </a:r>
            <a:endParaRPr lang="en-US" sz="380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CD77DA34-016A-44E4-7E56-235AD4DE1E5E}"/>
              </a:ext>
            </a:extLst>
          </p:cNvPr>
          <p:cNvSpPr>
            <a:spLocks noGrp="1"/>
          </p:cNvSpPr>
          <p:nvPr>
            <p:ph idx="1"/>
          </p:nvPr>
        </p:nvSpPr>
        <p:spPr>
          <a:xfrm>
            <a:off x="628651" y="1112377"/>
            <a:ext cx="7886700" cy="3444003"/>
          </a:xfrm>
        </p:spPr>
        <p:txBody>
          <a:bodyPr vert="horz" lIns="91440" tIns="45720" rIns="91440" bIns="45720" rtlCol="0" anchor="t">
            <a:normAutofit/>
          </a:bodyPr>
          <a:lstStyle/>
          <a:p>
            <a:r>
              <a:rPr lang="en-US" sz="1800">
                <a:solidFill>
                  <a:srgbClr val="00314C"/>
                </a:solidFill>
                <a:latin typeface="Verdana"/>
                <a:ea typeface="Verdana"/>
                <a:cs typeface="Arial"/>
              </a:rPr>
              <a:t>A patient started on milrinone at 0.75 mcg/kg/min continues to have symptoms of vasospasm. </a:t>
            </a:r>
            <a:r>
              <a:rPr lang="en-US" sz="1800" b="1">
                <a:solidFill>
                  <a:srgbClr val="00314C"/>
                </a:solidFill>
                <a:latin typeface="Verdana"/>
                <a:ea typeface="Verdana"/>
                <a:cs typeface="Arial"/>
              </a:rPr>
              <a:t>What is the next appropriate step?</a:t>
            </a:r>
          </a:p>
          <a:p>
            <a:endParaRPr lang="en-US" sz="1600" b="1">
              <a:solidFill>
                <a:srgbClr val="00314C"/>
              </a:solidFill>
              <a:latin typeface="Verdana" panose="020B0604030504040204" pitchFamily="34" charset="0"/>
              <a:ea typeface="Verdana" panose="020B0604030504040204" pitchFamily="34" charset="0"/>
            </a:endParaRPr>
          </a:p>
          <a:p>
            <a:r>
              <a:rPr lang="en-US" sz="1600">
                <a:solidFill>
                  <a:srgbClr val="00314C"/>
                </a:solidFill>
                <a:latin typeface="Verdana"/>
                <a:ea typeface="Verdana"/>
                <a:cs typeface="Arial"/>
              </a:rPr>
              <a:t>A. Increase infusion by 0.25 mcg/kg/min every 30–60 minutes</a:t>
            </a:r>
            <a:br>
              <a:rPr lang="en-US" sz="1600">
                <a:latin typeface="Verdana" panose="020B0604030504040204" pitchFamily="34" charset="0"/>
                <a:ea typeface="Verdana" panose="020B0604030504040204" pitchFamily="34" charset="0"/>
              </a:rPr>
            </a:br>
            <a:r>
              <a:rPr lang="en-US" sz="1600">
                <a:solidFill>
                  <a:srgbClr val="00314C"/>
                </a:solidFill>
                <a:latin typeface="Verdana"/>
                <a:ea typeface="Verdana"/>
                <a:cs typeface="Arial"/>
              </a:rPr>
              <a:t>B. Give an additional bolus and maintain current rate</a:t>
            </a:r>
            <a:br>
              <a:rPr lang="en-US" sz="1600">
                <a:latin typeface="Verdana" panose="020B0604030504040204" pitchFamily="34" charset="0"/>
                <a:ea typeface="Verdana" panose="020B0604030504040204" pitchFamily="34" charset="0"/>
              </a:rPr>
            </a:br>
            <a:r>
              <a:rPr lang="en-US" sz="1600">
                <a:solidFill>
                  <a:srgbClr val="00314C"/>
                </a:solidFill>
                <a:latin typeface="Verdana"/>
                <a:ea typeface="Verdana"/>
                <a:cs typeface="Arial"/>
              </a:rPr>
              <a:t>C. Stop milrinone and start oral nimodipine</a:t>
            </a:r>
            <a:br>
              <a:rPr lang="en-US" sz="1600">
                <a:latin typeface="Verdana" panose="020B0604030504040204" pitchFamily="34" charset="0"/>
                <a:ea typeface="Verdana" panose="020B0604030504040204" pitchFamily="34" charset="0"/>
              </a:rPr>
            </a:br>
            <a:r>
              <a:rPr lang="en-US" sz="1600">
                <a:solidFill>
                  <a:srgbClr val="00314C"/>
                </a:solidFill>
                <a:latin typeface="Verdana"/>
                <a:ea typeface="Verdana"/>
                <a:cs typeface="Arial"/>
              </a:rPr>
              <a:t>D. Escalate therapy with intra-arterial milrinone or angioplasty if symptoms persist despite maximum infusion</a:t>
            </a:r>
            <a:endParaRPr lang="en-US" sz="1600" b="1">
              <a:solidFill>
                <a:srgbClr val="00314C"/>
              </a:solidFill>
              <a:latin typeface="Verdana"/>
              <a:ea typeface="Verdana"/>
              <a:cs typeface="Arial"/>
            </a:endParaRPr>
          </a:p>
        </p:txBody>
      </p:sp>
    </p:spTree>
    <p:extLst>
      <p:ext uri="{BB962C8B-B14F-4D97-AF65-F5344CB8AC3E}">
        <p14:creationId xmlns:p14="http://schemas.microsoft.com/office/powerpoint/2010/main" val="2778143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5669F-5145-5C4E-F055-CACFD61590E8}"/>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CCC5658C-B7D3-5CF7-0767-DA10F2804148}"/>
              </a:ext>
            </a:extLst>
          </p:cNvPr>
          <p:cNvSpPr txBox="1">
            <a:spLocks/>
          </p:cNvSpPr>
          <p:nvPr/>
        </p:nvSpPr>
        <p:spPr>
          <a:xfrm>
            <a:off x="-249045" y="66884"/>
            <a:ext cx="9642088" cy="646331"/>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800" b="1">
                <a:solidFill>
                  <a:srgbClr val="00314C"/>
                </a:solidFill>
                <a:latin typeface="Verdana" panose="020B0604030504040204" pitchFamily="34" charset="0"/>
                <a:ea typeface="Verdana" panose="020B0604030504040204" pitchFamily="34" charset="0"/>
              </a:rPr>
              <a:t>Intra-Arterial Dosing</a:t>
            </a:r>
          </a:p>
        </p:txBody>
      </p:sp>
      <p:graphicFrame>
        <p:nvGraphicFramePr>
          <p:cNvPr id="2" name="Diagram 1">
            <a:extLst>
              <a:ext uri="{FF2B5EF4-FFF2-40B4-BE49-F238E27FC236}">
                <a16:creationId xmlns:a16="http://schemas.microsoft.com/office/drawing/2014/main" id="{B3DA0447-1A33-8FDF-09BD-85D26BFA9A66}"/>
              </a:ext>
            </a:extLst>
          </p:cNvPr>
          <p:cNvGraphicFramePr/>
          <p:nvPr>
            <p:extLst>
              <p:ext uri="{D42A27DB-BD31-4B8C-83A1-F6EECF244321}">
                <p14:modId xmlns:p14="http://schemas.microsoft.com/office/powerpoint/2010/main" val="3943568322"/>
              </p:ext>
            </p:extLst>
          </p:nvPr>
        </p:nvGraphicFramePr>
        <p:xfrm>
          <a:off x="1351037" y="833992"/>
          <a:ext cx="6434207" cy="31960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F6A7B094-74F6-A589-5AFA-F90C06980E9C}"/>
              </a:ext>
            </a:extLst>
          </p:cNvPr>
          <p:cNvSpPr txBox="1"/>
          <p:nvPr/>
        </p:nvSpPr>
        <p:spPr>
          <a:xfrm>
            <a:off x="0" y="4030265"/>
            <a:ext cx="9135405" cy="1354217"/>
          </a:xfrm>
          <a:prstGeom prst="rect">
            <a:avLst/>
          </a:prstGeom>
          <a:noFill/>
        </p:spPr>
        <p:txBody>
          <a:bodyPr wrap="square" lIns="91440" tIns="45720" rIns="91440" bIns="45720" anchor="t">
            <a:spAutoFit/>
          </a:bodyPr>
          <a:lstStyle/>
          <a:p>
            <a:pPr defTabSz="457189">
              <a:defRPr/>
            </a:pPr>
            <a:endParaRPr lang="en-US" sz="600">
              <a:solidFill>
                <a:srgbClr val="2C3E50"/>
              </a:solidFill>
              <a:latin typeface="Verdana" panose="020B0604030504040204" pitchFamily="34" charset="0"/>
              <a:ea typeface="Verdana" panose="020B0604030504040204" pitchFamily="34" charset="0"/>
            </a:endParaRPr>
          </a:p>
          <a:p>
            <a:pPr defTabSz="457189">
              <a:defRPr/>
            </a:pPr>
            <a:r>
              <a:rPr lang="en-US" sz="600">
                <a:solidFill>
                  <a:srgbClr val="00314C"/>
                </a:solidFill>
                <a:latin typeface="Verdana"/>
                <a:ea typeface="Verdana"/>
              </a:rPr>
              <a:t>Hoh BL, Ko NU, Amin-</a:t>
            </a:r>
            <a:r>
              <a:rPr lang="en-US" sz="600" err="1">
                <a:solidFill>
                  <a:srgbClr val="00314C"/>
                </a:solidFill>
                <a:latin typeface="Verdana"/>
                <a:ea typeface="Verdana"/>
              </a:rPr>
              <a:t>Hanjani</a:t>
            </a:r>
            <a:r>
              <a:rPr lang="en-US" sz="600">
                <a:solidFill>
                  <a:srgbClr val="00314C"/>
                </a:solidFill>
                <a:latin typeface="Verdana"/>
                <a:ea typeface="Verdana"/>
              </a:rPr>
              <a:t> S, et al. 2023 Guideline for the Management of Patients With Aneurysmal Subarachnoid Hemorrhage: A Guideline From the American Heart Association/American Stroke Association. Stroke. 2023;54(7). </a:t>
            </a:r>
            <a:r>
              <a:rPr lang="en-US" sz="600" err="1">
                <a:solidFill>
                  <a:srgbClr val="00314C"/>
                </a:solidFill>
                <a:latin typeface="Verdana"/>
                <a:ea typeface="Verdana"/>
              </a:rPr>
              <a:t>doi:https</a:t>
            </a:r>
            <a:r>
              <a:rPr lang="en-US" sz="600">
                <a:solidFill>
                  <a:srgbClr val="00314C"/>
                </a:solidFill>
                <a:latin typeface="Verdana"/>
                <a:ea typeface="Verdana"/>
              </a:rPr>
              <a:t>://doi.org/10.1161/str.0000000000000436</a:t>
            </a:r>
          </a:p>
          <a:p>
            <a:pPr defTabSz="457189">
              <a:defRPr/>
            </a:pPr>
            <a:endParaRPr lang="en-US" sz="600">
              <a:solidFill>
                <a:srgbClr val="00314C"/>
              </a:solidFill>
              <a:latin typeface="Verdana" panose="020B0604030504040204" pitchFamily="34" charset="0"/>
              <a:ea typeface="Verdana" panose="020B0604030504040204" pitchFamily="34" charset="0"/>
            </a:endParaRPr>
          </a:p>
          <a:p>
            <a:pPr defTabSz="457189">
              <a:defRPr/>
            </a:pPr>
            <a:r>
              <a:rPr lang="en-US" sz="600">
                <a:solidFill>
                  <a:srgbClr val="00314C"/>
                </a:solidFill>
                <a:latin typeface="Verdana"/>
                <a:ea typeface="Verdana"/>
              </a:rPr>
              <a:t> Sena PB, Gonçalves M, Maia B, Fernandes M, Bento L. Evidence-Based Approach to Cerebral Vasospasm and Delayed Cerebral Ischemia: Milrinone as a Therapeutic Option—A Narrative Literature Review and Algorithm Treatment Proposition. Neurology International. 2025;17(3):32-32. </a:t>
            </a:r>
            <a:r>
              <a:rPr lang="en-US" sz="600" err="1">
                <a:solidFill>
                  <a:srgbClr val="00314C"/>
                </a:solidFill>
                <a:latin typeface="Verdana"/>
                <a:ea typeface="Verdana"/>
              </a:rPr>
              <a:t>doi:https</a:t>
            </a:r>
            <a:r>
              <a:rPr lang="en-US" sz="600">
                <a:solidFill>
                  <a:srgbClr val="00314C"/>
                </a:solidFill>
                <a:latin typeface="Verdana"/>
                <a:ea typeface="Verdana"/>
              </a:rPr>
              <a:t>://doi.org/10.3390/neurolint17030032</a:t>
            </a:r>
          </a:p>
          <a:p>
            <a:pPr defTabSz="457189">
              <a:defRPr/>
            </a:pPr>
            <a:endParaRPr lang="en-US" sz="600">
              <a:solidFill>
                <a:srgbClr val="00314C"/>
              </a:solidFill>
              <a:latin typeface="Verdana" panose="020B0604030504040204" pitchFamily="34" charset="0"/>
              <a:ea typeface="Verdana" panose="020B0604030504040204" pitchFamily="34" charset="0"/>
            </a:endParaRPr>
          </a:p>
          <a:p>
            <a:pPr defTabSz="457189">
              <a:defRPr/>
            </a:pPr>
            <a:r>
              <a:rPr lang="en-US" sz="600">
                <a:solidFill>
                  <a:srgbClr val="00314C"/>
                </a:solidFill>
                <a:latin typeface="Verdana"/>
                <a:ea typeface="Verdana"/>
              </a:rPr>
              <a:t> Kiser T. Pharmacologic Options for Prevention and Management of Cerebral Vasospasm in Aneurysmal Subarachnoid Hemorrhage. Hospital Pharmacy. 2013;48(Supplement 5):S2-S9. </a:t>
            </a:r>
            <a:r>
              <a:rPr lang="en-US" sz="600" err="1">
                <a:solidFill>
                  <a:srgbClr val="00314C"/>
                </a:solidFill>
                <a:latin typeface="Verdana"/>
                <a:ea typeface="Verdana"/>
              </a:rPr>
              <a:t>doi:https</a:t>
            </a:r>
            <a:r>
              <a:rPr lang="en-US" sz="600">
                <a:solidFill>
                  <a:srgbClr val="00314C"/>
                </a:solidFill>
                <a:latin typeface="Verdana"/>
                <a:ea typeface="Verdana"/>
              </a:rPr>
              <a:t>://doi.org/10.1310/hpj48s5-s2</a:t>
            </a:r>
          </a:p>
          <a:p>
            <a:pPr defTabSz="457189">
              <a:defRPr/>
            </a:pPr>
            <a:endParaRPr lang="en-US" sz="600">
              <a:solidFill>
                <a:srgbClr val="00314C"/>
              </a:solidFill>
              <a:latin typeface="Verdana" panose="020B0604030504040204" pitchFamily="34" charset="0"/>
              <a:ea typeface="Verdana" panose="020B0604030504040204" pitchFamily="34" charset="0"/>
            </a:endParaRPr>
          </a:p>
          <a:p>
            <a:pPr defTabSz="457189">
              <a:defRPr/>
            </a:pPr>
            <a:r>
              <a:rPr lang="en-US" sz="600">
                <a:solidFill>
                  <a:srgbClr val="00314C"/>
                </a:solidFill>
                <a:latin typeface="Verdana"/>
                <a:ea typeface="Verdana"/>
              </a:rPr>
              <a:t>Bernier TD, Schontz MJ, Izzy S, et al. Treatment of Subarachnoid Hemorrhage-associated Delayed Cerebral Ischemia With Milrinone. Journal of Neurosurgical Anesthesiology. 2021;Publish Ahead of Print. </a:t>
            </a:r>
            <a:r>
              <a:rPr lang="en-US" sz="600" err="1">
                <a:solidFill>
                  <a:srgbClr val="00314C"/>
                </a:solidFill>
                <a:latin typeface="Verdana"/>
                <a:ea typeface="Verdana"/>
              </a:rPr>
              <a:t>doi:https</a:t>
            </a:r>
            <a:r>
              <a:rPr lang="en-US" sz="600">
                <a:solidFill>
                  <a:srgbClr val="00314C"/>
                </a:solidFill>
                <a:latin typeface="Verdana"/>
                <a:ea typeface="Verdana"/>
              </a:rPr>
              <a:t>://doi.org/10.1097/ana.0000000000000755</a:t>
            </a:r>
          </a:p>
          <a:p>
            <a:pPr defTabSz="457189">
              <a:defRPr/>
            </a:pPr>
            <a:endParaRPr lang="en-US" sz="400">
              <a:solidFill>
                <a:srgbClr val="00314C"/>
              </a:solidFill>
              <a:latin typeface="Verdana" panose="020B0604030504040204" pitchFamily="34" charset="0"/>
              <a:ea typeface="Verdana" panose="020B0604030504040204" pitchFamily="34" charset="0"/>
            </a:endParaRPr>
          </a:p>
          <a:p>
            <a:pPr defTabSz="457189">
              <a:defRPr/>
            </a:pPr>
            <a:endParaRPr lang="en-US" sz="400">
              <a:solidFill>
                <a:srgbClr val="00314C"/>
              </a:solidFill>
              <a:latin typeface="Verdana" panose="020B0604030504040204" pitchFamily="34" charset="0"/>
              <a:ea typeface="Verdana" panose="020B0604030504040204" pitchFamily="34" charset="0"/>
            </a:endParaRPr>
          </a:p>
          <a:p>
            <a:pPr defTabSz="457189">
              <a:defRPr/>
            </a:pPr>
            <a:endParaRPr lang="en-US" sz="400">
              <a:solidFill>
                <a:srgbClr val="00314C"/>
              </a:solidFill>
              <a:latin typeface="Verdana" panose="020B0604030504040204" pitchFamily="34" charset="0"/>
              <a:ea typeface="Verdana" panose="020B0604030504040204" pitchFamily="34" charset="0"/>
            </a:endParaRPr>
          </a:p>
          <a:p>
            <a:pPr defTabSz="457189">
              <a:defRPr/>
            </a:pPr>
            <a:endParaRPr lang="en-US" sz="400">
              <a:solidFill>
                <a:srgbClr val="00314C"/>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5562231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2A828-B15F-B2C3-574E-E474E7938E08}"/>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18858F52-9FEE-E5C4-D9FA-21996E87909E}"/>
              </a:ext>
            </a:extLst>
          </p:cNvPr>
          <p:cNvSpPr txBox="1">
            <a:spLocks/>
          </p:cNvSpPr>
          <p:nvPr/>
        </p:nvSpPr>
        <p:spPr>
          <a:xfrm>
            <a:off x="344035" y="74780"/>
            <a:ext cx="6893106" cy="646331"/>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200" b="1">
                <a:solidFill>
                  <a:srgbClr val="00314C"/>
                </a:solidFill>
                <a:latin typeface="Verdana" panose="020B0604030504040204" pitchFamily="34" charset="0"/>
                <a:ea typeface="Verdana" panose="020B0604030504040204" pitchFamily="34" charset="0"/>
              </a:rPr>
              <a:t>Duman et al. 2017</a:t>
            </a:r>
          </a:p>
        </p:txBody>
      </p:sp>
      <p:graphicFrame>
        <p:nvGraphicFramePr>
          <p:cNvPr id="4" name="Table 3">
            <a:extLst>
              <a:ext uri="{FF2B5EF4-FFF2-40B4-BE49-F238E27FC236}">
                <a16:creationId xmlns:a16="http://schemas.microsoft.com/office/drawing/2014/main" id="{C99EDC31-0BA3-567E-F412-CBAAB142E79E}"/>
              </a:ext>
            </a:extLst>
          </p:cNvPr>
          <p:cNvGraphicFramePr>
            <a:graphicFrameLocks noGrp="1"/>
          </p:cNvGraphicFramePr>
          <p:nvPr>
            <p:extLst>
              <p:ext uri="{D42A27DB-BD31-4B8C-83A1-F6EECF244321}">
                <p14:modId xmlns:p14="http://schemas.microsoft.com/office/powerpoint/2010/main" val="3402841275"/>
              </p:ext>
            </p:extLst>
          </p:nvPr>
        </p:nvGraphicFramePr>
        <p:xfrm>
          <a:off x="410942" y="832624"/>
          <a:ext cx="8188791" cy="3697024"/>
        </p:xfrm>
        <a:graphic>
          <a:graphicData uri="http://schemas.openxmlformats.org/drawingml/2006/table">
            <a:tbl>
              <a:tblPr firstRow="1" bandRow="1">
                <a:tableStyleId>{6E25E649-3F16-4E02-A733-19D2CDBF48F0}</a:tableStyleId>
              </a:tblPr>
              <a:tblGrid>
                <a:gridCol w="1308434">
                  <a:extLst>
                    <a:ext uri="{9D8B030D-6E8A-4147-A177-3AD203B41FA5}">
                      <a16:colId xmlns:a16="http://schemas.microsoft.com/office/drawing/2014/main" val="66561426"/>
                    </a:ext>
                  </a:extLst>
                </a:gridCol>
                <a:gridCol w="6880357">
                  <a:extLst>
                    <a:ext uri="{9D8B030D-6E8A-4147-A177-3AD203B41FA5}">
                      <a16:colId xmlns:a16="http://schemas.microsoft.com/office/drawing/2014/main" val="3797384450"/>
                    </a:ext>
                  </a:extLst>
                </a:gridCol>
              </a:tblGrid>
              <a:tr h="422202">
                <a:tc gridSpan="2">
                  <a:txBody>
                    <a:bodyPr/>
                    <a:lstStyle/>
                    <a:p>
                      <a:pPr lvl="0" algn="ctr">
                        <a:buNone/>
                      </a:pPr>
                      <a:r>
                        <a:rPr lang="en-US" sz="1600" u="none" strike="noStrike" noProof="0">
                          <a:latin typeface="Verdana" panose="020B0604030504040204" pitchFamily="34" charset="0"/>
                          <a:ea typeface="Verdana" panose="020B0604030504040204" pitchFamily="34" charset="0"/>
                        </a:rPr>
                        <a:t>Higher dose intra-arterial milrinone and intra-arterial combined milrinone-nimodipine infusion for refractory vasospasm</a:t>
                      </a:r>
                      <a:endParaRPr lang="en-US" sz="1600">
                        <a:latin typeface="Verdana" panose="020B0604030504040204" pitchFamily="34" charset="0"/>
                        <a:ea typeface="Verdana" panose="020B0604030504040204" pitchFamily="34" charset="0"/>
                      </a:endParaRPr>
                    </a:p>
                  </a:txBody>
                  <a:tcPr>
                    <a:solidFill>
                      <a:srgbClr val="00314C"/>
                    </a:solidFill>
                  </a:tcPr>
                </a:tc>
                <a:tc hMerge="1">
                  <a:txBody>
                    <a:bodyPr/>
                    <a:lstStyle/>
                    <a:p>
                      <a:endParaRPr lang="en-US"/>
                    </a:p>
                  </a:txBody>
                  <a:tcPr marL="0" marR="0" marT="0" marB="0" horzOverflow="overflow"/>
                </a:tc>
                <a:extLst>
                  <a:ext uri="{0D108BD9-81ED-4DB2-BD59-A6C34878D82A}">
                    <a16:rowId xmlns:a16="http://schemas.microsoft.com/office/drawing/2014/main" val="1646304717"/>
                  </a:ext>
                </a:extLst>
              </a:tr>
              <a:tr h="651535">
                <a:tc>
                  <a:txBody>
                    <a:bodyPr/>
                    <a:lstStyle/>
                    <a:p>
                      <a:r>
                        <a:rPr lang="en-US" sz="1200" b="1">
                          <a:solidFill>
                            <a:srgbClr val="00314C"/>
                          </a:solidFill>
                          <a:latin typeface="Verdana" panose="020B0604030504040204" pitchFamily="34" charset="0"/>
                          <a:ea typeface="Verdana" panose="020B0604030504040204" pitchFamily="34" charset="0"/>
                        </a:rPr>
                        <a:t>Purpose</a:t>
                      </a:r>
                    </a:p>
                  </a:txBody>
                  <a:tcPr/>
                </a:tc>
                <a:tc>
                  <a:txBody>
                    <a:bodyPr/>
                    <a:lstStyle/>
                    <a:p>
                      <a:r>
                        <a:rPr lang="en-US" sz="1200">
                          <a:solidFill>
                            <a:srgbClr val="00314C"/>
                          </a:solidFill>
                          <a:latin typeface="Verdana" panose="020B0604030504040204" pitchFamily="34" charset="0"/>
                          <a:ea typeface="Verdana" panose="020B0604030504040204" pitchFamily="34" charset="0"/>
                        </a:rPr>
                        <a:t>To assess the efficacy and safety of monotherapy high dose intra-arterial milrinone versus milrinone therapy combined with traditionally used nimodipine infusion in refractory CV</a:t>
                      </a:r>
                    </a:p>
                  </a:txBody>
                  <a:tcPr/>
                </a:tc>
                <a:extLst>
                  <a:ext uri="{0D108BD9-81ED-4DB2-BD59-A6C34878D82A}">
                    <a16:rowId xmlns:a16="http://schemas.microsoft.com/office/drawing/2014/main" val="1805438145"/>
                  </a:ext>
                </a:extLst>
              </a:tr>
              <a:tr h="651535">
                <a:tc>
                  <a:txBody>
                    <a:bodyPr/>
                    <a:lstStyle/>
                    <a:p>
                      <a:r>
                        <a:rPr lang="en-US" sz="1200" b="1">
                          <a:solidFill>
                            <a:srgbClr val="00314C"/>
                          </a:solidFill>
                          <a:latin typeface="Verdana" panose="020B0604030504040204" pitchFamily="34" charset="0"/>
                          <a:ea typeface="Verdana" panose="020B0604030504040204" pitchFamily="34" charset="0"/>
                        </a:rPr>
                        <a:t>Study Design</a:t>
                      </a:r>
                    </a:p>
                  </a:txBody>
                  <a:tcPr/>
                </a:tc>
                <a:tc>
                  <a:txBody>
                    <a:bodyPr/>
                    <a:lstStyle/>
                    <a:p>
                      <a:r>
                        <a:rPr lang="en-US" sz="1200">
                          <a:solidFill>
                            <a:srgbClr val="00314C"/>
                          </a:solidFill>
                          <a:latin typeface="Verdana" panose="020B0604030504040204" pitchFamily="34" charset="0"/>
                          <a:ea typeface="Verdana" panose="020B0604030504040204" pitchFamily="34" charset="0"/>
                        </a:rPr>
                        <a:t>Retrospective clinical trial</a:t>
                      </a:r>
                    </a:p>
                  </a:txBody>
                  <a:tcPr/>
                </a:tc>
                <a:extLst>
                  <a:ext uri="{0D108BD9-81ED-4DB2-BD59-A6C34878D82A}">
                    <a16:rowId xmlns:a16="http://schemas.microsoft.com/office/drawing/2014/main" val="2787623908"/>
                  </a:ext>
                </a:extLst>
              </a:tr>
              <a:tr h="651535">
                <a:tc>
                  <a:txBody>
                    <a:bodyPr/>
                    <a:lstStyle/>
                    <a:p>
                      <a:r>
                        <a:rPr lang="en-US" sz="1200" b="1">
                          <a:solidFill>
                            <a:srgbClr val="00314C"/>
                          </a:solidFill>
                          <a:latin typeface="Verdana" panose="020B0604030504040204" pitchFamily="34" charset="0"/>
                          <a:ea typeface="Verdana" panose="020B0604030504040204" pitchFamily="34" charset="0"/>
                        </a:rPr>
                        <a:t>Population</a:t>
                      </a:r>
                    </a:p>
                  </a:txBody>
                  <a:tcPr/>
                </a:tc>
                <a:tc>
                  <a:txBody>
                    <a:bodyPr/>
                    <a:lstStyle/>
                    <a:p>
                      <a:r>
                        <a:rPr lang="en-US" sz="1200">
                          <a:solidFill>
                            <a:srgbClr val="00314C"/>
                          </a:solidFill>
                          <a:latin typeface="Verdana" panose="020B0604030504040204" pitchFamily="34" charset="0"/>
                          <a:ea typeface="Verdana" panose="020B0604030504040204" pitchFamily="34" charset="0"/>
                        </a:rPr>
                        <a:t>Patients receiving intra-arterial milrinone and nimodipine for cerebral vasospasm following SAH between 2014 and 2017</a:t>
                      </a:r>
                    </a:p>
                    <a:p>
                      <a:pPr marL="171450" indent="-171450">
                        <a:buFont typeface="Arial" panose="020B0604020202020204" pitchFamily="34" charset="0"/>
                        <a:buChar char="•"/>
                      </a:pPr>
                      <a:r>
                        <a:rPr lang="en-US" sz="1200">
                          <a:solidFill>
                            <a:srgbClr val="00314C"/>
                          </a:solidFill>
                          <a:latin typeface="Verdana" panose="020B0604030504040204" pitchFamily="34" charset="0"/>
                          <a:ea typeface="Verdana" panose="020B0604030504040204" pitchFamily="34" charset="0"/>
                        </a:rPr>
                        <a:t>Patients with traumatic SAH were excluded from this study</a:t>
                      </a:r>
                    </a:p>
                  </a:txBody>
                  <a:tcPr/>
                </a:tc>
                <a:extLst>
                  <a:ext uri="{0D108BD9-81ED-4DB2-BD59-A6C34878D82A}">
                    <a16:rowId xmlns:a16="http://schemas.microsoft.com/office/drawing/2014/main" val="4003247620"/>
                  </a:ext>
                </a:extLst>
              </a:tr>
              <a:tr h="661472">
                <a:tc>
                  <a:txBody>
                    <a:bodyPr/>
                    <a:lstStyle/>
                    <a:p>
                      <a:r>
                        <a:rPr lang="en-US" sz="1200" b="1">
                          <a:solidFill>
                            <a:srgbClr val="00314C"/>
                          </a:solidFill>
                          <a:latin typeface="Verdana" panose="020B0604030504040204" pitchFamily="34" charset="0"/>
                          <a:ea typeface="Verdana" panose="020B0604030504040204" pitchFamily="34" charset="0"/>
                        </a:rPr>
                        <a:t>Intervention</a:t>
                      </a:r>
                    </a:p>
                  </a:txBody>
                  <a:tcPr/>
                </a:tc>
                <a:tc>
                  <a:txBody>
                    <a:bodyPr/>
                    <a:lstStyle/>
                    <a:p>
                      <a:pPr marL="171450" lvl="0" indent="-171450">
                        <a:buFont typeface="Arial" panose="020B0604020202020204" pitchFamily="34" charset="0"/>
                        <a:buChar char="•"/>
                      </a:pPr>
                      <a:r>
                        <a:rPr lang="en-US" sz="1200">
                          <a:solidFill>
                            <a:srgbClr val="00314C"/>
                          </a:solidFill>
                          <a:latin typeface="Verdana" panose="020B0604030504040204" pitchFamily="34" charset="0"/>
                          <a:ea typeface="Verdana" panose="020B0604030504040204" pitchFamily="34" charset="0"/>
                        </a:rPr>
                        <a:t>Nimodipine 5 mg in 20 mL normal saline over 5-10 minutes </a:t>
                      </a:r>
                    </a:p>
                    <a:p>
                      <a:pPr marL="171450" lvl="0" indent="-171450">
                        <a:buFont typeface="Arial" panose="020B0604020202020204" pitchFamily="34" charset="0"/>
                        <a:buChar char="•"/>
                      </a:pPr>
                      <a:r>
                        <a:rPr lang="en-US" sz="1200">
                          <a:solidFill>
                            <a:srgbClr val="00314C"/>
                          </a:solidFill>
                          <a:latin typeface="Verdana" panose="020B0604030504040204" pitchFamily="34" charset="0"/>
                          <a:ea typeface="Verdana" panose="020B0604030504040204" pitchFamily="34" charset="0"/>
                        </a:rPr>
                        <a:t>Milrinone mixed with normal saline (0.1 mg/mL) and administered as a total dose of 6 mg for teach territory involved, totaling 18 mg </a:t>
                      </a:r>
                    </a:p>
                  </a:txBody>
                  <a:tcPr/>
                </a:tc>
                <a:extLst>
                  <a:ext uri="{0D108BD9-81ED-4DB2-BD59-A6C34878D82A}">
                    <a16:rowId xmlns:a16="http://schemas.microsoft.com/office/drawing/2014/main" val="3810221387"/>
                  </a:ext>
                </a:extLst>
              </a:tr>
              <a:tr h="501827">
                <a:tc>
                  <a:txBody>
                    <a:bodyPr/>
                    <a:lstStyle/>
                    <a:p>
                      <a:r>
                        <a:rPr lang="en-US" sz="1200" b="1">
                          <a:solidFill>
                            <a:srgbClr val="00314C"/>
                          </a:solidFill>
                          <a:latin typeface="Verdana" panose="020B0604030504040204" pitchFamily="34" charset="0"/>
                          <a:ea typeface="Verdana" panose="020B0604030504040204" pitchFamily="34" charset="0"/>
                        </a:rPr>
                        <a:t>Outcomes</a:t>
                      </a:r>
                    </a:p>
                  </a:txBody>
                  <a:tcPr/>
                </a:tc>
                <a:tc>
                  <a:txBody>
                    <a:bodyPr/>
                    <a:lstStyle/>
                    <a:p>
                      <a:r>
                        <a:rPr lang="en-US" sz="1200">
                          <a:solidFill>
                            <a:srgbClr val="00314C"/>
                          </a:solidFill>
                          <a:latin typeface="Verdana" panose="020B0604030504040204" pitchFamily="34" charset="0"/>
                          <a:ea typeface="Verdana" panose="020B0604030504040204" pitchFamily="34" charset="0"/>
                        </a:rPr>
                        <a:t>Long-term neurological outcomes 6-18 months post SAH were assessed using the mRS (Modified Rankin Scale)</a:t>
                      </a:r>
                    </a:p>
                  </a:txBody>
                  <a:tcPr/>
                </a:tc>
                <a:extLst>
                  <a:ext uri="{0D108BD9-81ED-4DB2-BD59-A6C34878D82A}">
                    <a16:rowId xmlns:a16="http://schemas.microsoft.com/office/drawing/2014/main" val="1141288222"/>
                  </a:ext>
                </a:extLst>
              </a:tr>
            </a:tbl>
          </a:graphicData>
        </a:graphic>
      </p:graphicFrame>
      <p:sp>
        <p:nvSpPr>
          <p:cNvPr id="5" name="TextBox 4">
            <a:extLst>
              <a:ext uri="{FF2B5EF4-FFF2-40B4-BE49-F238E27FC236}">
                <a16:creationId xmlns:a16="http://schemas.microsoft.com/office/drawing/2014/main" id="{DCA17979-7CAA-CF19-0AEB-D2A1284F32C1}"/>
              </a:ext>
            </a:extLst>
          </p:cNvPr>
          <p:cNvSpPr txBox="1"/>
          <p:nvPr/>
        </p:nvSpPr>
        <p:spPr>
          <a:xfrm>
            <a:off x="350437" y="4791721"/>
            <a:ext cx="8443126" cy="276999"/>
          </a:xfrm>
          <a:prstGeom prst="rect">
            <a:avLst/>
          </a:prstGeom>
          <a:noFill/>
        </p:spPr>
        <p:txBody>
          <a:bodyPr wrap="square" rtlCol="0">
            <a:spAutoFit/>
          </a:bodyPr>
          <a:lstStyle/>
          <a:p>
            <a:r>
              <a:rPr lang="en-US" sz="600">
                <a:solidFill>
                  <a:srgbClr val="00314C"/>
                </a:solidFill>
                <a:latin typeface="Verdana" panose="020B0604030504040204" pitchFamily="34" charset="0"/>
                <a:ea typeface="Verdana" panose="020B0604030504040204" pitchFamily="34" charset="0"/>
              </a:rPr>
              <a:t>Duman E, Karakoç F, Pinar HU, Dogan R, Fırat A, Yıldırım E. Higher dose intra-arterial milrinone and intra-arterial combined milrinone-nimodipine infusion as a rescue therapy for refractory cerebral vasospasm. </a:t>
            </a:r>
            <a:r>
              <a:rPr lang="en-US" sz="600" i="1" err="1">
                <a:solidFill>
                  <a:srgbClr val="00314C"/>
                </a:solidFill>
                <a:latin typeface="Verdana" panose="020B0604030504040204" pitchFamily="34" charset="0"/>
                <a:ea typeface="Verdana" panose="020B0604030504040204" pitchFamily="34" charset="0"/>
              </a:rPr>
              <a:t>Interv</a:t>
            </a:r>
            <a:r>
              <a:rPr lang="en-US" sz="600" i="1">
                <a:solidFill>
                  <a:srgbClr val="00314C"/>
                </a:solidFill>
                <a:latin typeface="Verdana" panose="020B0604030504040204" pitchFamily="34" charset="0"/>
                <a:ea typeface="Verdana" panose="020B0604030504040204" pitchFamily="34" charset="0"/>
              </a:rPr>
              <a:t> </a:t>
            </a:r>
            <a:r>
              <a:rPr lang="en-US" sz="600" i="1" err="1">
                <a:solidFill>
                  <a:srgbClr val="00314C"/>
                </a:solidFill>
                <a:latin typeface="Verdana" panose="020B0604030504040204" pitchFamily="34" charset="0"/>
                <a:ea typeface="Verdana" panose="020B0604030504040204" pitchFamily="34" charset="0"/>
              </a:rPr>
              <a:t>Neuroradiol</a:t>
            </a:r>
            <a:r>
              <a:rPr lang="en-US" sz="600">
                <a:solidFill>
                  <a:srgbClr val="00314C"/>
                </a:solidFill>
                <a:latin typeface="Verdana" panose="020B0604030504040204" pitchFamily="34" charset="0"/>
                <a:ea typeface="Verdana" panose="020B0604030504040204" pitchFamily="34" charset="0"/>
              </a:rPr>
              <a:t>. 2017;23(6):636-643. doi:10.1177/1591019917732288</a:t>
            </a:r>
          </a:p>
        </p:txBody>
      </p:sp>
    </p:spTree>
    <p:extLst>
      <p:ext uri="{BB962C8B-B14F-4D97-AF65-F5344CB8AC3E}">
        <p14:creationId xmlns:p14="http://schemas.microsoft.com/office/powerpoint/2010/main" val="23101091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55B29-9F21-E2B0-62CF-EF9C656872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D3A333-F70A-A1FB-BFA5-AA8482E7AA14}"/>
              </a:ext>
            </a:extLst>
          </p:cNvPr>
          <p:cNvSpPr>
            <a:spLocks noGrp="1"/>
          </p:cNvSpPr>
          <p:nvPr>
            <p:ph type="title"/>
          </p:nvPr>
        </p:nvSpPr>
        <p:spPr>
          <a:xfrm>
            <a:off x="0" y="265689"/>
            <a:ext cx="9144000" cy="646331"/>
          </a:xfrm>
        </p:spPr>
        <p:txBody>
          <a:bodyPr/>
          <a:lstStyle/>
          <a:p>
            <a:pPr algn="ctr"/>
            <a:r>
              <a:rPr lang="en-US"/>
              <a:t>Monitoring</a:t>
            </a:r>
          </a:p>
        </p:txBody>
      </p:sp>
      <p:grpSp>
        <p:nvGrpSpPr>
          <p:cNvPr id="5" name="Group 4">
            <a:extLst>
              <a:ext uri="{FF2B5EF4-FFF2-40B4-BE49-F238E27FC236}">
                <a16:creationId xmlns:a16="http://schemas.microsoft.com/office/drawing/2014/main" id="{A148797F-5580-CA53-525E-669F11D645A8}"/>
              </a:ext>
            </a:extLst>
          </p:cNvPr>
          <p:cNvGrpSpPr/>
          <p:nvPr/>
        </p:nvGrpSpPr>
        <p:grpSpPr>
          <a:xfrm>
            <a:off x="1249213" y="1673109"/>
            <a:ext cx="2825251" cy="2131256"/>
            <a:chOff x="1349009" y="0"/>
            <a:chExt cx="2468688" cy="1481212"/>
          </a:xfrm>
          <a:solidFill>
            <a:srgbClr val="00314C"/>
          </a:solidFill>
        </p:grpSpPr>
        <p:sp>
          <p:nvSpPr>
            <p:cNvPr id="6" name="Rectangle 5">
              <a:extLst>
                <a:ext uri="{FF2B5EF4-FFF2-40B4-BE49-F238E27FC236}">
                  <a16:creationId xmlns:a16="http://schemas.microsoft.com/office/drawing/2014/main" id="{ECBEFA16-A7A0-3C2D-5897-DA1A68DEBD10}"/>
                </a:ext>
              </a:extLst>
            </p:cNvPr>
            <p:cNvSpPr/>
            <p:nvPr/>
          </p:nvSpPr>
          <p:spPr>
            <a:xfrm>
              <a:off x="1349009" y="0"/>
              <a:ext cx="2468688" cy="1481212"/>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7" name="TextBox 6">
              <a:extLst>
                <a:ext uri="{FF2B5EF4-FFF2-40B4-BE49-F238E27FC236}">
                  <a16:creationId xmlns:a16="http://schemas.microsoft.com/office/drawing/2014/main" id="{99DA97B4-EC75-DD01-5F32-08C7BCAB248B}"/>
                </a:ext>
              </a:extLst>
            </p:cNvPr>
            <p:cNvSpPr txBox="1"/>
            <p:nvPr/>
          </p:nvSpPr>
          <p:spPr>
            <a:xfrm>
              <a:off x="1349009" y="0"/>
              <a:ext cx="2468688" cy="14812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0491" tIns="110491" rIns="110491" bIns="110491" numCol="1" spcCol="1270" anchor="ctr" anchorCtr="0">
              <a:noAutofit/>
            </a:bodyPr>
            <a:lstStyle/>
            <a:p>
              <a:pPr algn="ctr" defTabSz="1289018">
                <a:lnSpc>
                  <a:spcPct val="90000"/>
                </a:lnSpc>
                <a:spcBef>
                  <a:spcPct val="0"/>
                </a:spcBef>
                <a:spcAft>
                  <a:spcPct val="35000"/>
                </a:spcAft>
              </a:pPr>
              <a:r>
                <a:rPr lang="en-US" sz="2900"/>
                <a:t>Hemodynamic Monitoring</a:t>
              </a:r>
            </a:p>
          </p:txBody>
        </p:sp>
      </p:grpSp>
      <p:grpSp>
        <p:nvGrpSpPr>
          <p:cNvPr id="8" name="Group 7">
            <a:extLst>
              <a:ext uri="{FF2B5EF4-FFF2-40B4-BE49-F238E27FC236}">
                <a16:creationId xmlns:a16="http://schemas.microsoft.com/office/drawing/2014/main" id="{331D98FE-F570-25F6-105F-759A8BB51C66}"/>
              </a:ext>
            </a:extLst>
          </p:cNvPr>
          <p:cNvGrpSpPr/>
          <p:nvPr/>
        </p:nvGrpSpPr>
        <p:grpSpPr>
          <a:xfrm>
            <a:off x="4914524" y="1642413"/>
            <a:ext cx="2877565" cy="2192648"/>
            <a:chOff x="-1751018" y="734506"/>
            <a:chExt cx="2468688" cy="1519737"/>
          </a:xfrm>
          <a:solidFill>
            <a:srgbClr val="00314C"/>
          </a:solidFill>
        </p:grpSpPr>
        <p:sp>
          <p:nvSpPr>
            <p:cNvPr id="9" name="Rectangle 8">
              <a:extLst>
                <a:ext uri="{FF2B5EF4-FFF2-40B4-BE49-F238E27FC236}">
                  <a16:creationId xmlns:a16="http://schemas.microsoft.com/office/drawing/2014/main" id="{2AFC84AC-7E60-4D6F-E197-A53E693EF11E}"/>
                </a:ext>
              </a:extLst>
            </p:cNvPr>
            <p:cNvSpPr/>
            <p:nvPr/>
          </p:nvSpPr>
          <p:spPr>
            <a:xfrm>
              <a:off x="-1751018" y="734506"/>
              <a:ext cx="2468688" cy="1481212"/>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0" name="TextBox 9">
              <a:extLst>
                <a:ext uri="{FF2B5EF4-FFF2-40B4-BE49-F238E27FC236}">
                  <a16:creationId xmlns:a16="http://schemas.microsoft.com/office/drawing/2014/main" id="{26559733-A448-32F1-E202-CD73483D486B}"/>
                </a:ext>
              </a:extLst>
            </p:cNvPr>
            <p:cNvSpPr txBox="1"/>
            <p:nvPr/>
          </p:nvSpPr>
          <p:spPr>
            <a:xfrm>
              <a:off x="-1751018" y="773031"/>
              <a:ext cx="2468688" cy="14812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0491" tIns="110491" rIns="110491" bIns="110491" numCol="1" spcCol="1270" anchor="ctr" anchorCtr="0">
              <a:noAutofit/>
            </a:bodyPr>
            <a:lstStyle/>
            <a:p>
              <a:pPr algn="ctr" defTabSz="1289018">
                <a:lnSpc>
                  <a:spcPct val="90000"/>
                </a:lnSpc>
                <a:spcBef>
                  <a:spcPct val="0"/>
                </a:spcBef>
                <a:spcAft>
                  <a:spcPct val="35000"/>
                </a:spcAft>
              </a:pPr>
              <a:r>
                <a:rPr lang="en-US" sz="2900"/>
                <a:t>Neurological Monitoring</a:t>
              </a:r>
            </a:p>
          </p:txBody>
        </p:sp>
      </p:grpSp>
      <p:grpSp>
        <p:nvGrpSpPr>
          <p:cNvPr id="11" name="Group 10">
            <a:extLst>
              <a:ext uri="{FF2B5EF4-FFF2-40B4-BE49-F238E27FC236}">
                <a16:creationId xmlns:a16="http://schemas.microsoft.com/office/drawing/2014/main" id="{89239F67-3384-E514-D6B5-D6F6635ADB02}"/>
              </a:ext>
            </a:extLst>
          </p:cNvPr>
          <p:cNvGrpSpPr/>
          <p:nvPr/>
        </p:nvGrpSpPr>
        <p:grpSpPr>
          <a:xfrm>
            <a:off x="1249213" y="1673109"/>
            <a:ext cx="2825251" cy="2131256"/>
            <a:chOff x="1349009" y="0"/>
            <a:chExt cx="2468688" cy="1481212"/>
          </a:xfrm>
          <a:solidFill>
            <a:schemeClr val="accent1"/>
          </a:solidFill>
        </p:grpSpPr>
        <p:sp>
          <p:nvSpPr>
            <p:cNvPr id="12" name="Rectangle 11">
              <a:extLst>
                <a:ext uri="{FF2B5EF4-FFF2-40B4-BE49-F238E27FC236}">
                  <a16:creationId xmlns:a16="http://schemas.microsoft.com/office/drawing/2014/main" id="{8D716216-3167-7826-3002-19D3252CD7C9}"/>
                </a:ext>
              </a:extLst>
            </p:cNvPr>
            <p:cNvSpPr/>
            <p:nvPr/>
          </p:nvSpPr>
          <p:spPr>
            <a:xfrm>
              <a:off x="1349009" y="0"/>
              <a:ext cx="2468688" cy="1481212"/>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3" name="TextBox 12">
              <a:extLst>
                <a:ext uri="{FF2B5EF4-FFF2-40B4-BE49-F238E27FC236}">
                  <a16:creationId xmlns:a16="http://schemas.microsoft.com/office/drawing/2014/main" id="{B0ED746B-3BE2-373D-D465-FBFE3E39FBC4}"/>
                </a:ext>
              </a:extLst>
            </p:cNvPr>
            <p:cNvSpPr txBox="1"/>
            <p:nvPr/>
          </p:nvSpPr>
          <p:spPr>
            <a:xfrm>
              <a:off x="1349009" y="0"/>
              <a:ext cx="2468688" cy="14812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0491" tIns="110491" rIns="110491" bIns="110491" numCol="1" spcCol="1270" anchor="ctr" anchorCtr="0">
              <a:noAutofit/>
            </a:bodyPr>
            <a:lstStyle/>
            <a:p>
              <a:pPr algn="ctr" defTabSz="1289018">
                <a:lnSpc>
                  <a:spcPct val="90000"/>
                </a:lnSpc>
                <a:spcBef>
                  <a:spcPct val="0"/>
                </a:spcBef>
                <a:spcAft>
                  <a:spcPct val="35000"/>
                </a:spcAft>
              </a:pPr>
              <a:r>
                <a:rPr lang="en-US" sz="2900"/>
                <a:t>Hemodynamic Monitoring</a:t>
              </a:r>
            </a:p>
          </p:txBody>
        </p:sp>
      </p:grpSp>
    </p:spTree>
    <p:extLst>
      <p:ext uri="{BB962C8B-B14F-4D97-AF65-F5344CB8AC3E}">
        <p14:creationId xmlns:p14="http://schemas.microsoft.com/office/powerpoint/2010/main" val="18652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0DE6C-731A-BC91-708B-EA99ECDF66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4020E5-24C1-96C4-EF37-E7F6CF068FA0}"/>
              </a:ext>
            </a:extLst>
          </p:cNvPr>
          <p:cNvSpPr>
            <a:spLocks noGrp="1"/>
          </p:cNvSpPr>
          <p:nvPr>
            <p:ph type="title"/>
          </p:nvPr>
        </p:nvSpPr>
        <p:spPr/>
        <p:txBody>
          <a:bodyPr/>
          <a:lstStyle/>
          <a:p>
            <a:pPr algn="ctr"/>
            <a:r>
              <a:rPr lang="en-US"/>
              <a:t>Hemodynamic Monitoring</a:t>
            </a:r>
          </a:p>
        </p:txBody>
      </p:sp>
      <p:graphicFrame>
        <p:nvGraphicFramePr>
          <p:cNvPr id="14" name="Diagram 13">
            <a:extLst>
              <a:ext uri="{FF2B5EF4-FFF2-40B4-BE49-F238E27FC236}">
                <a16:creationId xmlns:a16="http://schemas.microsoft.com/office/drawing/2014/main" id="{3CE3DFD8-3FF2-4985-82FC-837ACAD3D30A}"/>
              </a:ext>
            </a:extLst>
          </p:cNvPr>
          <p:cNvGraphicFramePr/>
          <p:nvPr>
            <p:extLst>
              <p:ext uri="{D42A27DB-BD31-4B8C-83A1-F6EECF244321}">
                <p14:modId xmlns:p14="http://schemas.microsoft.com/office/powerpoint/2010/main" val="304630408"/>
              </p:ext>
            </p:extLst>
          </p:nvPr>
        </p:nvGraphicFramePr>
        <p:xfrm>
          <a:off x="1346842" y="1037912"/>
          <a:ext cx="7042471" cy="31018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234B3F12-3FA4-94CB-A184-7A001EB5BAD9}"/>
              </a:ext>
            </a:extLst>
          </p:cNvPr>
          <p:cNvSpPr txBox="1"/>
          <p:nvPr/>
        </p:nvSpPr>
        <p:spPr>
          <a:xfrm>
            <a:off x="0" y="4172326"/>
            <a:ext cx="6921190" cy="1015663"/>
          </a:xfrm>
          <a:prstGeom prst="rect">
            <a:avLst/>
          </a:prstGeom>
          <a:noFill/>
        </p:spPr>
        <p:txBody>
          <a:bodyPr wrap="square" lIns="91440" tIns="45720" rIns="91440" bIns="45720" anchor="t">
            <a:spAutoFit/>
          </a:bodyPr>
          <a:lstStyle/>
          <a:p>
            <a:pPr defTabSz="457189">
              <a:defRPr/>
            </a:pPr>
            <a:endParaRPr lang="en-US" sz="500">
              <a:solidFill>
                <a:srgbClr val="2C3E50"/>
              </a:solidFill>
              <a:latin typeface="Verdana" panose="020B0604030504040204" pitchFamily="34" charset="0"/>
              <a:ea typeface="Verdana" panose="020B0604030504040204" pitchFamily="34" charset="0"/>
            </a:endParaRPr>
          </a:p>
          <a:p>
            <a:pPr defTabSz="457189">
              <a:defRPr/>
            </a:pPr>
            <a:r>
              <a:rPr lang="en-US" sz="500" dirty="0">
                <a:solidFill>
                  <a:srgbClr val="00314C"/>
                </a:solidFill>
                <a:latin typeface="Verdana"/>
                <a:ea typeface="Verdana"/>
              </a:rPr>
              <a:t>Hoh BL, Ko NU, Amin-</a:t>
            </a:r>
            <a:r>
              <a:rPr lang="en-US" sz="500" dirty="0" err="1">
                <a:solidFill>
                  <a:srgbClr val="00314C"/>
                </a:solidFill>
                <a:latin typeface="Verdana"/>
                <a:ea typeface="Verdana"/>
              </a:rPr>
              <a:t>Hanjani</a:t>
            </a:r>
            <a:r>
              <a:rPr lang="en-US" sz="500" dirty="0">
                <a:solidFill>
                  <a:srgbClr val="00314C"/>
                </a:solidFill>
                <a:latin typeface="Verdana"/>
                <a:ea typeface="Verdana"/>
              </a:rPr>
              <a:t> S, et al. 2023 Guideline for the Management of Patients With Aneurysmal Subarachnoid Hemorrhage: A Guideline From the American Heart Association/American Stroke Association. Stroke. 2023;54(7). </a:t>
            </a:r>
            <a:r>
              <a:rPr lang="en-US" sz="500" dirty="0" err="1">
                <a:solidFill>
                  <a:srgbClr val="00314C"/>
                </a:solidFill>
                <a:latin typeface="Verdana"/>
                <a:ea typeface="Verdana"/>
              </a:rPr>
              <a:t>doi:https</a:t>
            </a:r>
            <a:r>
              <a:rPr lang="en-US" sz="500" dirty="0">
                <a:solidFill>
                  <a:srgbClr val="00314C"/>
                </a:solidFill>
                <a:latin typeface="Verdana"/>
                <a:ea typeface="Verdana"/>
              </a:rPr>
              <a:t>://doi.org/10.1161/str.0000000000000436</a:t>
            </a:r>
          </a:p>
          <a:p>
            <a:pPr defTabSz="457189">
              <a:defRPr/>
            </a:pPr>
            <a:endParaRPr lang="en-US" sz="500">
              <a:solidFill>
                <a:srgbClr val="00314C"/>
              </a:solidFill>
              <a:latin typeface="Verdana" panose="020B0604030504040204" pitchFamily="34" charset="0"/>
              <a:ea typeface="Verdana" panose="020B0604030504040204" pitchFamily="34" charset="0"/>
            </a:endParaRPr>
          </a:p>
          <a:p>
            <a:pPr defTabSz="457189">
              <a:defRPr/>
            </a:pPr>
            <a:r>
              <a:rPr lang="en-US" sz="500" dirty="0">
                <a:solidFill>
                  <a:srgbClr val="00314C"/>
                </a:solidFill>
                <a:latin typeface="Verdana"/>
                <a:ea typeface="Verdana"/>
              </a:rPr>
              <a:t>Sena PB, Gonçalves M, Maia B, Fernandes M, Bento L. Evidence-Based Approach to Cerebral Vasospasm and Delayed Cerebral Ischemia: Milrinone as a Therapeutic Option—A Narrative Literature Review and Algorithm Treatment Proposition. Neurology International. 2025;17(3):32-32. </a:t>
            </a:r>
            <a:r>
              <a:rPr lang="en-US" sz="500" dirty="0" err="1">
                <a:solidFill>
                  <a:srgbClr val="00314C"/>
                </a:solidFill>
                <a:latin typeface="Verdana"/>
                <a:ea typeface="Verdana"/>
              </a:rPr>
              <a:t>doi:https</a:t>
            </a:r>
            <a:r>
              <a:rPr lang="en-US" sz="500" dirty="0">
                <a:solidFill>
                  <a:srgbClr val="00314C"/>
                </a:solidFill>
                <a:latin typeface="Verdana"/>
                <a:ea typeface="Verdana"/>
              </a:rPr>
              <a:t>://doi.org/10.3390/neurolint17030032</a:t>
            </a:r>
          </a:p>
          <a:p>
            <a:pPr defTabSz="457189">
              <a:defRPr/>
            </a:pPr>
            <a:endParaRPr lang="en-US" sz="500">
              <a:solidFill>
                <a:srgbClr val="00314C"/>
              </a:solidFill>
              <a:latin typeface="Verdana" panose="020B0604030504040204" pitchFamily="34" charset="0"/>
              <a:ea typeface="Verdana" panose="020B0604030504040204" pitchFamily="34" charset="0"/>
            </a:endParaRPr>
          </a:p>
          <a:p>
            <a:pPr defTabSz="457189">
              <a:defRPr/>
            </a:pPr>
            <a:r>
              <a:rPr lang="en-US" sz="500" dirty="0">
                <a:solidFill>
                  <a:srgbClr val="00314C"/>
                </a:solidFill>
                <a:latin typeface="Verdana"/>
                <a:ea typeface="Verdana"/>
              </a:rPr>
              <a:t>Kiser T. Pharmacologic Options for Prevention and Management of Cerebral Vasospasm in Aneurysmal Subarachnoid Hemorrhage. Hospital Pharmacy. 2013;48(Supplement 5):S2-S9. </a:t>
            </a:r>
            <a:r>
              <a:rPr lang="en-US" sz="500" dirty="0" err="1">
                <a:solidFill>
                  <a:srgbClr val="00314C"/>
                </a:solidFill>
                <a:latin typeface="Verdana"/>
                <a:ea typeface="Verdana"/>
              </a:rPr>
              <a:t>doi:https</a:t>
            </a:r>
            <a:r>
              <a:rPr lang="en-US" sz="500" dirty="0">
                <a:solidFill>
                  <a:srgbClr val="00314C"/>
                </a:solidFill>
                <a:latin typeface="Verdana"/>
                <a:ea typeface="Verdana"/>
              </a:rPr>
              <a:t>://doi.org/10.1310/hpj48s5-s2</a:t>
            </a:r>
          </a:p>
          <a:p>
            <a:pPr defTabSz="457189">
              <a:defRPr/>
            </a:pPr>
            <a:endParaRPr lang="en-US" sz="500">
              <a:solidFill>
                <a:srgbClr val="00314C"/>
              </a:solidFill>
              <a:latin typeface="Verdana" panose="020B0604030504040204" pitchFamily="34" charset="0"/>
              <a:ea typeface="Verdana" panose="020B0604030504040204" pitchFamily="34" charset="0"/>
            </a:endParaRPr>
          </a:p>
          <a:p>
            <a:pPr defTabSz="457189">
              <a:defRPr/>
            </a:pPr>
            <a:r>
              <a:rPr lang="en-US" sz="500" dirty="0">
                <a:solidFill>
                  <a:srgbClr val="00314C"/>
                </a:solidFill>
                <a:latin typeface="Verdana"/>
                <a:ea typeface="Verdana"/>
              </a:rPr>
              <a:t>Bernier TD, Schontz MJ, Izzy S, et al. Treatment of Subarachnoid Hemorrhage-associated Delayed Cerebral Ischemia With Milrinone. Journal of Neurosurgical Anesthesiology. 2021;Publish Ahead of Print. </a:t>
            </a:r>
            <a:r>
              <a:rPr lang="en-US" sz="500" dirty="0" err="1">
                <a:solidFill>
                  <a:srgbClr val="00314C"/>
                </a:solidFill>
                <a:latin typeface="Verdana"/>
                <a:ea typeface="Verdana"/>
              </a:rPr>
              <a:t>doi:https</a:t>
            </a:r>
            <a:r>
              <a:rPr lang="en-US" sz="500" dirty="0">
                <a:solidFill>
                  <a:srgbClr val="00314C"/>
                </a:solidFill>
                <a:latin typeface="Verdana"/>
                <a:ea typeface="Verdana"/>
              </a:rPr>
              <a:t>://doi.org/10.1097/ana.0000000000000755</a:t>
            </a:r>
          </a:p>
        </p:txBody>
      </p:sp>
    </p:spTree>
    <p:extLst>
      <p:ext uri="{BB962C8B-B14F-4D97-AF65-F5344CB8AC3E}">
        <p14:creationId xmlns:p14="http://schemas.microsoft.com/office/powerpoint/2010/main" val="767832935"/>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E65C1-FB30-0A15-26CF-CD39AF52CF00}"/>
            </a:ext>
          </a:extLst>
        </p:cNvPr>
        <p:cNvGrpSpPr/>
        <p:nvPr/>
      </p:nvGrpSpPr>
      <p:grpSpPr>
        <a:xfrm>
          <a:off x="0" y="0"/>
          <a:ext cx="0" cy="0"/>
          <a:chOff x="0" y="0"/>
          <a:chExt cx="0" cy="0"/>
        </a:xfrm>
      </p:grpSpPr>
      <p:pic>
        <p:nvPicPr>
          <p:cNvPr id="40" name="Picture 39">
            <a:extLst>
              <a:ext uri="{FF2B5EF4-FFF2-40B4-BE49-F238E27FC236}">
                <a16:creationId xmlns:a16="http://schemas.microsoft.com/office/drawing/2014/main" id="{30BA97FE-3B5A-57AC-66FE-A19DEBC595A9}"/>
              </a:ext>
            </a:extLst>
          </p:cNvPr>
          <p:cNvPicPr>
            <a:picLocks noChangeAspect="1"/>
          </p:cNvPicPr>
          <p:nvPr/>
        </p:nvPicPr>
        <p:blipFill>
          <a:blip r:embed="rId3"/>
          <a:stretch>
            <a:fillRect/>
          </a:stretch>
        </p:blipFill>
        <p:spPr>
          <a:xfrm>
            <a:off x="412400" y="905619"/>
            <a:ext cx="5343467" cy="3576528"/>
          </a:xfrm>
          <a:prstGeom prst="rect">
            <a:avLst/>
          </a:prstGeom>
        </p:spPr>
      </p:pic>
      <p:sp>
        <p:nvSpPr>
          <p:cNvPr id="2" name="TextBox 1">
            <a:extLst>
              <a:ext uri="{FF2B5EF4-FFF2-40B4-BE49-F238E27FC236}">
                <a16:creationId xmlns:a16="http://schemas.microsoft.com/office/drawing/2014/main" id="{62CA11BB-A008-C2A5-AE58-14207F6E1BFF}"/>
              </a:ext>
            </a:extLst>
          </p:cNvPr>
          <p:cNvSpPr txBox="1"/>
          <p:nvPr/>
        </p:nvSpPr>
        <p:spPr>
          <a:xfrm>
            <a:off x="208157" y="73372"/>
            <a:ext cx="8935843" cy="461665"/>
          </a:xfrm>
          <a:prstGeom prst="rect">
            <a:avLst/>
          </a:prstGeom>
          <a:noFill/>
        </p:spPr>
        <p:txBody>
          <a:bodyPr wrap="square" lIns="91440" tIns="45720" rIns="91440" bIns="45720" rtlCol="0" anchor="t">
            <a:spAutoFit/>
          </a:bodyPr>
          <a:lstStyle/>
          <a:p>
            <a:pPr algn="ctr"/>
            <a:r>
              <a:rPr lang="en-US" sz="2400" b="1">
                <a:solidFill>
                  <a:srgbClr val="00314C"/>
                </a:solidFill>
                <a:latin typeface="Verdana"/>
                <a:ea typeface="Verdana"/>
              </a:rPr>
              <a:t>Aneurysmal Subarachnoid Hemorrhage (</a:t>
            </a:r>
            <a:r>
              <a:rPr lang="en-US" sz="2400" b="1" err="1">
                <a:solidFill>
                  <a:srgbClr val="00314C"/>
                </a:solidFill>
                <a:latin typeface="Verdana"/>
                <a:ea typeface="Verdana"/>
              </a:rPr>
              <a:t>aSAH</a:t>
            </a:r>
            <a:r>
              <a:rPr lang="en-US" sz="2400" b="1">
                <a:solidFill>
                  <a:srgbClr val="00314C"/>
                </a:solidFill>
                <a:latin typeface="Verdana"/>
                <a:ea typeface="Verdana"/>
              </a:rPr>
              <a:t>)</a:t>
            </a:r>
          </a:p>
        </p:txBody>
      </p:sp>
      <p:cxnSp>
        <p:nvCxnSpPr>
          <p:cNvPr id="26" name="Straight Connector 25">
            <a:extLst>
              <a:ext uri="{FF2B5EF4-FFF2-40B4-BE49-F238E27FC236}">
                <a16:creationId xmlns:a16="http://schemas.microsoft.com/office/drawing/2014/main" id="{D805D812-5E52-01D1-A995-C82C968F7645}"/>
              </a:ext>
            </a:extLst>
          </p:cNvPr>
          <p:cNvCxnSpPr>
            <a:cxnSpLocks/>
          </p:cNvCxnSpPr>
          <p:nvPr/>
        </p:nvCxnSpPr>
        <p:spPr>
          <a:xfrm flipV="1">
            <a:off x="708163" y="3204761"/>
            <a:ext cx="1060404" cy="290320"/>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DA08648C-2A3E-763B-8916-9A4A970A3DD3}"/>
              </a:ext>
            </a:extLst>
          </p:cNvPr>
          <p:cNvCxnSpPr>
            <a:cxnSpLocks/>
          </p:cNvCxnSpPr>
          <p:nvPr/>
        </p:nvCxnSpPr>
        <p:spPr>
          <a:xfrm>
            <a:off x="1544390" y="982223"/>
            <a:ext cx="599703" cy="509692"/>
          </a:xfrm>
          <a:prstGeom prst="line">
            <a:avLst/>
          </a:prstGeom>
          <a:ln w="12700"/>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68A599FD-26CA-8856-1D41-8568F796E672}"/>
              </a:ext>
            </a:extLst>
          </p:cNvPr>
          <p:cNvSpPr txBox="1"/>
          <p:nvPr/>
        </p:nvSpPr>
        <p:spPr>
          <a:xfrm>
            <a:off x="29225" y="3452741"/>
            <a:ext cx="1241240" cy="307777"/>
          </a:xfrm>
          <a:prstGeom prst="rect">
            <a:avLst/>
          </a:prstGeom>
          <a:noFill/>
        </p:spPr>
        <p:txBody>
          <a:bodyPr wrap="square" rtlCol="0">
            <a:spAutoFit/>
          </a:bodyPr>
          <a:lstStyle/>
          <a:p>
            <a:r>
              <a:rPr lang="en-US" sz="1400" b="1">
                <a:ln/>
                <a:solidFill>
                  <a:srgbClr val="00314C"/>
                </a:solidFill>
                <a:effectLst>
                  <a:outerShdw blurRad="38100" dist="19050" dir="2700000" algn="tl" rotWithShape="0">
                    <a:schemeClr val="dk1">
                      <a:lumMod val="50000"/>
                      <a:alpha val="40000"/>
                    </a:schemeClr>
                  </a:outerShdw>
                </a:effectLst>
                <a:latin typeface="Verdana" panose="020B0604030504040204" pitchFamily="34" charset="0"/>
                <a:ea typeface="Verdana" panose="020B0604030504040204" pitchFamily="34" charset="0"/>
              </a:rPr>
              <a:t>Aneurysm</a:t>
            </a:r>
            <a:endParaRPr lang="en-US" sz="1400">
              <a:solidFill>
                <a:srgbClr val="00314C"/>
              </a:solidFill>
              <a:latin typeface="Verdana" panose="020B0604030504040204" pitchFamily="34" charset="0"/>
              <a:ea typeface="Verdana" panose="020B0604030504040204" pitchFamily="34" charset="0"/>
            </a:endParaRPr>
          </a:p>
        </p:txBody>
      </p:sp>
      <p:sp>
        <p:nvSpPr>
          <p:cNvPr id="31" name="TextBox 30">
            <a:extLst>
              <a:ext uri="{FF2B5EF4-FFF2-40B4-BE49-F238E27FC236}">
                <a16:creationId xmlns:a16="http://schemas.microsoft.com/office/drawing/2014/main" id="{24DFC8A3-0138-8340-35D4-D61BA5A3CC8E}"/>
              </a:ext>
            </a:extLst>
          </p:cNvPr>
          <p:cNvSpPr txBox="1"/>
          <p:nvPr/>
        </p:nvSpPr>
        <p:spPr>
          <a:xfrm>
            <a:off x="29225" y="727059"/>
            <a:ext cx="2296463" cy="307777"/>
          </a:xfrm>
          <a:prstGeom prst="rect">
            <a:avLst/>
          </a:prstGeom>
          <a:noFill/>
        </p:spPr>
        <p:txBody>
          <a:bodyPr wrap="square" rtlCol="0">
            <a:spAutoFit/>
          </a:bodyPr>
          <a:lstStyle/>
          <a:p>
            <a:r>
              <a:rPr lang="en-US" sz="1400" b="1">
                <a:ln/>
                <a:solidFill>
                  <a:srgbClr val="00314C"/>
                </a:solidFill>
                <a:effectLst>
                  <a:outerShdw blurRad="38100" dist="19050" dir="2700000" algn="tl" rotWithShape="0">
                    <a:schemeClr val="dk1">
                      <a:lumMod val="50000"/>
                      <a:alpha val="40000"/>
                    </a:schemeClr>
                  </a:outerShdw>
                </a:effectLst>
                <a:latin typeface="Verdana" panose="020B0604030504040204" pitchFamily="34" charset="0"/>
                <a:ea typeface="Verdana" panose="020B0604030504040204" pitchFamily="34" charset="0"/>
              </a:rPr>
              <a:t>Subarachnoid Space</a:t>
            </a:r>
          </a:p>
        </p:txBody>
      </p:sp>
      <p:pic>
        <p:nvPicPr>
          <p:cNvPr id="35" name="Picture 34">
            <a:extLst>
              <a:ext uri="{FF2B5EF4-FFF2-40B4-BE49-F238E27FC236}">
                <a16:creationId xmlns:a16="http://schemas.microsoft.com/office/drawing/2014/main" id="{CE8F3CD7-7E80-994F-B8F2-5A6903D84C02}"/>
              </a:ext>
            </a:extLst>
          </p:cNvPr>
          <p:cNvPicPr>
            <a:picLocks noChangeAspect="1"/>
          </p:cNvPicPr>
          <p:nvPr/>
        </p:nvPicPr>
        <p:blipFill>
          <a:blip r:embed="rId4"/>
          <a:stretch>
            <a:fillRect/>
          </a:stretch>
        </p:blipFill>
        <p:spPr>
          <a:xfrm rot="19198663">
            <a:off x="1180414" y="1625391"/>
            <a:ext cx="836311" cy="700691"/>
          </a:xfrm>
          <a:prstGeom prst="rect">
            <a:avLst/>
          </a:prstGeom>
        </p:spPr>
      </p:pic>
      <p:sp>
        <p:nvSpPr>
          <p:cNvPr id="38" name="TextBox 37">
            <a:extLst>
              <a:ext uri="{FF2B5EF4-FFF2-40B4-BE49-F238E27FC236}">
                <a16:creationId xmlns:a16="http://schemas.microsoft.com/office/drawing/2014/main" id="{20CD37C1-AC0B-2CB1-1561-B5AC4B1D114E}"/>
              </a:ext>
            </a:extLst>
          </p:cNvPr>
          <p:cNvSpPr txBox="1"/>
          <p:nvPr/>
        </p:nvSpPr>
        <p:spPr>
          <a:xfrm>
            <a:off x="0" y="1803293"/>
            <a:ext cx="1241240" cy="307777"/>
          </a:xfrm>
          <a:prstGeom prst="rect">
            <a:avLst/>
          </a:prstGeom>
          <a:noFill/>
        </p:spPr>
        <p:txBody>
          <a:bodyPr wrap="square" rtlCol="0">
            <a:spAutoFit/>
          </a:bodyPr>
          <a:lstStyle/>
          <a:p>
            <a:r>
              <a:rPr lang="en-US" sz="1400" b="1">
                <a:ln/>
                <a:solidFill>
                  <a:srgbClr val="00314C"/>
                </a:solidFill>
                <a:effectLst>
                  <a:outerShdw blurRad="38100" dist="19050" dir="2700000" algn="tl" rotWithShape="0">
                    <a:schemeClr val="dk1">
                      <a:lumMod val="50000"/>
                      <a:alpha val="40000"/>
                    </a:schemeClr>
                  </a:outerShdw>
                </a:effectLst>
                <a:latin typeface="Verdana" panose="020B0604030504040204" pitchFamily="34" charset="0"/>
                <a:ea typeface="Verdana" panose="020B0604030504040204" pitchFamily="34" charset="0"/>
              </a:rPr>
              <a:t>Pia Mater</a:t>
            </a:r>
          </a:p>
        </p:txBody>
      </p:sp>
      <p:graphicFrame>
        <p:nvGraphicFramePr>
          <p:cNvPr id="39" name="Diagram 38">
            <a:extLst>
              <a:ext uri="{FF2B5EF4-FFF2-40B4-BE49-F238E27FC236}">
                <a16:creationId xmlns:a16="http://schemas.microsoft.com/office/drawing/2014/main" id="{94F36E98-1023-3D9A-BDE1-7C704380F5EA}"/>
              </a:ext>
            </a:extLst>
          </p:cNvPr>
          <p:cNvGraphicFramePr/>
          <p:nvPr/>
        </p:nvGraphicFramePr>
        <p:xfrm>
          <a:off x="5219101" y="1065062"/>
          <a:ext cx="3644681" cy="37419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1" name="TextBox 40">
            <a:extLst>
              <a:ext uri="{FF2B5EF4-FFF2-40B4-BE49-F238E27FC236}">
                <a16:creationId xmlns:a16="http://schemas.microsoft.com/office/drawing/2014/main" id="{863571CC-7ED4-6C5B-D593-31DE2F0AB338}"/>
              </a:ext>
            </a:extLst>
          </p:cNvPr>
          <p:cNvSpPr txBox="1"/>
          <p:nvPr/>
        </p:nvSpPr>
        <p:spPr>
          <a:xfrm>
            <a:off x="5337661" y="1242045"/>
            <a:ext cx="2986547" cy="507831"/>
          </a:xfrm>
          <a:prstGeom prst="rect">
            <a:avLst/>
          </a:prstGeom>
          <a:noFill/>
        </p:spPr>
        <p:txBody>
          <a:bodyPr wrap="square" rtlCol="0">
            <a:spAutoFit/>
          </a:bodyPr>
          <a:lstStyle/>
          <a:p>
            <a:r>
              <a:rPr lang="en-US" sz="900">
                <a:solidFill>
                  <a:schemeClr val="bg1"/>
                </a:solidFill>
                <a:latin typeface="Verdana" panose="020B0604030504040204" pitchFamily="34" charset="0"/>
                <a:ea typeface="Verdana" panose="020B0604030504040204" pitchFamily="34" charset="0"/>
              </a:rPr>
              <a:t>Life-threatening event that results from the accumulation of blood in the subarachnoid space, between the arachnoid and pia mater.</a:t>
            </a:r>
          </a:p>
        </p:txBody>
      </p:sp>
      <p:sp>
        <p:nvSpPr>
          <p:cNvPr id="43" name="TextBox 42">
            <a:extLst>
              <a:ext uri="{FF2B5EF4-FFF2-40B4-BE49-F238E27FC236}">
                <a16:creationId xmlns:a16="http://schemas.microsoft.com/office/drawing/2014/main" id="{D19E9987-D740-3F45-9F90-4BF2D1A716DB}"/>
              </a:ext>
            </a:extLst>
          </p:cNvPr>
          <p:cNvSpPr txBox="1"/>
          <p:nvPr/>
        </p:nvSpPr>
        <p:spPr>
          <a:xfrm>
            <a:off x="5588723" y="2571751"/>
            <a:ext cx="2905432" cy="923330"/>
          </a:xfrm>
          <a:prstGeom prst="rect">
            <a:avLst/>
          </a:prstGeom>
          <a:noFill/>
        </p:spPr>
        <p:txBody>
          <a:bodyPr wrap="square" rtlCol="0">
            <a:spAutoFit/>
          </a:bodyPr>
          <a:lstStyle/>
          <a:p>
            <a:r>
              <a:rPr lang="en-US" sz="900">
                <a:solidFill>
                  <a:schemeClr val="bg1"/>
                </a:solidFill>
                <a:latin typeface="Verdana" panose="020B0604030504040204" pitchFamily="34" charset="0"/>
                <a:ea typeface="Verdana" panose="020B0604030504040204" pitchFamily="34" charset="0"/>
              </a:rPr>
              <a:t>Hemodynamic stress, such as increased blood pressure, can weaken the arterial walls over time, encouraging aneurysm formation and rupture. Once the aneurysm bursts, inflammation is triggered as well as the release of vasoactive substances.</a:t>
            </a:r>
          </a:p>
        </p:txBody>
      </p:sp>
      <p:sp>
        <p:nvSpPr>
          <p:cNvPr id="44" name="TextBox 43">
            <a:extLst>
              <a:ext uri="{FF2B5EF4-FFF2-40B4-BE49-F238E27FC236}">
                <a16:creationId xmlns:a16="http://schemas.microsoft.com/office/drawing/2014/main" id="{A0CBCACF-A9A9-8EAC-9D7D-A95AC5B41B52}"/>
              </a:ext>
            </a:extLst>
          </p:cNvPr>
          <p:cNvSpPr txBox="1"/>
          <p:nvPr/>
        </p:nvSpPr>
        <p:spPr>
          <a:xfrm>
            <a:off x="5919229" y="3938806"/>
            <a:ext cx="2905432" cy="646331"/>
          </a:xfrm>
          <a:prstGeom prst="rect">
            <a:avLst/>
          </a:prstGeom>
          <a:noFill/>
        </p:spPr>
        <p:txBody>
          <a:bodyPr wrap="square" rtlCol="0">
            <a:spAutoFit/>
          </a:bodyPr>
          <a:lstStyle/>
          <a:p>
            <a:r>
              <a:rPr lang="en-US" sz="900">
                <a:solidFill>
                  <a:schemeClr val="bg1"/>
                </a:solidFill>
                <a:latin typeface="Verdana" panose="020B0604030504040204" pitchFamily="34" charset="0"/>
                <a:ea typeface="Verdana" panose="020B0604030504040204" pitchFamily="34" charset="0"/>
              </a:rPr>
              <a:t>The vasoactive substances released, such as endothelian-1, can cause smooth muscle in cerebral arteries to contract, leading to vasospasm.</a:t>
            </a:r>
          </a:p>
        </p:txBody>
      </p:sp>
      <p:sp>
        <p:nvSpPr>
          <p:cNvPr id="6" name="TextBox 5">
            <a:extLst>
              <a:ext uri="{FF2B5EF4-FFF2-40B4-BE49-F238E27FC236}">
                <a16:creationId xmlns:a16="http://schemas.microsoft.com/office/drawing/2014/main" id="{CE2E83F1-188C-2106-5884-33ADD14C43AB}"/>
              </a:ext>
            </a:extLst>
          </p:cNvPr>
          <p:cNvSpPr txBox="1"/>
          <p:nvPr/>
        </p:nvSpPr>
        <p:spPr>
          <a:xfrm>
            <a:off x="87543" y="4389453"/>
            <a:ext cx="5444075" cy="707886"/>
          </a:xfrm>
          <a:prstGeom prst="rect">
            <a:avLst/>
          </a:prstGeom>
          <a:noFill/>
        </p:spPr>
        <p:txBody>
          <a:bodyPr wrap="square">
            <a:spAutoFit/>
          </a:bodyPr>
          <a:lstStyle/>
          <a:p>
            <a:pPr algn="l">
              <a:buNone/>
            </a:pPr>
            <a:r>
              <a:rPr lang="en-US" sz="500">
                <a:solidFill>
                  <a:srgbClr val="00314C"/>
                </a:solidFill>
                <a:latin typeface="Verdana" panose="020B0604030504040204" pitchFamily="34" charset="0"/>
                <a:ea typeface="Verdana" panose="020B0604030504040204" pitchFamily="34" charset="0"/>
              </a:rPr>
              <a:t>Hoh BL, Ko NU, Amin-</a:t>
            </a:r>
            <a:r>
              <a:rPr lang="en-US" sz="500" err="1">
                <a:solidFill>
                  <a:srgbClr val="00314C"/>
                </a:solidFill>
                <a:latin typeface="Verdana" panose="020B0604030504040204" pitchFamily="34" charset="0"/>
                <a:ea typeface="Verdana" panose="020B0604030504040204" pitchFamily="34" charset="0"/>
              </a:rPr>
              <a:t>Hanjani</a:t>
            </a:r>
            <a:r>
              <a:rPr lang="en-US" sz="500">
                <a:solidFill>
                  <a:srgbClr val="00314C"/>
                </a:solidFill>
                <a:latin typeface="Verdana" panose="020B0604030504040204" pitchFamily="34" charset="0"/>
                <a:ea typeface="Verdana" panose="020B0604030504040204" pitchFamily="34" charset="0"/>
              </a:rPr>
              <a:t> S, et al. 2023 Guideline for the Management of Patients With Aneurysmal Subarachnoid Hemorrhage: A Guideline From the American Heart Association/American Stroke Association. Stroke. 2023;54(7). </a:t>
            </a:r>
            <a:r>
              <a:rPr lang="en-US" sz="500" err="1">
                <a:solidFill>
                  <a:srgbClr val="00314C"/>
                </a:solidFill>
                <a:latin typeface="Verdana" panose="020B0604030504040204" pitchFamily="34" charset="0"/>
                <a:ea typeface="Verdana" panose="020B0604030504040204" pitchFamily="34" charset="0"/>
              </a:rPr>
              <a:t>doi:https</a:t>
            </a:r>
            <a:r>
              <a:rPr lang="en-US" sz="500">
                <a:solidFill>
                  <a:srgbClr val="00314C"/>
                </a:solidFill>
                <a:latin typeface="Verdana" panose="020B0604030504040204" pitchFamily="34" charset="0"/>
                <a:ea typeface="Verdana" panose="020B0604030504040204" pitchFamily="34" charset="0"/>
              </a:rPr>
              <a:t>://doi.org/10.1161/str.0000000000000436</a:t>
            </a:r>
          </a:p>
          <a:p>
            <a:pPr algn="l">
              <a:buNone/>
            </a:pPr>
            <a:endParaRPr lang="en-US" sz="500">
              <a:solidFill>
                <a:srgbClr val="00314C"/>
              </a:solidFill>
              <a:latin typeface="Verdana" panose="020B0604030504040204" pitchFamily="34" charset="0"/>
              <a:ea typeface="Verdana" panose="020B0604030504040204" pitchFamily="34" charset="0"/>
            </a:endParaRPr>
          </a:p>
          <a:p>
            <a:pPr algn="l">
              <a:buNone/>
            </a:pPr>
            <a:r>
              <a:rPr lang="en-US" sz="500">
                <a:solidFill>
                  <a:srgbClr val="00314C"/>
                </a:solidFill>
                <a:latin typeface="Verdana" panose="020B0604030504040204" pitchFamily="34" charset="0"/>
                <a:ea typeface="Verdana" panose="020B0604030504040204" pitchFamily="34" charset="0"/>
              </a:rPr>
              <a:t>Hemorrhagic stroke - Servier Medical Art. Servier Medical Art. Published June 14, 2023. Accessed October 31, 2025. </a:t>
            </a:r>
            <a:r>
              <a:rPr lang="en-US" sz="500">
                <a:solidFill>
                  <a:srgbClr val="00314C"/>
                </a:solidFill>
                <a:latin typeface="Verdana" panose="020B0604030504040204" pitchFamily="34" charset="0"/>
                <a:ea typeface="Verdana" panose="020B0604030504040204" pitchFamily="34" charset="0"/>
                <a:hlinkClick r:id="rId10"/>
              </a:rPr>
              <a:t>https://smart.servier.com/smart_image/stroke/</a:t>
            </a:r>
            <a:endParaRPr lang="en-US" sz="500">
              <a:solidFill>
                <a:srgbClr val="00314C"/>
              </a:solidFill>
              <a:latin typeface="Verdana" panose="020B0604030504040204" pitchFamily="34" charset="0"/>
              <a:ea typeface="Verdana" panose="020B0604030504040204" pitchFamily="34" charset="0"/>
            </a:endParaRPr>
          </a:p>
          <a:p>
            <a:pPr algn="l">
              <a:buNone/>
            </a:pPr>
            <a:endParaRPr lang="en-US" sz="500">
              <a:solidFill>
                <a:srgbClr val="00314C"/>
              </a:solidFill>
              <a:latin typeface="Verdana" panose="020B0604030504040204" pitchFamily="34" charset="0"/>
              <a:ea typeface="Verdana" panose="020B0604030504040204" pitchFamily="34" charset="0"/>
            </a:endParaRPr>
          </a:p>
          <a:p>
            <a:pPr algn="l">
              <a:buNone/>
            </a:pPr>
            <a:r>
              <a:rPr lang="en-US" sz="500">
                <a:solidFill>
                  <a:srgbClr val="00314C"/>
                </a:solidFill>
                <a:latin typeface="Verdana" panose="020B0604030504040204" pitchFamily="34" charset="0"/>
                <a:ea typeface="Verdana" panose="020B0604030504040204" pitchFamily="34" charset="0"/>
              </a:rPr>
              <a:t>Ziu E, Khan Suheb MZ, Mesfin FB. Subarachnoid Hemorrhage. [Updated 2023 Jun 1]. In: </a:t>
            </a:r>
            <a:r>
              <a:rPr lang="en-US" sz="500" err="1">
                <a:solidFill>
                  <a:srgbClr val="00314C"/>
                </a:solidFill>
                <a:latin typeface="Verdana" panose="020B0604030504040204" pitchFamily="34" charset="0"/>
                <a:ea typeface="Verdana" panose="020B0604030504040204" pitchFamily="34" charset="0"/>
              </a:rPr>
              <a:t>StatPearls</a:t>
            </a:r>
            <a:r>
              <a:rPr lang="en-US" sz="500">
                <a:solidFill>
                  <a:srgbClr val="00314C"/>
                </a:solidFill>
                <a:latin typeface="Verdana" panose="020B0604030504040204" pitchFamily="34" charset="0"/>
                <a:ea typeface="Verdana" panose="020B0604030504040204" pitchFamily="34" charset="0"/>
              </a:rPr>
              <a:t> [Internet]. Treasure Island (FL): </a:t>
            </a:r>
            <a:r>
              <a:rPr lang="en-US" sz="500" err="1">
                <a:solidFill>
                  <a:srgbClr val="00314C"/>
                </a:solidFill>
                <a:latin typeface="Verdana" panose="020B0604030504040204" pitchFamily="34" charset="0"/>
                <a:ea typeface="Verdana" panose="020B0604030504040204" pitchFamily="34" charset="0"/>
              </a:rPr>
              <a:t>StatPearls</a:t>
            </a:r>
            <a:r>
              <a:rPr lang="en-US" sz="500">
                <a:solidFill>
                  <a:srgbClr val="00314C"/>
                </a:solidFill>
                <a:latin typeface="Verdana" panose="020B0604030504040204" pitchFamily="34" charset="0"/>
                <a:ea typeface="Verdana" panose="020B0604030504040204" pitchFamily="34" charset="0"/>
              </a:rPr>
              <a:t> Publishing; 2025 Jan-. Available from: https://www.ncbi.nlm.nih.gov/books/NBK441958/</a:t>
            </a:r>
          </a:p>
        </p:txBody>
      </p:sp>
    </p:spTree>
    <p:extLst>
      <p:ext uri="{BB962C8B-B14F-4D97-AF65-F5344CB8AC3E}">
        <p14:creationId xmlns:p14="http://schemas.microsoft.com/office/powerpoint/2010/main" val="34759901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31B21-5CE4-00CB-960B-7EE067E239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B438F2-6C67-E863-DE8A-E00E89BF5477}"/>
              </a:ext>
            </a:extLst>
          </p:cNvPr>
          <p:cNvSpPr>
            <a:spLocks noGrp="1"/>
          </p:cNvSpPr>
          <p:nvPr>
            <p:ph type="title"/>
          </p:nvPr>
        </p:nvSpPr>
        <p:spPr>
          <a:xfrm>
            <a:off x="0" y="265689"/>
            <a:ext cx="9144000" cy="646331"/>
          </a:xfrm>
        </p:spPr>
        <p:txBody>
          <a:bodyPr/>
          <a:lstStyle/>
          <a:p>
            <a:pPr algn="ctr"/>
            <a:r>
              <a:rPr lang="en-US"/>
              <a:t>Monitoring</a:t>
            </a:r>
          </a:p>
        </p:txBody>
      </p:sp>
      <p:grpSp>
        <p:nvGrpSpPr>
          <p:cNvPr id="5" name="Group 4">
            <a:extLst>
              <a:ext uri="{FF2B5EF4-FFF2-40B4-BE49-F238E27FC236}">
                <a16:creationId xmlns:a16="http://schemas.microsoft.com/office/drawing/2014/main" id="{2A83536B-3C79-1549-35F9-D5B56DC1961C}"/>
              </a:ext>
            </a:extLst>
          </p:cNvPr>
          <p:cNvGrpSpPr/>
          <p:nvPr/>
        </p:nvGrpSpPr>
        <p:grpSpPr>
          <a:xfrm>
            <a:off x="1249213" y="1673109"/>
            <a:ext cx="2825251" cy="2131256"/>
            <a:chOff x="1349009" y="0"/>
            <a:chExt cx="2468688" cy="1481212"/>
          </a:xfrm>
          <a:solidFill>
            <a:srgbClr val="00314C"/>
          </a:solidFill>
        </p:grpSpPr>
        <p:sp>
          <p:nvSpPr>
            <p:cNvPr id="6" name="Rectangle 5">
              <a:extLst>
                <a:ext uri="{FF2B5EF4-FFF2-40B4-BE49-F238E27FC236}">
                  <a16:creationId xmlns:a16="http://schemas.microsoft.com/office/drawing/2014/main" id="{95977609-599E-D5D9-FF63-AD4795063C64}"/>
                </a:ext>
              </a:extLst>
            </p:cNvPr>
            <p:cNvSpPr/>
            <p:nvPr/>
          </p:nvSpPr>
          <p:spPr>
            <a:xfrm>
              <a:off x="1349009" y="0"/>
              <a:ext cx="2468688" cy="1481212"/>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7" name="TextBox 6">
              <a:extLst>
                <a:ext uri="{FF2B5EF4-FFF2-40B4-BE49-F238E27FC236}">
                  <a16:creationId xmlns:a16="http://schemas.microsoft.com/office/drawing/2014/main" id="{61A5BD3C-4FD0-80E7-A1A1-7FF980A61371}"/>
                </a:ext>
              </a:extLst>
            </p:cNvPr>
            <p:cNvSpPr txBox="1"/>
            <p:nvPr/>
          </p:nvSpPr>
          <p:spPr>
            <a:xfrm>
              <a:off x="1349009" y="0"/>
              <a:ext cx="2468688" cy="14812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0491" tIns="110491" rIns="110491" bIns="110491" numCol="1" spcCol="1270" anchor="ctr" anchorCtr="0">
              <a:noAutofit/>
            </a:bodyPr>
            <a:lstStyle/>
            <a:p>
              <a:pPr algn="ctr" defTabSz="1289018">
                <a:lnSpc>
                  <a:spcPct val="90000"/>
                </a:lnSpc>
                <a:spcBef>
                  <a:spcPct val="0"/>
                </a:spcBef>
                <a:spcAft>
                  <a:spcPct val="35000"/>
                </a:spcAft>
              </a:pPr>
              <a:r>
                <a:rPr lang="en-US" sz="2900"/>
                <a:t>Hemodynamic Monitoring</a:t>
              </a:r>
            </a:p>
          </p:txBody>
        </p:sp>
      </p:grpSp>
      <p:grpSp>
        <p:nvGrpSpPr>
          <p:cNvPr id="8" name="Group 7">
            <a:extLst>
              <a:ext uri="{FF2B5EF4-FFF2-40B4-BE49-F238E27FC236}">
                <a16:creationId xmlns:a16="http://schemas.microsoft.com/office/drawing/2014/main" id="{8FABF8A0-CBB2-33BE-C10F-EA5C47A82F58}"/>
              </a:ext>
            </a:extLst>
          </p:cNvPr>
          <p:cNvGrpSpPr/>
          <p:nvPr/>
        </p:nvGrpSpPr>
        <p:grpSpPr>
          <a:xfrm>
            <a:off x="4914524" y="1642413"/>
            <a:ext cx="2877565" cy="2192648"/>
            <a:chOff x="-1751018" y="734506"/>
            <a:chExt cx="2468688" cy="1519737"/>
          </a:xfrm>
          <a:solidFill>
            <a:srgbClr val="00314C"/>
          </a:solidFill>
        </p:grpSpPr>
        <p:sp>
          <p:nvSpPr>
            <p:cNvPr id="9" name="Rectangle 8">
              <a:extLst>
                <a:ext uri="{FF2B5EF4-FFF2-40B4-BE49-F238E27FC236}">
                  <a16:creationId xmlns:a16="http://schemas.microsoft.com/office/drawing/2014/main" id="{57FA97B6-DE3A-5D65-AFB4-DF0736EEA71C}"/>
                </a:ext>
              </a:extLst>
            </p:cNvPr>
            <p:cNvSpPr/>
            <p:nvPr/>
          </p:nvSpPr>
          <p:spPr>
            <a:xfrm>
              <a:off x="-1751018" y="734506"/>
              <a:ext cx="2468688" cy="1481212"/>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0" name="TextBox 9">
              <a:extLst>
                <a:ext uri="{FF2B5EF4-FFF2-40B4-BE49-F238E27FC236}">
                  <a16:creationId xmlns:a16="http://schemas.microsoft.com/office/drawing/2014/main" id="{1F5EBC4B-3578-C43C-86B1-93647427EA3B}"/>
                </a:ext>
              </a:extLst>
            </p:cNvPr>
            <p:cNvSpPr txBox="1"/>
            <p:nvPr/>
          </p:nvSpPr>
          <p:spPr>
            <a:xfrm>
              <a:off x="-1751018" y="773031"/>
              <a:ext cx="2468688" cy="14812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0491" tIns="110491" rIns="110491" bIns="110491" numCol="1" spcCol="1270" anchor="ctr" anchorCtr="0">
              <a:noAutofit/>
            </a:bodyPr>
            <a:lstStyle/>
            <a:p>
              <a:pPr algn="ctr" defTabSz="1289018">
                <a:lnSpc>
                  <a:spcPct val="90000"/>
                </a:lnSpc>
                <a:spcBef>
                  <a:spcPct val="0"/>
                </a:spcBef>
                <a:spcAft>
                  <a:spcPct val="35000"/>
                </a:spcAft>
              </a:pPr>
              <a:r>
                <a:rPr lang="en-US" sz="2900"/>
                <a:t>Neurological Monitoring</a:t>
              </a:r>
            </a:p>
          </p:txBody>
        </p:sp>
      </p:grpSp>
      <p:sp>
        <p:nvSpPr>
          <p:cNvPr id="13" name="TextBox 12">
            <a:extLst>
              <a:ext uri="{FF2B5EF4-FFF2-40B4-BE49-F238E27FC236}">
                <a16:creationId xmlns:a16="http://schemas.microsoft.com/office/drawing/2014/main" id="{CB63E15F-1A2B-0E42-D3C9-9F5E0787B3EE}"/>
              </a:ext>
            </a:extLst>
          </p:cNvPr>
          <p:cNvSpPr txBox="1"/>
          <p:nvPr/>
        </p:nvSpPr>
        <p:spPr>
          <a:xfrm>
            <a:off x="4914524" y="1642413"/>
            <a:ext cx="2877565" cy="2192648"/>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110491" tIns="110491" rIns="110491" bIns="110491" numCol="1" spcCol="1270" anchor="ctr" anchorCtr="0">
            <a:noAutofit/>
          </a:bodyPr>
          <a:lstStyle/>
          <a:p>
            <a:pPr algn="ctr" defTabSz="1289018">
              <a:lnSpc>
                <a:spcPct val="90000"/>
              </a:lnSpc>
              <a:spcBef>
                <a:spcPct val="0"/>
              </a:spcBef>
              <a:spcAft>
                <a:spcPct val="35000"/>
              </a:spcAft>
            </a:pPr>
            <a:r>
              <a:rPr lang="en-US" sz="2900"/>
              <a:t>Neurological Monitoring</a:t>
            </a:r>
          </a:p>
        </p:txBody>
      </p:sp>
    </p:spTree>
    <p:extLst>
      <p:ext uri="{BB962C8B-B14F-4D97-AF65-F5344CB8AC3E}">
        <p14:creationId xmlns:p14="http://schemas.microsoft.com/office/powerpoint/2010/main" val="384275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1FAEE-B2BE-69AE-4690-4FDEF16742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20EC0F-654A-5DB2-B4F2-20DE7E6457C4}"/>
              </a:ext>
            </a:extLst>
          </p:cNvPr>
          <p:cNvSpPr>
            <a:spLocks noGrp="1"/>
          </p:cNvSpPr>
          <p:nvPr>
            <p:ph type="title"/>
          </p:nvPr>
        </p:nvSpPr>
        <p:spPr/>
        <p:txBody>
          <a:bodyPr/>
          <a:lstStyle/>
          <a:p>
            <a:pPr algn="ctr"/>
            <a:r>
              <a:rPr lang="en-US"/>
              <a:t>Neurological Monitoring</a:t>
            </a:r>
          </a:p>
        </p:txBody>
      </p:sp>
      <p:graphicFrame>
        <p:nvGraphicFramePr>
          <p:cNvPr id="14" name="Diagram 13">
            <a:extLst>
              <a:ext uri="{FF2B5EF4-FFF2-40B4-BE49-F238E27FC236}">
                <a16:creationId xmlns:a16="http://schemas.microsoft.com/office/drawing/2014/main" id="{831AFB91-8A8D-04C9-94A5-7E11BFC2B25D}"/>
              </a:ext>
            </a:extLst>
          </p:cNvPr>
          <p:cNvGraphicFramePr/>
          <p:nvPr>
            <p:extLst>
              <p:ext uri="{D42A27DB-BD31-4B8C-83A1-F6EECF244321}">
                <p14:modId xmlns:p14="http://schemas.microsoft.com/office/powerpoint/2010/main" val="3520525119"/>
              </p:ext>
            </p:extLst>
          </p:nvPr>
        </p:nvGraphicFramePr>
        <p:xfrm>
          <a:off x="1583353" y="1098411"/>
          <a:ext cx="5977293" cy="32266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37ED1139-0AC9-7B01-C726-EFDE4A0E893F}"/>
              </a:ext>
            </a:extLst>
          </p:cNvPr>
          <p:cNvSpPr txBox="1"/>
          <p:nvPr/>
        </p:nvSpPr>
        <p:spPr>
          <a:xfrm>
            <a:off x="0" y="4139344"/>
            <a:ext cx="6393366" cy="1261884"/>
          </a:xfrm>
          <a:prstGeom prst="rect">
            <a:avLst/>
          </a:prstGeom>
          <a:noFill/>
        </p:spPr>
        <p:txBody>
          <a:bodyPr wrap="square">
            <a:spAutoFit/>
          </a:bodyPr>
          <a:lstStyle/>
          <a:p>
            <a:pPr defTabSz="457189">
              <a:defRPr/>
            </a:pPr>
            <a:endParaRPr lang="en-US" sz="500">
              <a:solidFill>
                <a:srgbClr val="2C3E50"/>
              </a:solidFill>
              <a:latin typeface="Verdana" panose="020B0604030504040204" pitchFamily="34" charset="0"/>
              <a:ea typeface="Verdana" panose="020B0604030504040204" pitchFamily="34" charset="0"/>
            </a:endParaRPr>
          </a:p>
          <a:p>
            <a:pPr defTabSz="457189">
              <a:defRPr/>
            </a:pPr>
            <a:r>
              <a:rPr lang="en-US" sz="500">
                <a:solidFill>
                  <a:srgbClr val="00314C"/>
                </a:solidFill>
                <a:latin typeface="Verdana" panose="020B0604030504040204" pitchFamily="34" charset="0"/>
                <a:ea typeface="Verdana" panose="020B0604030504040204" pitchFamily="34" charset="0"/>
              </a:rPr>
              <a:t>Hoh BL, Ko NU, Amin-</a:t>
            </a:r>
            <a:r>
              <a:rPr lang="en-US" sz="500" err="1">
                <a:solidFill>
                  <a:srgbClr val="00314C"/>
                </a:solidFill>
                <a:latin typeface="Verdana" panose="020B0604030504040204" pitchFamily="34" charset="0"/>
                <a:ea typeface="Verdana" panose="020B0604030504040204" pitchFamily="34" charset="0"/>
              </a:rPr>
              <a:t>Hanjani</a:t>
            </a:r>
            <a:r>
              <a:rPr lang="en-US" sz="500">
                <a:solidFill>
                  <a:srgbClr val="00314C"/>
                </a:solidFill>
                <a:latin typeface="Verdana" panose="020B0604030504040204" pitchFamily="34" charset="0"/>
                <a:ea typeface="Verdana" panose="020B0604030504040204" pitchFamily="34" charset="0"/>
              </a:rPr>
              <a:t> S, et al. 2023 Guideline for the Management of Patients With Aneurysmal Subarachnoid Hemorrhage: A Guideline From the American Heart Association/American Stroke Association. Stroke. 2023;54(7). </a:t>
            </a:r>
            <a:r>
              <a:rPr lang="en-US" sz="500" err="1">
                <a:solidFill>
                  <a:srgbClr val="00314C"/>
                </a:solidFill>
                <a:latin typeface="Verdana" panose="020B0604030504040204" pitchFamily="34" charset="0"/>
                <a:ea typeface="Verdana" panose="020B0604030504040204" pitchFamily="34" charset="0"/>
              </a:rPr>
              <a:t>doi:https</a:t>
            </a:r>
            <a:r>
              <a:rPr lang="en-US" sz="500">
                <a:solidFill>
                  <a:srgbClr val="00314C"/>
                </a:solidFill>
                <a:latin typeface="Verdana" panose="020B0604030504040204" pitchFamily="34" charset="0"/>
                <a:ea typeface="Verdana" panose="020B0604030504040204" pitchFamily="34" charset="0"/>
              </a:rPr>
              <a:t>://doi.org/10.1161/str.0000000000000436</a:t>
            </a:r>
          </a:p>
          <a:p>
            <a:pPr defTabSz="457189">
              <a:defRPr/>
            </a:pPr>
            <a:endParaRPr lang="en-US" sz="500">
              <a:solidFill>
                <a:srgbClr val="00314C"/>
              </a:solidFill>
              <a:latin typeface="Verdana" panose="020B0604030504040204" pitchFamily="34" charset="0"/>
              <a:ea typeface="Verdana" panose="020B0604030504040204" pitchFamily="34" charset="0"/>
            </a:endParaRPr>
          </a:p>
          <a:p>
            <a:pPr defTabSz="457189">
              <a:defRPr/>
            </a:pPr>
            <a:r>
              <a:rPr lang="en-US" sz="500">
                <a:solidFill>
                  <a:srgbClr val="00314C"/>
                </a:solidFill>
                <a:latin typeface="Verdana" panose="020B0604030504040204" pitchFamily="34" charset="0"/>
                <a:ea typeface="Verdana" panose="020B0604030504040204" pitchFamily="34" charset="0"/>
              </a:rPr>
              <a:t>Sena PB, Gonçalves M, Maia B, Fernandes M, Bento L. Evidence-Based Approach to Cerebral Vasospasm and Delayed Cerebral Ischemia: Milrinone as a Therapeutic Option—A Narrative Literature Review and Algorithm Treatment Proposition. Neurology International. 2025;17(3):32-32. </a:t>
            </a:r>
            <a:r>
              <a:rPr lang="en-US" sz="500" err="1">
                <a:solidFill>
                  <a:srgbClr val="00314C"/>
                </a:solidFill>
                <a:latin typeface="Verdana" panose="020B0604030504040204" pitchFamily="34" charset="0"/>
                <a:ea typeface="Verdana" panose="020B0604030504040204" pitchFamily="34" charset="0"/>
              </a:rPr>
              <a:t>doi:https</a:t>
            </a:r>
            <a:r>
              <a:rPr lang="en-US" sz="500">
                <a:solidFill>
                  <a:srgbClr val="00314C"/>
                </a:solidFill>
                <a:latin typeface="Verdana" panose="020B0604030504040204" pitchFamily="34" charset="0"/>
                <a:ea typeface="Verdana" panose="020B0604030504040204" pitchFamily="34" charset="0"/>
              </a:rPr>
              <a:t>://doi.org/10.3390/neurolint17030032</a:t>
            </a:r>
          </a:p>
          <a:p>
            <a:pPr defTabSz="457189">
              <a:defRPr/>
            </a:pPr>
            <a:endParaRPr lang="en-US" sz="500">
              <a:solidFill>
                <a:srgbClr val="00314C"/>
              </a:solidFill>
              <a:latin typeface="Verdana" panose="020B0604030504040204" pitchFamily="34" charset="0"/>
              <a:ea typeface="Verdana" panose="020B0604030504040204" pitchFamily="34" charset="0"/>
            </a:endParaRPr>
          </a:p>
          <a:p>
            <a:pPr defTabSz="457189">
              <a:defRPr/>
            </a:pPr>
            <a:r>
              <a:rPr lang="en-US" sz="500">
                <a:solidFill>
                  <a:srgbClr val="00314C"/>
                </a:solidFill>
                <a:latin typeface="Verdana" panose="020B0604030504040204" pitchFamily="34" charset="0"/>
                <a:ea typeface="Verdana" panose="020B0604030504040204" pitchFamily="34" charset="0"/>
              </a:rPr>
              <a:t>Kiser T. Pharmacologic Options for Prevention and Management of Cerebral Vasospasm in Aneurysmal Subarachnoid Hemorrhage. Hospital Pharmacy. 2013;48(Supplement 5):S2-S9. </a:t>
            </a:r>
            <a:r>
              <a:rPr lang="en-US" sz="500" err="1">
                <a:solidFill>
                  <a:srgbClr val="00314C"/>
                </a:solidFill>
                <a:latin typeface="Verdana" panose="020B0604030504040204" pitchFamily="34" charset="0"/>
                <a:ea typeface="Verdana" panose="020B0604030504040204" pitchFamily="34" charset="0"/>
              </a:rPr>
              <a:t>doi:https</a:t>
            </a:r>
            <a:r>
              <a:rPr lang="en-US" sz="500">
                <a:solidFill>
                  <a:srgbClr val="00314C"/>
                </a:solidFill>
                <a:latin typeface="Verdana" panose="020B0604030504040204" pitchFamily="34" charset="0"/>
                <a:ea typeface="Verdana" panose="020B0604030504040204" pitchFamily="34" charset="0"/>
              </a:rPr>
              <a:t>://doi.org/10.1310/hpj48s5-s2</a:t>
            </a:r>
          </a:p>
          <a:p>
            <a:pPr defTabSz="457189">
              <a:defRPr/>
            </a:pPr>
            <a:endParaRPr lang="en-US" sz="500">
              <a:solidFill>
                <a:srgbClr val="00314C"/>
              </a:solidFill>
              <a:latin typeface="Verdana" panose="020B0604030504040204" pitchFamily="34" charset="0"/>
              <a:ea typeface="Verdana" panose="020B0604030504040204" pitchFamily="34" charset="0"/>
            </a:endParaRPr>
          </a:p>
          <a:p>
            <a:pPr defTabSz="457189">
              <a:defRPr/>
            </a:pPr>
            <a:r>
              <a:rPr lang="en-US" sz="500">
                <a:solidFill>
                  <a:srgbClr val="00314C"/>
                </a:solidFill>
                <a:latin typeface="Verdana" panose="020B0604030504040204" pitchFamily="34" charset="0"/>
                <a:ea typeface="Verdana" panose="020B0604030504040204" pitchFamily="34" charset="0"/>
              </a:rPr>
              <a:t> Bernier TD, Schontz MJ, Izzy S, et al. Treatment of Subarachnoid Hemorrhage-associated Delayed Cerebral Ischemia With Milrinone. Journal of Neurosurgical Anesthesiology. 2021;Publish Ahead of Print. </a:t>
            </a:r>
            <a:r>
              <a:rPr lang="en-US" sz="500" err="1">
                <a:solidFill>
                  <a:srgbClr val="00314C"/>
                </a:solidFill>
                <a:latin typeface="Verdana" panose="020B0604030504040204" pitchFamily="34" charset="0"/>
                <a:ea typeface="Verdana" panose="020B0604030504040204" pitchFamily="34" charset="0"/>
              </a:rPr>
              <a:t>doi:https</a:t>
            </a:r>
            <a:r>
              <a:rPr lang="en-US" sz="500">
                <a:solidFill>
                  <a:srgbClr val="00314C"/>
                </a:solidFill>
                <a:latin typeface="Verdana" panose="020B0604030504040204" pitchFamily="34" charset="0"/>
                <a:ea typeface="Verdana" panose="020B0604030504040204" pitchFamily="34" charset="0"/>
              </a:rPr>
              <a:t>://doi.org/10.1097/ana.0000000000000755</a:t>
            </a:r>
          </a:p>
          <a:p>
            <a:pPr defTabSz="457189">
              <a:defRPr/>
            </a:pPr>
            <a:endParaRPr lang="en-US" sz="400">
              <a:solidFill>
                <a:srgbClr val="00314C"/>
              </a:solidFill>
              <a:latin typeface="Verdana" panose="020B0604030504040204" pitchFamily="34" charset="0"/>
              <a:ea typeface="Verdana" panose="020B0604030504040204" pitchFamily="34" charset="0"/>
            </a:endParaRPr>
          </a:p>
          <a:p>
            <a:pPr defTabSz="457189">
              <a:defRPr/>
            </a:pPr>
            <a:endParaRPr lang="en-US" sz="400">
              <a:solidFill>
                <a:srgbClr val="00314C"/>
              </a:solidFill>
              <a:latin typeface="Verdana" panose="020B0604030504040204" pitchFamily="34" charset="0"/>
              <a:ea typeface="Verdana" panose="020B0604030504040204" pitchFamily="34" charset="0"/>
            </a:endParaRPr>
          </a:p>
          <a:p>
            <a:pPr defTabSz="457189">
              <a:defRPr/>
            </a:pPr>
            <a:endParaRPr lang="en-US" sz="400">
              <a:solidFill>
                <a:srgbClr val="00314C"/>
              </a:solidFill>
              <a:latin typeface="Verdana" panose="020B0604030504040204" pitchFamily="34" charset="0"/>
              <a:ea typeface="Verdana" panose="020B0604030504040204" pitchFamily="34" charset="0"/>
            </a:endParaRPr>
          </a:p>
          <a:p>
            <a:pPr defTabSz="457189">
              <a:defRPr/>
            </a:pPr>
            <a:endParaRPr lang="en-US" sz="400">
              <a:solidFill>
                <a:srgbClr val="00314C"/>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12256131"/>
      </p:ext>
    </p:extLst>
  </p:cSld>
  <p:clrMapOvr>
    <a:masterClrMapping/>
  </p:clrMapOvr>
  <p:extLst>
    <p:ext uri="{6950BFC3-D8DA-4A85-94F7-54DA5524770B}">
      <p188:commentRel xmlns:p188="http://schemas.microsoft.com/office/powerpoint/2018/8/main" r:id="rId2"/>
    </p:ext>
  </p:extLs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DE98B-8A38-72CE-2D58-C56F63D682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A281B6-E330-3897-811E-FD7453E2F486}"/>
              </a:ext>
            </a:extLst>
          </p:cNvPr>
          <p:cNvSpPr>
            <a:spLocks noGrp="1"/>
          </p:cNvSpPr>
          <p:nvPr>
            <p:ph type="title"/>
          </p:nvPr>
        </p:nvSpPr>
        <p:spPr>
          <a:xfrm>
            <a:off x="628649" y="111646"/>
            <a:ext cx="7886700" cy="646331"/>
          </a:xfrm>
        </p:spPr>
        <p:txBody>
          <a:bodyPr/>
          <a:lstStyle/>
          <a:p>
            <a:pPr algn="ctr"/>
            <a:r>
              <a:rPr lang="en-US"/>
              <a:t>Milrinone De-escalation</a:t>
            </a:r>
          </a:p>
        </p:txBody>
      </p:sp>
      <p:graphicFrame>
        <p:nvGraphicFramePr>
          <p:cNvPr id="3" name="Diagram 2">
            <a:extLst>
              <a:ext uri="{FF2B5EF4-FFF2-40B4-BE49-F238E27FC236}">
                <a16:creationId xmlns:a16="http://schemas.microsoft.com/office/drawing/2014/main" id="{61D78D81-ABF7-DCEF-A4D3-264AE1E0D976}"/>
              </a:ext>
            </a:extLst>
          </p:cNvPr>
          <p:cNvGraphicFramePr/>
          <p:nvPr>
            <p:extLst>
              <p:ext uri="{D42A27DB-BD31-4B8C-83A1-F6EECF244321}">
                <p14:modId xmlns:p14="http://schemas.microsoft.com/office/powerpoint/2010/main" val="3157624609"/>
              </p:ext>
            </p:extLst>
          </p:nvPr>
        </p:nvGraphicFramePr>
        <p:xfrm>
          <a:off x="1192250" y="913935"/>
          <a:ext cx="6759499" cy="33156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48A6160F-92E7-10BA-391A-C63AAC84DC95}"/>
              </a:ext>
            </a:extLst>
          </p:cNvPr>
          <p:cNvSpPr txBox="1"/>
          <p:nvPr/>
        </p:nvSpPr>
        <p:spPr>
          <a:xfrm>
            <a:off x="0" y="4169932"/>
            <a:ext cx="6898888" cy="1261884"/>
          </a:xfrm>
          <a:prstGeom prst="rect">
            <a:avLst/>
          </a:prstGeom>
          <a:noFill/>
        </p:spPr>
        <p:txBody>
          <a:bodyPr wrap="square">
            <a:spAutoFit/>
          </a:bodyPr>
          <a:lstStyle/>
          <a:p>
            <a:pPr defTabSz="457189">
              <a:defRPr/>
            </a:pPr>
            <a:endParaRPr lang="en-US" sz="500">
              <a:solidFill>
                <a:srgbClr val="2C3E50"/>
              </a:solidFill>
              <a:latin typeface="Verdana" panose="020B0604030504040204" pitchFamily="34" charset="0"/>
              <a:ea typeface="Verdana" panose="020B0604030504040204" pitchFamily="34" charset="0"/>
            </a:endParaRPr>
          </a:p>
          <a:p>
            <a:pPr defTabSz="457189">
              <a:defRPr/>
            </a:pPr>
            <a:r>
              <a:rPr lang="en-US" sz="500">
                <a:solidFill>
                  <a:srgbClr val="00314C"/>
                </a:solidFill>
                <a:latin typeface="Verdana" panose="020B0604030504040204" pitchFamily="34" charset="0"/>
                <a:ea typeface="Verdana" panose="020B0604030504040204" pitchFamily="34" charset="0"/>
              </a:rPr>
              <a:t>Hoh BL, Ko NU, Amin-</a:t>
            </a:r>
            <a:r>
              <a:rPr lang="en-US" sz="500" err="1">
                <a:solidFill>
                  <a:srgbClr val="00314C"/>
                </a:solidFill>
                <a:latin typeface="Verdana" panose="020B0604030504040204" pitchFamily="34" charset="0"/>
                <a:ea typeface="Verdana" panose="020B0604030504040204" pitchFamily="34" charset="0"/>
              </a:rPr>
              <a:t>Hanjani</a:t>
            </a:r>
            <a:r>
              <a:rPr lang="en-US" sz="500">
                <a:solidFill>
                  <a:srgbClr val="00314C"/>
                </a:solidFill>
                <a:latin typeface="Verdana" panose="020B0604030504040204" pitchFamily="34" charset="0"/>
                <a:ea typeface="Verdana" panose="020B0604030504040204" pitchFamily="34" charset="0"/>
              </a:rPr>
              <a:t> S, et al. 2023 Guideline for the Management of Patients With Aneurysmal Subarachnoid Hemorrhage: A Guideline From the American Heart Association/American Stroke Association. Stroke. 2023;54(7). </a:t>
            </a:r>
            <a:r>
              <a:rPr lang="en-US" sz="500" err="1">
                <a:solidFill>
                  <a:srgbClr val="00314C"/>
                </a:solidFill>
                <a:latin typeface="Verdana" panose="020B0604030504040204" pitchFamily="34" charset="0"/>
                <a:ea typeface="Verdana" panose="020B0604030504040204" pitchFamily="34" charset="0"/>
              </a:rPr>
              <a:t>doi:https</a:t>
            </a:r>
            <a:r>
              <a:rPr lang="en-US" sz="500">
                <a:solidFill>
                  <a:srgbClr val="00314C"/>
                </a:solidFill>
                <a:latin typeface="Verdana" panose="020B0604030504040204" pitchFamily="34" charset="0"/>
                <a:ea typeface="Verdana" panose="020B0604030504040204" pitchFamily="34" charset="0"/>
              </a:rPr>
              <a:t>://doi.org/10.1161/str.0000000000000436</a:t>
            </a:r>
          </a:p>
          <a:p>
            <a:pPr defTabSz="457189">
              <a:defRPr/>
            </a:pPr>
            <a:endParaRPr lang="en-US" sz="500">
              <a:solidFill>
                <a:srgbClr val="00314C"/>
              </a:solidFill>
              <a:latin typeface="Verdana" panose="020B0604030504040204" pitchFamily="34" charset="0"/>
              <a:ea typeface="Verdana" panose="020B0604030504040204" pitchFamily="34" charset="0"/>
            </a:endParaRPr>
          </a:p>
          <a:p>
            <a:pPr defTabSz="457189">
              <a:defRPr/>
            </a:pPr>
            <a:r>
              <a:rPr lang="en-US" sz="500">
                <a:solidFill>
                  <a:srgbClr val="00314C"/>
                </a:solidFill>
                <a:latin typeface="Verdana" panose="020B0604030504040204" pitchFamily="34" charset="0"/>
                <a:ea typeface="Verdana" panose="020B0604030504040204" pitchFamily="34" charset="0"/>
              </a:rPr>
              <a:t>Sena PB, Gonçalves M, Maia B, Fernandes M, Bento L. Evidence-Based Approach to Cerebral Vasospasm and Delayed Cerebral Ischemia: Milrinone as a Therapeutic Option—A Narrative Literature Review and Algorithm Treatment Proposition. Neurology International. 2025;17(3):32-32. </a:t>
            </a:r>
            <a:r>
              <a:rPr lang="en-US" sz="500" err="1">
                <a:solidFill>
                  <a:srgbClr val="00314C"/>
                </a:solidFill>
                <a:latin typeface="Verdana" panose="020B0604030504040204" pitchFamily="34" charset="0"/>
                <a:ea typeface="Verdana" panose="020B0604030504040204" pitchFamily="34" charset="0"/>
              </a:rPr>
              <a:t>doi:https</a:t>
            </a:r>
            <a:r>
              <a:rPr lang="en-US" sz="500">
                <a:solidFill>
                  <a:srgbClr val="00314C"/>
                </a:solidFill>
                <a:latin typeface="Verdana" panose="020B0604030504040204" pitchFamily="34" charset="0"/>
                <a:ea typeface="Verdana" panose="020B0604030504040204" pitchFamily="34" charset="0"/>
              </a:rPr>
              <a:t>://doi.org/10.3390/neurolint17030032</a:t>
            </a:r>
          </a:p>
          <a:p>
            <a:pPr defTabSz="457189">
              <a:defRPr/>
            </a:pPr>
            <a:endParaRPr lang="en-US" sz="500">
              <a:solidFill>
                <a:srgbClr val="00314C"/>
              </a:solidFill>
              <a:latin typeface="Verdana" panose="020B0604030504040204" pitchFamily="34" charset="0"/>
              <a:ea typeface="Verdana" panose="020B0604030504040204" pitchFamily="34" charset="0"/>
            </a:endParaRPr>
          </a:p>
          <a:p>
            <a:pPr defTabSz="457189">
              <a:defRPr/>
            </a:pPr>
            <a:r>
              <a:rPr lang="en-US" sz="500">
                <a:solidFill>
                  <a:srgbClr val="00314C"/>
                </a:solidFill>
                <a:latin typeface="Verdana" panose="020B0604030504040204" pitchFamily="34" charset="0"/>
                <a:ea typeface="Verdana" panose="020B0604030504040204" pitchFamily="34" charset="0"/>
              </a:rPr>
              <a:t>Kiser T. Pharmacologic Options for Prevention and Management of Cerebral Vasospasm in Aneurysmal Subarachnoid Hemorrhage. Hospital Pharmacy. 2013;48(Supplement 5):S2-S9. </a:t>
            </a:r>
            <a:r>
              <a:rPr lang="en-US" sz="500" err="1">
                <a:solidFill>
                  <a:srgbClr val="00314C"/>
                </a:solidFill>
                <a:latin typeface="Verdana" panose="020B0604030504040204" pitchFamily="34" charset="0"/>
                <a:ea typeface="Verdana" panose="020B0604030504040204" pitchFamily="34" charset="0"/>
              </a:rPr>
              <a:t>doi:https</a:t>
            </a:r>
            <a:r>
              <a:rPr lang="en-US" sz="500">
                <a:solidFill>
                  <a:srgbClr val="00314C"/>
                </a:solidFill>
                <a:latin typeface="Verdana" panose="020B0604030504040204" pitchFamily="34" charset="0"/>
                <a:ea typeface="Verdana" panose="020B0604030504040204" pitchFamily="34" charset="0"/>
              </a:rPr>
              <a:t>://doi.org/10.1310/hpj48s5-s2</a:t>
            </a:r>
          </a:p>
          <a:p>
            <a:pPr defTabSz="457189">
              <a:defRPr/>
            </a:pPr>
            <a:endParaRPr lang="en-US" sz="500">
              <a:solidFill>
                <a:srgbClr val="00314C"/>
              </a:solidFill>
              <a:latin typeface="Verdana" panose="020B0604030504040204" pitchFamily="34" charset="0"/>
              <a:ea typeface="Verdana" panose="020B0604030504040204" pitchFamily="34" charset="0"/>
            </a:endParaRPr>
          </a:p>
          <a:p>
            <a:pPr defTabSz="457189">
              <a:defRPr/>
            </a:pPr>
            <a:r>
              <a:rPr lang="en-US" sz="500">
                <a:solidFill>
                  <a:srgbClr val="00314C"/>
                </a:solidFill>
                <a:latin typeface="Verdana" panose="020B0604030504040204" pitchFamily="34" charset="0"/>
                <a:ea typeface="Verdana" panose="020B0604030504040204" pitchFamily="34" charset="0"/>
              </a:rPr>
              <a:t> Bernier TD, Schontz MJ, Izzy S, et al. Treatment of Subarachnoid Hemorrhage-associated Delayed Cerebral Ischemia With Milrinone. Journal of Neurosurgical Anesthesiology. 2021;Publish Ahead of Print. </a:t>
            </a:r>
            <a:r>
              <a:rPr lang="en-US" sz="500" err="1">
                <a:solidFill>
                  <a:srgbClr val="00314C"/>
                </a:solidFill>
                <a:latin typeface="Verdana" panose="020B0604030504040204" pitchFamily="34" charset="0"/>
                <a:ea typeface="Verdana" panose="020B0604030504040204" pitchFamily="34" charset="0"/>
              </a:rPr>
              <a:t>doi:https</a:t>
            </a:r>
            <a:r>
              <a:rPr lang="en-US" sz="500">
                <a:solidFill>
                  <a:srgbClr val="00314C"/>
                </a:solidFill>
                <a:latin typeface="Verdana" panose="020B0604030504040204" pitchFamily="34" charset="0"/>
                <a:ea typeface="Verdana" panose="020B0604030504040204" pitchFamily="34" charset="0"/>
              </a:rPr>
              <a:t>://doi.org/10.1097/ana.0000000000000755</a:t>
            </a:r>
          </a:p>
          <a:p>
            <a:pPr defTabSz="457189">
              <a:defRPr/>
            </a:pPr>
            <a:endParaRPr lang="en-US" sz="400">
              <a:solidFill>
                <a:srgbClr val="00314C"/>
              </a:solidFill>
              <a:latin typeface="Verdana" panose="020B0604030504040204" pitchFamily="34" charset="0"/>
              <a:ea typeface="Verdana" panose="020B0604030504040204" pitchFamily="34" charset="0"/>
            </a:endParaRPr>
          </a:p>
          <a:p>
            <a:pPr defTabSz="457189">
              <a:defRPr/>
            </a:pPr>
            <a:endParaRPr lang="en-US" sz="400">
              <a:solidFill>
                <a:srgbClr val="00314C"/>
              </a:solidFill>
              <a:latin typeface="Verdana" panose="020B0604030504040204" pitchFamily="34" charset="0"/>
              <a:ea typeface="Verdana" panose="020B0604030504040204" pitchFamily="34" charset="0"/>
            </a:endParaRPr>
          </a:p>
          <a:p>
            <a:pPr defTabSz="457189">
              <a:defRPr/>
            </a:pPr>
            <a:endParaRPr lang="en-US" sz="400">
              <a:solidFill>
                <a:srgbClr val="00314C"/>
              </a:solidFill>
              <a:latin typeface="Verdana" panose="020B0604030504040204" pitchFamily="34" charset="0"/>
              <a:ea typeface="Verdana" panose="020B0604030504040204" pitchFamily="34" charset="0"/>
            </a:endParaRPr>
          </a:p>
          <a:p>
            <a:pPr defTabSz="457189">
              <a:defRPr/>
            </a:pPr>
            <a:endParaRPr lang="en-US" sz="400">
              <a:solidFill>
                <a:srgbClr val="00314C"/>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70130655"/>
      </p:ext>
    </p:extLst>
  </p:cSld>
  <p:clrMapOvr>
    <a:masterClrMapping/>
  </p:clrMapOvr>
  <p:extLst>
    <p:ext uri="{6950BFC3-D8DA-4A85-94F7-54DA5524770B}">
      <p188:commentRel xmlns:p188="http://schemas.microsoft.com/office/powerpoint/2018/8/main" r:id="rId2"/>
    </p:ext>
  </p:extLs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AAC5A0-5725-5DA3-B253-A60C246EF186}"/>
              </a:ext>
            </a:extLst>
          </p:cNvPr>
          <p:cNvSpPr>
            <a:spLocks noGrp="1"/>
          </p:cNvSpPr>
          <p:nvPr>
            <p:ph type="title"/>
          </p:nvPr>
        </p:nvSpPr>
        <p:spPr>
          <a:xfrm>
            <a:off x="-661639" y="85137"/>
            <a:ext cx="10638263" cy="535531"/>
          </a:xfrm>
        </p:spPr>
        <p:txBody>
          <a:bodyPr/>
          <a:lstStyle/>
          <a:p>
            <a:pPr algn="ctr"/>
            <a:r>
              <a:rPr lang="en-US" sz="3200">
                <a:latin typeface="Verdana"/>
                <a:ea typeface="Verdana"/>
                <a:cs typeface="Arial"/>
              </a:rPr>
              <a:t>Summary</a:t>
            </a:r>
            <a:endParaRPr lang="en-US" sz="3200">
              <a:latin typeface="Verdana" panose="020B0604030504040204" pitchFamily="34" charset="0"/>
              <a:ea typeface="Verdana" panose="020B0604030504040204" pitchFamily="34" charset="0"/>
            </a:endParaRPr>
          </a:p>
        </p:txBody>
      </p:sp>
      <p:graphicFrame>
        <p:nvGraphicFramePr>
          <p:cNvPr id="7" name="Diagram 6">
            <a:extLst>
              <a:ext uri="{FF2B5EF4-FFF2-40B4-BE49-F238E27FC236}">
                <a16:creationId xmlns:a16="http://schemas.microsoft.com/office/drawing/2014/main" id="{07C850A9-6935-B35C-0E8A-2A1C68E11B64}"/>
              </a:ext>
            </a:extLst>
          </p:cNvPr>
          <p:cNvGraphicFramePr/>
          <p:nvPr>
            <p:extLst>
              <p:ext uri="{D42A27DB-BD31-4B8C-83A1-F6EECF244321}">
                <p14:modId xmlns:p14="http://schemas.microsoft.com/office/powerpoint/2010/main" val="2828749061"/>
              </p:ext>
            </p:extLst>
          </p:nvPr>
        </p:nvGraphicFramePr>
        <p:xfrm>
          <a:off x="1531434" y="873402"/>
          <a:ext cx="6456556" cy="3660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10585774-6F59-2747-6F63-911E87EA0D6B}"/>
              </a:ext>
            </a:extLst>
          </p:cNvPr>
          <p:cNvSpPr txBox="1"/>
          <p:nvPr/>
        </p:nvSpPr>
        <p:spPr>
          <a:xfrm>
            <a:off x="1531434" y="1732156"/>
            <a:ext cx="1955181" cy="2292935"/>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US" sz="1100">
                <a:solidFill>
                  <a:srgbClr val="00314C"/>
                </a:solidFill>
                <a:latin typeface="Verdana" panose="020B0604030504040204" pitchFamily="34" charset="0"/>
                <a:ea typeface="Verdana" panose="020B0604030504040204" pitchFamily="34" charset="0"/>
              </a:rPr>
              <a:t>Narrowing of the arteries resulting in reduced blood flow</a:t>
            </a:r>
          </a:p>
          <a:p>
            <a:pPr marL="171450" indent="-171450">
              <a:buFont typeface="Arial" panose="020B0604020202020204" pitchFamily="34" charset="0"/>
              <a:buChar char="•"/>
            </a:pPr>
            <a:endParaRPr lang="en-US" sz="1100">
              <a:solidFill>
                <a:srgbClr val="00314C"/>
              </a:solidFill>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n-US" sz="1100">
                <a:solidFill>
                  <a:srgbClr val="00314C"/>
                </a:solidFill>
                <a:latin typeface="Verdana" panose="020B0604030504040204" pitchFamily="34" charset="0"/>
                <a:ea typeface="Verdana" panose="020B0604030504040204" pitchFamily="34" charset="0"/>
              </a:rPr>
              <a:t>Commonly develops after </a:t>
            </a:r>
            <a:r>
              <a:rPr lang="en-US" sz="1100" err="1">
                <a:solidFill>
                  <a:srgbClr val="00314C"/>
                </a:solidFill>
                <a:latin typeface="Verdana" panose="020B0604030504040204" pitchFamily="34" charset="0"/>
                <a:ea typeface="Verdana" panose="020B0604030504040204" pitchFamily="34" charset="0"/>
              </a:rPr>
              <a:t>aSAH</a:t>
            </a:r>
            <a:endParaRPr lang="en-US" sz="1100">
              <a:solidFill>
                <a:srgbClr val="00314C"/>
              </a:solidFill>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endParaRPr lang="en-US" sz="1100">
              <a:solidFill>
                <a:srgbClr val="00314C"/>
              </a:solidFill>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n-US" sz="1100">
                <a:solidFill>
                  <a:srgbClr val="00314C"/>
                </a:solidFill>
                <a:latin typeface="Verdana"/>
                <a:ea typeface="Verdana"/>
              </a:rPr>
              <a:t>4-14 days after aneurysm rupture</a:t>
            </a:r>
          </a:p>
          <a:p>
            <a:pPr marL="171450" indent="-171450">
              <a:buFont typeface="Arial" panose="020B0604020202020204" pitchFamily="34" charset="0"/>
              <a:buChar char="•"/>
            </a:pPr>
            <a:endParaRPr lang="en-US" sz="1100">
              <a:solidFill>
                <a:srgbClr val="00314C"/>
              </a:solidFill>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n-US" sz="1100">
                <a:solidFill>
                  <a:srgbClr val="00314C"/>
                </a:solidFill>
                <a:latin typeface="Verdana" panose="020B0604030504040204" pitchFamily="34" charset="0"/>
                <a:ea typeface="Verdana" panose="020B0604030504040204" pitchFamily="34" charset="0"/>
              </a:rPr>
              <a:t>Can lead to complications such as DCI</a:t>
            </a:r>
          </a:p>
        </p:txBody>
      </p:sp>
      <p:sp>
        <p:nvSpPr>
          <p:cNvPr id="9" name="TextBox 8">
            <a:extLst>
              <a:ext uri="{FF2B5EF4-FFF2-40B4-BE49-F238E27FC236}">
                <a16:creationId xmlns:a16="http://schemas.microsoft.com/office/drawing/2014/main" id="{243F5D3D-41BF-E3B7-035A-B21A8D2BC9DB}"/>
              </a:ext>
            </a:extLst>
          </p:cNvPr>
          <p:cNvSpPr txBox="1"/>
          <p:nvPr/>
        </p:nvSpPr>
        <p:spPr>
          <a:xfrm>
            <a:off x="3782121" y="1732156"/>
            <a:ext cx="1955181" cy="1954381"/>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US" sz="1100">
                <a:solidFill>
                  <a:srgbClr val="00314C"/>
                </a:solidFill>
                <a:latin typeface="Verdana"/>
                <a:ea typeface="Verdana"/>
              </a:rPr>
              <a:t>Nimodipine</a:t>
            </a:r>
          </a:p>
          <a:p>
            <a:pPr marL="171450" indent="-171450">
              <a:buFont typeface="Arial" panose="020B0604020202020204" pitchFamily="34" charset="0"/>
              <a:buChar char="•"/>
            </a:pPr>
            <a:endParaRPr lang="en-US" sz="1100">
              <a:solidFill>
                <a:srgbClr val="00314C"/>
              </a:solidFill>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n-US" sz="1100">
                <a:solidFill>
                  <a:srgbClr val="00314C"/>
                </a:solidFill>
                <a:latin typeface="Verdana"/>
                <a:ea typeface="Verdana"/>
              </a:rPr>
              <a:t>Maintain euvolemia </a:t>
            </a:r>
          </a:p>
          <a:p>
            <a:pPr marL="171450" indent="-171450">
              <a:buFont typeface="Arial" panose="020B0604020202020204" pitchFamily="34" charset="0"/>
              <a:buChar char="•"/>
            </a:pPr>
            <a:endParaRPr lang="en-US" sz="1100">
              <a:solidFill>
                <a:srgbClr val="00314C"/>
              </a:solidFill>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n-US" sz="1100">
                <a:solidFill>
                  <a:srgbClr val="00314C"/>
                </a:solidFill>
                <a:latin typeface="Verdana"/>
                <a:ea typeface="Verdana"/>
              </a:rPr>
              <a:t>Induced hypertension</a:t>
            </a:r>
          </a:p>
          <a:p>
            <a:pPr marL="171450" indent="-171450">
              <a:buFont typeface="Arial" panose="020B0604020202020204" pitchFamily="34" charset="0"/>
              <a:buChar char="•"/>
            </a:pPr>
            <a:endParaRPr lang="en-US" sz="1100">
              <a:solidFill>
                <a:srgbClr val="00314C"/>
              </a:solidFill>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n-US" sz="1100">
                <a:solidFill>
                  <a:srgbClr val="00314C"/>
                </a:solidFill>
                <a:latin typeface="Verdana"/>
                <a:ea typeface="Verdana"/>
              </a:rPr>
              <a:t>Cerebral angioplasty +/- intra-arterial vasodilator therapies</a:t>
            </a:r>
          </a:p>
          <a:p>
            <a:endParaRPr lang="en-US" sz="110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endParaRPr lang="en-US" sz="1100">
              <a:latin typeface="Verdana" panose="020B0604030504040204" pitchFamily="34" charset="0"/>
              <a:ea typeface="Verdana" panose="020B0604030504040204" pitchFamily="34" charset="0"/>
            </a:endParaRPr>
          </a:p>
        </p:txBody>
      </p:sp>
      <p:sp>
        <p:nvSpPr>
          <p:cNvPr id="10" name="TextBox 9">
            <a:extLst>
              <a:ext uri="{FF2B5EF4-FFF2-40B4-BE49-F238E27FC236}">
                <a16:creationId xmlns:a16="http://schemas.microsoft.com/office/drawing/2014/main" id="{DA9A0359-C762-3DC5-2418-7FB54F1D202D}"/>
              </a:ext>
            </a:extLst>
          </p:cNvPr>
          <p:cNvSpPr txBox="1"/>
          <p:nvPr/>
        </p:nvSpPr>
        <p:spPr>
          <a:xfrm>
            <a:off x="6032809" y="1732155"/>
            <a:ext cx="1955181" cy="1954381"/>
          </a:xfrm>
          <a:prstGeom prst="rect">
            <a:avLst/>
          </a:prstGeom>
          <a:noFill/>
        </p:spPr>
        <p:txBody>
          <a:bodyPr wrap="square" rtlCol="0">
            <a:spAutoFit/>
          </a:bodyPr>
          <a:lstStyle/>
          <a:p>
            <a:pPr marL="171450" indent="-171450">
              <a:buFont typeface="Arial" panose="020B0604020202020204" pitchFamily="34" charset="0"/>
              <a:buChar char="•"/>
            </a:pPr>
            <a:r>
              <a:rPr lang="en-US" sz="1100">
                <a:solidFill>
                  <a:srgbClr val="00314C"/>
                </a:solidFill>
                <a:latin typeface="Verdana" panose="020B0604030504040204" pitchFamily="34" charset="0"/>
                <a:ea typeface="Verdana" panose="020B0604030504040204" pitchFamily="34" charset="0"/>
              </a:rPr>
              <a:t>Dual mechanism: increased inotropy and vasodilation</a:t>
            </a:r>
          </a:p>
          <a:p>
            <a:pPr marL="171450" indent="-171450">
              <a:buFont typeface="Arial" panose="020B0604020202020204" pitchFamily="34" charset="0"/>
              <a:buChar char="•"/>
            </a:pPr>
            <a:endParaRPr lang="en-US" sz="1100">
              <a:solidFill>
                <a:srgbClr val="00314C"/>
              </a:solidFill>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n-US" sz="1100">
                <a:solidFill>
                  <a:srgbClr val="00314C"/>
                </a:solidFill>
                <a:latin typeface="Verdana" panose="020B0604030504040204" pitchFamily="34" charset="0"/>
                <a:ea typeface="Verdana" panose="020B0604030504040204" pitchFamily="34" charset="0"/>
              </a:rPr>
              <a:t>Bolus dosing followed by an intravenous infusion </a:t>
            </a:r>
          </a:p>
          <a:p>
            <a:pPr marL="171450" indent="-171450">
              <a:buFont typeface="Arial" panose="020B0604020202020204" pitchFamily="34" charset="0"/>
              <a:buChar char="•"/>
            </a:pPr>
            <a:endParaRPr lang="en-US" sz="1100">
              <a:solidFill>
                <a:srgbClr val="00314C"/>
              </a:solidFill>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n-US" sz="1100">
                <a:solidFill>
                  <a:srgbClr val="00314C"/>
                </a:solidFill>
                <a:latin typeface="Verdana" panose="020B0604030504040204" pitchFamily="34" charset="0"/>
                <a:ea typeface="Verdana" panose="020B0604030504040204" pitchFamily="34" charset="0"/>
              </a:rPr>
              <a:t>Available for intra-arterial administration</a:t>
            </a:r>
          </a:p>
          <a:p>
            <a:pPr marL="171450" indent="-171450">
              <a:buFont typeface="Arial" panose="020B0604020202020204" pitchFamily="34" charset="0"/>
              <a:buChar char="•"/>
            </a:pPr>
            <a:endParaRPr lang="en-US" sz="110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932371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2428D-2C32-3446-B029-E11E00CA1C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97AFF8-7A2C-55EF-B880-B7AE1CCE65F2}"/>
              </a:ext>
            </a:extLst>
          </p:cNvPr>
          <p:cNvSpPr>
            <a:spLocks noGrp="1"/>
          </p:cNvSpPr>
          <p:nvPr>
            <p:ph type="title" idx="4294967295"/>
          </p:nvPr>
        </p:nvSpPr>
        <p:spPr>
          <a:xfrm>
            <a:off x="1" y="1"/>
            <a:ext cx="9404194" cy="619125"/>
          </a:xfrm>
        </p:spPr>
        <p:txBody>
          <a:bodyPr>
            <a:normAutofit/>
          </a:bodyPr>
          <a:lstStyle/>
          <a:p>
            <a:r>
              <a:rPr lang="en-US" sz="2800" b="1">
                <a:solidFill>
                  <a:srgbClr val="00314C"/>
                </a:solidFill>
                <a:latin typeface="Verdana" panose="020B0604030504040204" pitchFamily="34" charset="0"/>
                <a:ea typeface="Verdana" panose="020B0604030504040204" pitchFamily="34" charset="0"/>
              </a:rPr>
              <a:t>References</a:t>
            </a:r>
          </a:p>
        </p:txBody>
      </p:sp>
      <p:sp>
        <p:nvSpPr>
          <p:cNvPr id="3" name="Content Placeholder 2">
            <a:extLst>
              <a:ext uri="{FF2B5EF4-FFF2-40B4-BE49-F238E27FC236}">
                <a16:creationId xmlns:a16="http://schemas.microsoft.com/office/drawing/2014/main" id="{9F81CCEB-9A13-6CFC-A257-836838A4B7FD}"/>
              </a:ext>
            </a:extLst>
          </p:cNvPr>
          <p:cNvSpPr>
            <a:spLocks noGrp="1"/>
          </p:cNvSpPr>
          <p:nvPr>
            <p:ph idx="4294967295"/>
          </p:nvPr>
        </p:nvSpPr>
        <p:spPr>
          <a:xfrm>
            <a:off x="992459" y="833594"/>
            <a:ext cx="7419278" cy="4413983"/>
          </a:xfrm>
        </p:spPr>
        <p:txBody>
          <a:bodyPr vert="horz" lIns="91440" tIns="45720" rIns="91440" bIns="45720" rtlCol="0" anchor="t">
            <a:noAutofit/>
          </a:bodyPr>
          <a:lstStyle/>
          <a:p>
            <a:pPr marL="228600" indent="-228600">
              <a:buAutoNum type="arabicPeriod"/>
            </a:pPr>
            <a:r>
              <a:rPr lang="en-US" sz="800">
                <a:solidFill>
                  <a:srgbClr val="00314C"/>
                </a:solidFill>
                <a:latin typeface="Verdana"/>
                <a:ea typeface="Verdana"/>
              </a:rPr>
              <a:t>Ader J. Guidelines in Action: Volume and Blood Pressure Management After Aneurysmal Subarachnoid Hemorrhage. Stroke. 2024;55(2). </a:t>
            </a:r>
            <a:r>
              <a:rPr lang="en-US" sz="800" err="1">
                <a:solidFill>
                  <a:srgbClr val="00314C"/>
                </a:solidFill>
                <a:latin typeface="Verdana"/>
                <a:ea typeface="Verdana"/>
              </a:rPr>
              <a:t>doi:https</a:t>
            </a:r>
            <a:r>
              <a:rPr lang="en-US" sz="800">
                <a:solidFill>
                  <a:srgbClr val="00314C"/>
                </a:solidFill>
                <a:latin typeface="Verdana"/>
                <a:ea typeface="Verdana"/>
              </a:rPr>
              <a:t>://doi.org/10.1161/strokeaha.123.044957</a:t>
            </a:r>
          </a:p>
          <a:p>
            <a:pPr marL="228600" indent="-228600">
              <a:buFont typeface="Arial" panose="020B0604020202020204" pitchFamily="34" charset="0"/>
              <a:buAutoNum type="arabicPeriod"/>
            </a:pPr>
            <a:r>
              <a:rPr lang="en-US" sz="800">
                <a:solidFill>
                  <a:srgbClr val="00314C"/>
                </a:solidFill>
                <a:latin typeface="Verdana"/>
                <a:ea typeface="Verdana"/>
              </a:rPr>
              <a:t>Amr Abdulazim, Heilig M, Gabriël J.E. Rinkel, Nima </a:t>
            </a:r>
            <a:r>
              <a:rPr lang="en-US" sz="800" err="1">
                <a:solidFill>
                  <a:srgbClr val="00314C"/>
                </a:solidFill>
                <a:latin typeface="Verdana"/>
                <a:ea typeface="Verdana"/>
              </a:rPr>
              <a:t>Etminan</a:t>
            </a:r>
            <a:r>
              <a:rPr lang="en-US" sz="800">
                <a:solidFill>
                  <a:srgbClr val="00314C"/>
                </a:solidFill>
                <a:latin typeface="Verdana"/>
                <a:ea typeface="Verdana"/>
              </a:rPr>
              <a:t>. Diagnosis of Delayed Cerebral Ischemia in Patients with Aneurysmal Subarachnoid Hemorrhage and Triggers for Intervention. </a:t>
            </a:r>
            <a:r>
              <a:rPr lang="en-US" sz="800" i="1">
                <a:solidFill>
                  <a:srgbClr val="00314C"/>
                </a:solidFill>
                <a:latin typeface="Verdana"/>
                <a:ea typeface="Verdana"/>
              </a:rPr>
              <a:t>Neurocritical Care</a:t>
            </a:r>
            <a:r>
              <a:rPr lang="en-US" sz="800">
                <a:solidFill>
                  <a:srgbClr val="00314C"/>
                </a:solidFill>
                <a:latin typeface="Verdana"/>
                <a:ea typeface="Verdana"/>
              </a:rPr>
              <a:t>. 2023;39(2):311-319. </a:t>
            </a:r>
            <a:r>
              <a:rPr lang="en-US" sz="800" err="1">
                <a:solidFill>
                  <a:srgbClr val="00314C"/>
                </a:solidFill>
                <a:latin typeface="Verdana"/>
                <a:ea typeface="Verdana"/>
              </a:rPr>
              <a:t>doi:https</a:t>
            </a:r>
            <a:r>
              <a:rPr lang="en-US" sz="800">
                <a:solidFill>
                  <a:srgbClr val="00314C"/>
                </a:solidFill>
                <a:latin typeface="Verdana"/>
                <a:ea typeface="Verdana"/>
              </a:rPr>
              <a:t>://doi.org/10.1007/s12028-023-01812-3</a:t>
            </a:r>
          </a:p>
          <a:p>
            <a:pPr marL="228600" indent="-228600">
              <a:buFont typeface="Arial" panose="020B0604020202020204" pitchFamily="34" charset="0"/>
              <a:buAutoNum type="arabicPeriod"/>
            </a:pPr>
            <a:r>
              <a:rPr lang="en-US" sz="800">
                <a:solidFill>
                  <a:srgbClr val="00314C"/>
                </a:solidFill>
                <a:latin typeface="Verdana"/>
                <a:ea typeface="Verdana"/>
              </a:rPr>
              <a:t>Azari Jafari A, </a:t>
            </a:r>
            <a:r>
              <a:rPr lang="en-US" sz="800" err="1">
                <a:solidFill>
                  <a:srgbClr val="00314C"/>
                </a:solidFill>
                <a:latin typeface="Verdana"/>
                <a:ea typeface="Verdana"/>
              </a:rPr>
              <a:t>Mirmoeeni</a:t>
            </a:r>
            <a:r>
              <a:rPr lang="en-US" sz="800">
                <a:solidFill>
                  <a:srgbClr val="00314C"/>
                </a:solidFill>
                <a:latin typeface="Verdana"/>
                <a:ea typeface="Verdana"/>
              </a:rPr>
              <a:t> S, Johnson WC, et al. The effect of induced hypertension in aneurysmal subarachnoid hemorrhage: A narrative review. Current Journal of Neurology. Published online October 9, 2023. </a:t>
            </a:r>
            <a:r>
              <a:rPr lang="en-US" sz="800" err="1">
                <a:solidFill>
                  <a:srgbClr val="00314C"/>
                </a:solidFill>
                <a:latin typeface="Verdana"/>
                <a:ea typeface="Verdana"/>
              </a:rPr>
              <a:t>doi:https</a:t>
            </a:r>
            <a:r>
              <a:rPr lang="en-US" sz="800">
                <a:solidFill>
                  <a:srgbClr val="00314C"/>
                </a:solidFill>
                <a:latin typeface="Verdana"/>
                <a:ea typeface="Verdana"/>
              </a:rPr>
              <a:t>://doi.org/10.18502/cjn.v22i3.13799</a:t>
            </a:r>
          </a:p>
          <a:p>
            <a:pPr marL="228600" indent="-228600">
              <a:buFont typeface="Arial" panose="020B0604020202020204" pitchFamily="34" charset="0"/>
              <a:buAutoNum type="arabicPeriod"/>
            </a:pPr>
            <a:r>
              <a:rPr lang="en-US" sz="800">
                <a:solidFill>
                  <a:srgbClr val="00314C"/>
                </a:solidFill>
                <a:latin typeface="Verdana"/>
                <a:ea typeface="Verdana"/>
              </a:rPr>
              <a:t>Bernier TD, Schontz MJ, Izzy S, et al. Treatment of Subarachnoid Hemorrhage-associated Delayed Cerebral Ischemia With Milrinone. </a:t>
            </a:r>
            <a:r>
              <a:rPr lang="en-US" sz="800" i="1">
                <a:solidFill>
                  <a:srgbClr val="00314C"/>
                </a:solidFill>
                <a:latin typeface="Verdana"/>
                <a:ea typeface="Verdana"/>
              </a:rPr>
              <a:t>Journal of Neurosurgical Anesthesiology</a:t>
            </a:r>
            <a:r>
              <a:rPr lang="en-US" sz="800">
                <a:solidFill>
                  <a:srgbClr val="00314C"/>
                </a:solidFill>
                <a:latin typeface="Verdana"/>
                <a:ea typeface="Verdana"/>
              </a:rPr>
              <a:t>. 2021;Publish Ahead of Print. </a:t>
            </a:r>
            <a:r>
              <a:rPr lang="en-US" sz="800" err="1">
                <a:solidFill>
                  <a:srgbClr val="00314C"/>
                </a:solidFill>
                <a:latin typeface="Verdana"/>
                <a:ea typeface="Verdana"/>
              </a:rPr>
              <a:t>doi:https</a:t>
            </a:r>
            <a:r>
              <a:rPr lang="en-US" sz="800">
                <a:solidFill>
                  <a:srgbClr val="00314C"/>
                </a:solidFill>
                <a:latin typeface="Verdana"/>
                <a:ea typeface="Verdana"/>
              </a:rPr>
              <a:t>://doi.org/10.1097/ana.0000000000000755</a:t>
            </a:r>
          </a:p>
          <a:p>
            <a:pPr marL="228600" indent="-228600">
              <a:buFont typeface="Arial" panose="020B0604020202020204" pitchFamily="34" charset="0"/>
              <a:buAutoNum type="arabicPeriod"/>
            </a:pPr>
            <a:r>
              <a:rPr lang="en-US" sz="800">
                <a:solidFill>
                  <a:srgbClr val="00314C"/>
                </a:solidFill>
                <a:latin typeface="Verdana"/>
                <a:ea typeface="Verdana"/>
              </a:rPr>
              <a:t>Castle-</a:t>
            </a:r>
            <a:r>
              <a:rPr lang="en-US" sz="800" err="1">
                <a:solidFill>
                  <a:srgbClr val="00314C"/>
                </a:solidFill>
                <a:latin typeface="Verdana"/>
                <a:ea typeface="Verdana"/>
              </a:rPr>
              <a:t>Kirszbaum</a:t>
            </a:r>
            <a:r>
              <a:rPr lang="en-US" sz="800">
                <a:solidFill>
                  <a:srgbClr val="00314C"/>
                </a:solidFill>
                <a:latin typeface="Verdana"/>
                <a:ea typeface="Verdana"/>
              </a:rPr>
              <a:t> M, Lai L, Maingard J, et al. Intravenous milrinone for treatment of delayed cerebral </a:t>
            </a:r>
            <a:r>
              <a:rPr lang="en-US" sz="800" err="1">
                <a:solidFill>
                  <a:srgbClr val="00314C"/>
                </a:solidFill>
                <a:latin typeface="Verdana"/>
                <a:ea typeface="Verdana"/>
              </a:rPr>
              <a:t>ischaemia</a:t>
            </a:r>
            <a:r>
              <a:rPr lang="en-US" sz="800">
                <a:solidFill>
                  <a:srgbClr val="00314C"/>
                </a:solidFill>
                <a:latin typeface="Verdana"/>
                <a:ea typeface="Verdana"/>
              </a:rPr>
              <a:t> following subarachnoid </a:t>
            </a:r>
            <a:r>
              <a:rPr lang="en-US" sz="800" err="1">
                <a:solidFill>
                  <a:srgbClr val="00314C"/>
                </a:solidFill>
                <a:latin typeface="Verdana"/>
                <a:ea typeface="Verdana"/>
              </a:rPr>
              <a:t>haemorrhage</a:t>
            </a:r>
            <a:r>
              <a:rPr lang="en-US" sz="800">
                <a:solidFill>
                  <a:srgbClr val="00314C"/>
                </a:solidFill>
                <a:latin typeface="Verdana"/>
                <a:ea typeface="Verdana"/>
              </a:rPr>
              <a:t>: a pooled systematic review. Neurosurgical review. 2021;44(6):3107-3124. </a:t>
            </a:r>
            <a:r>
              <a:rPr lang="en-US" sz="800" err="1">
                <a:solidFill>
                  <a:srgbClr val="00314C"/>
                </a:solidFill>
                <a:latin typeface="Verdana"/>
                <a:ea typeface="Verdana"/>
              </a:rPr>
              <a:t>doi:https</a:t>
            </a:r>
            <a:r>
              <a:rPr lang="en-US" sz="800">
                <a:solidFill>
                  <a:srgbClr val="00314C"/>
                </a:solidFill>
                <a:latin typeface="Verdana"/>
                <a:ea typeface="Verdana"/>
              </a:rPr>
              <a:t>://doi.org/10.1007/s10143-021-01509-1</a:t>
            </a:r>
          </a:p>
          <a:p>
            <a:pPr marL="228600" indent="-228600">
              <a:buFont typeface="Arial" panose="020B0604020202020204" pitchFamily="34" charset="0"/>
              <a:buAutoNum type="arabicPeriod"/>
            </a:pPr>
            <a:r>
              <a:rPr lang="en-US" sz="800">
                <a:solidFill>
                  <a:srgbClr val="00314C"/>
                </a:solidFill>
                <a:latin typeface="Verdana"/>
                <a:ea typeface="Verdana"/>
              </a:rPr>
              <a:t>Duman E, Karakoç F, Pinar HU, Dogan R, Fırat A, Yıldırım E. Higher dose intra-arterial milrinone and intra-arterial combined milrinone-nimodipine infusion as a rescue therapy for refractory cerebral vasospasm. </a:t>
            </a:r>
            <a:r>
              <a:rPr lang="en-US" sz="800" err="1">
                <a:solidFill>
                  <a:srgbClr val="00314C"/>
                </a:solidFill>
                <a:latin typeface="Verdana"/>
                <a:ea typeface="Verdana"/>
              </a:rPr>
              <a:t>Interv</a:t>
            </a:r>
            <a:r>
              <a:rPr lang="en-US" sz="800">
                <a:solidFill>
                  <a:srgbClr val="00314C"/>
                </a:solidFill>
                <a:latin typeface="Verdana"/>
                <a:ea typeface="Verdana"/>
              </a:rPr>
              <a:t> </a:t>
            </a:r>
            <a:r>
              <a:rPr lang="en-US" sz="800" err="1">
                <a:solidFill>
                  <a:srgbClr val="00314C"/>
                </a:solidFill>
                <a:latin typeface="Verdana"/>
                <a:ea typeface="Verdana"/>
              </a:rPr>
              <a:t>Neuroradiol</a:t>
            </a:r>
            <a:r>
              <a:rPr lang="en-US" sz="800">
                <a:solidFill>
                  <a:srgbClr val="00314C"/>
                </a:solidFill>
                <a:latin typeface="Verdana"/>
                <a:ea typeface="Verdana"/>
              </a:rPr>
              <a:t>. 2017;23(6):636-643. doi:10.1177/1591019917732288</a:t>
            </a:r>
          </a:p>
          <a:p>
            <a:pPr marL="228600" indent="-228600">
              <a:buFont typeface="Arial" panose="020B0604020202020204" pitchFamily="34" charset="0"/>
              <a:buAutoNum type="arabicPeriod"/>
            </a:pPr>
            <a:r>
              <a:rPr lang="en-US" sz="800">
                <a:solidFill>
                  <a:srgbClr val="00314C"/>
                </a:solidFill>
                <a:latin typeface="Verdana"/>
                <a:ea typeface="+mn-lt"/>
                <a:cs typeface="+mn-lt"/>
              </a:rPr>
              <a:t>Durrant JC, Hinson HE. Rescue therapy for refractory vasospasm after subarachnoid hemorrhage. </a:t>
            </a:r>
            <a:r>
              <a:rPr lang="en-US" sz="800" i="1">
                <a:solidFill>
                  <a:srgbClr val="00314C"/>
                </a:solidFill>
                <a:latin typeface="Verdana"/>
                <a:ea typeface="+mn-lt"/>
                <a:cs typeface="+mn-lt"/>
              </a:rPr>
              <a:t>Curr Neurol </a:t>
            </a:r>
            <a:r>
              <a:rPr lang="en-US" sz="800" i="1" err="1">
                <a:solidFill>
                  <a:srgbClr val="00314C"/>
                </a:solidFill>
                <a:latin typeface="Verdana"/>
                <a:ea typeface="+mn-lt"/>
                <a:cs typeface="+mn-lt"/>
              </a:rPr>
              <a:t>Neurosci</a:t>
            </a:r>
            <a:r>
              <a:rPr lang="en-US" sz="800" i="1">
                <a:solidFill>
                  <a:srgbClr val="00314C"/>
                </a:solidFill>
                <a:latin typeface="Verdana"/>
                <a:ea typeface="+mn-lt"/>
                <a:cs typeface="+mn-lt"/>
              </a:rPr>
              <a:t> Rep</a:t>
            </a:r>
            <a:r>
              <a:rPr lang="en-US" sz="800">
                <a:solidFill>
                  <a:srgbClr val="00314C"/>
                </a:solidFill>
                <a:latin typeface="Verdana"/>
                <a:ea typeface="+mn-lt"/>
                <a:cs typeface="+mn-lt"/>
              </a:rPr>
              <a:t>. 2015;15(2):521. doi:10.1007/s11910-014-0521-1</a:t>
            </a:r>
          </a:p>
          <a:p>
            <a:pPr marL="228600" indent="-228600">
              <a:buFont typeface="Arial" panose="020B0604020202020204" pitchFamily="34" charset="0"/>
              <a:buAutoNum type="arabicPeriod"/>
            </a:pPr>
            <a:r>
              <a:rPr lang="en-US" sz="800">
                <a:solidFill>
                  <a:srgbClr val="00314C"/>
                </a:solidFill>
                <a:latin typeface="Verdana"/>
                <a:ea typeface="Verdana"/>
              </a:rPr>
              <a:t>Hoh BL, Ko NU, Amin-</a:t>
            </a:r>
            <a:r>
              <a:rPr lang="en-US" sz="800" err="1">
                <a:solidFill>
                  <a:srgbClr val="00314C"/>
                </a:solidFill>
                <a:latin typeface="Verdana"/>
                <a:ea typeface="Verdana"/>
              </a:rPr>
              <a:t>Hanjani</a:t>
            </a:r>
            <a:r>
              <a:rPr lang="en-US" sz="800">
                <a:solidFill>
                  <a:srgbClr val="00314C"/>
                </a:solidFill>
                <a:latin typeface="Verdana"/>
                <a:ea typeface="Verdana"/>
              </a:rPr>
              <a:t> S, et al. 2023 Guideline for the Management of Patients With Aneurysmal Subarachnoid Hemorrhage: A Guideline From the American Heart Association/American Stroke Association. Stroke. 2023;54(7). </a:t>
            </a:r>
            <a:r>
              <a:rPr lang="en-US" sz="800" err="1">
                <a:solidFill>
                  <a:srgbClr val="00314C"/>
                </a:solidFill>
                <a:latin typeface="Verdana"/>
                <a:ea typeface="Verdana"/>
              </a:rPr>
              <a:t>doi:https</a:t>
            </a:r>
            <a:r>
              <a:rPr lang="en-US" sz="800">
                <a:solidFill>
                  <a:srgbClr val="00314C"/>
                </a:solidFill>
                <a:latin typeface="Verdana"/>
                <a:ea typeface="Verdana"/>
              </a:rPr>
              <a:t>://doi.org/10.1161/str.0000000000000436</a:t>
            </a:r>
          </a:p>
          <a:p>
            <a:pPr marL="228600" indent="-228600">
              <a:buFont typeface="Arial" panose="020B0604020202020204" pitchFamily="34" charset="0"/>
              <a:buAutoNum type="arabicPeriod"/>
            </a:pPr>
            <a:r>
              <a:rPr lang="en-US" sz="800">
                <a:solidFill>
                  <a:srgbClr val="00314C"/>
                </a:solidFill>
                <a:latin typeface="Verdana"/>
                <a:ea typeface="Verdana"/>
              </a:rPr>
              <a:t>Hemorrhagic stroke - Servier Medical Art. Servier Medical Art. Published June 14, 2023. Accessed October 31, 2025. https://smart.servier.com/smart_image/stroke/</a:t>
            </a:r>
          </a:p>
          <a:p>
            <a:pPr marL="228600" indent="-228600">
              <a:buFont typeface="Arial" panose="020B0604020202020204" pitchFamily="34" charset="0"/>
              <a:buAutoNum type="arabicPeriod"/>
            </a:pPr>
            <a:r>
              <a:rPr lang="en-US" sz="800">
                <a:solidFill>
                  <a:srgbClr val="00314C"/>
                </a:solidFill>
                <a:latin typeface="Verdana"/>
                <a:ea typeface="Verdana"/>
              </a:rPr>
              <a:t>16. Karim Lakhal, </a:t>
            </a:r>
            <a:r>
              <a:rPr lang="en-US" sz="800" err="1">
                <a:solidFill>
                  <a:srgbClr val="00314C"/>
                </a:solidFill>
                <a:latin typeface="Verdana"/>
                <a:ea typeface="Verdana"/>
              </a:rPr>
              <a:t>Hivert</a:t>
            </a:r>
            <a:r>
              <a:rPr lang="en-US" sz="800">
                <a:solidFill>
                  <a:srgbClr val="00314C"/>
                </a:solidFill>
                <a:latin typeface="Verdana"/>
                <a:ea typeface="Verdana"/>
              </a:rPr>
              <a:t> A, Pawlik A, et al. Intravenous Milrinone for Cerebral Vasospasm in Subarachnoid Hemorrhage: The MILRISPASM Controlled Before–After Study. Neurocritical Care. 2021;35(3):669-679. </a:t>
            </a:r>
            <a:r>
              <a:rPr lang="en-US" sz="800" err="1">
                <a:solidFill>
                  <a:srgbClr val="00314C"/>
                </a:solidFill>
                <a:latin typeface="Verdana"/>
                <a:ea typeface="Verdana"/>
              </a:rPr>
              <a:t>doi:https</a:t>
            </a:r>
            <a:r>
              <a:rPr lang="en-US" sz="800">
                <a:solidFill>
                  <a:srgbClr val="00314C"/>
                </a:solidFill>
                <a:latin typeface="Verdana"/>
                <a:ea typeface="Verdana"/>
              </a:rPr>
              <a:t>://doi.org/10.1007/s12028-021-01331-z</a:t>
            </a:r>
          </a:p>
          <a:p>
            <a:pPr marL="228600" indent="-228600">
              <a:buFont typeface="Arial" panose="020B0604020202020204" pitchFamily="34" charset="0"/>
              <a:buAutoNum type="arabicPeriod"/>
            </a:pPr>
            <a:r>
              <a:rPr lang="en-US" sz="800">
                <a:solidFill>
                  <a:srgbClr val="00314C"/>
                </a:solidFill>
                <a:latin typeface="Verdana"/>
                <a:ea typeface="Verdana"/>
              </a:rPr>
              <a:t>Kiser T. Pharmacologic Options for Prevention and Management of Cerebral Vasospasm in Aneurysmal Subarachnoid Hemorrhage. Hospital Pharmacy. 2013;48(Supplement 5):S2-S9. </a:t>
            </a:r>
            <a:r>
              <a:rPr lang="en-US" sz="800" err="1">
                <a:solidFill>
                  <a:srgbClr val="00314C"/>
                </a:solidFill>
                <a:latin typeface="Verdana"/>
                <a:ea typeface="Verdana"/>
              </a:rPr>
              <a:t>doi:https</a:t>
            </a:r>
            <a:r>
              <a:rPr lang="en-US" sz="800">
                <a:solidFill>
                  <a:srgbClr val="00314C"/>
                </a:solidFill>
                <a:latin typeface="Verdana"/>
                <a:ea typeface="Verdana"/>
              </a:rPr>
              <a:t>://doi.org/10.1310/hpj48s5-s2</a:t>
            </a:r>
          </a:p>
          <a:p>
            <a:pPr marL="228600" indent="-228600">
              <a:buFont typeface="Arial" panose="020B0604020202020204" pitchFamily="34" charset="0"/>
              <a:buAutoNum type="arabicPeriod"/>
            </a:pPr>
            <a:endParaRPr lang="en-US" sz="800">
              <a:solidFill>
                <a:srgbClr val="00314C"/>
              </a:solidFill>
              <a:latin typeface="Verdana"/>
              <a:ea typeface="Verdana"/>
            </a:endParaRPr>
          </a:p>
          <a:p>
            <a:pPr marL="228600" indent="-228600">
              <a:buFont typeface="Arial" panose="020B0604020202020204" pitchFamily="34" charset="0"/>
              <a:buAutoNum type="arabicPeriod"/>
            </a:pPr>
            <a:endParaRPr lang="en-US" sz="800">
              <a:solidFill>
                <a:srgbClr val="00314C"/>
              </a:solidFill>
              <a:latin typeface="Verdana"/>
              <a:ea typeface="Verdana"/>
            </a:endParaRPr>
          </a:p>
          <a:p>
            <a:pPr marL="228600" indent="-228600">
              <a:buFont typeface="Arial" panose="020B0604020202020204" pitchFamily="34" charset="0"/>
              <a:buAutoNum type="arabicPeriod"/>
            </a:pPr>
            <a:endParaRPr lang="en-US" sz="800">
              <a:solidFill>
                <a:srgbClr val="00314C"/>
              </a:solidFill>
              <a:latin typeface="Verdana"/>
              <a:ea typeface="+mn-lt"/>
              <a:cs typeface="+mn-lt"/>
            </a:endParaRPr>
          </a:p>
          <a:p>
            <a:pPr marL="228600" indent="-228600">
              <a:buFont typeface="Arial" panose="020B0604020202020204" pitchFamily="34" charset="0"/>
              <a:buAutoNum type="arabicPeriod"/>
            </a:pPr>
            <a:endParaRPr lang="en-US" sz="800">
              <a:solidFill>
                <a:srgbClr val="00314C"/>
              </a:solidFill>
              <a:latin typeface="Verdana"/>
              <a:ea typeface="Verdana"/>
            </a:endParaRPr>
          </a:p>
          <a:p>
            <a:pPr marL="0" indent="0">
              <a:buNone/>
            </a:pPr>
            <a:endParaRPr lang="en-US" sz="800">
              <a:solidFill>
                <a:srgbClr val="00314C"/>
              </a:solidFill>
              <a:latin typeface="Verdana"/>
              <a:ea typeface="Verdana"/>
            </a:endParaRPr>
          </a:p>
          <a:p>
            <a:pPr marL="228600" indent="-228600">
              <a:buFont typeface="Arial" panose="020B0604020202020204" pitchFamily="34" charset="0"/>
              <a:buAutoNum type="arabicPeriod"/>
            </a:pPr>
            <a:endParaRPr lang="en-US" sz="800">
              <a:solidFill>
                <a:srgbClr val="00314C"/>
              </a:solidFill>
              <a:latin typeface="Verdana"/>
              <a:ea typeface="Verdana"/>
            </a:endParaRPr>
          </a:p>
          <a:p>
            <a:pPr marL="228600" indent="-228600">
              <a:buFont typeface="Arial" panose="020B0604020202020204" pitchFamily="34" charset="0"/>
              <a:buAutoNum type="arabicPeriod"/>
            </a:pPr>
            <a:endParaRPr lang="en-US" sz="800">
              <a:solidFill>
                <a:srgbClr val="00314C"/>
              </a:solidFill>
              <a:latin typeface="Verdana"/>
              <a:ea typeface="Verdana"/>
            </a:endParaRPr>
          </a:p>
          <a:p>
            <a:pPr marL="228600" indent="-228600">
              <a:buFont typeface="Arial" panose="020B0604020202020204" pitchFamily="34" charset="0"/>
              <a:buAutoNum type="arabicPeriod"/>
            </a:pPr>
            <a:endParaRPr lang="en-US" sz="800">
              <a:solidFill>
                <a:srgbClr val="00314C"/>
              </a:solidFill>
              <a:latin typeface="Verdana"/>
              <a:ea typeface="Verdana"/>
            </a:endParaRPr>
          </a:p>
        </p:txBody>
      </p:sp>
    </p:spTree>
    <p:extLst>
      <p:ext uri="{BB962C8B-B14F-4D97-AF65-F5344CB8AC3E}">
        <p14:creationId xmlns:p14="http://schemas.microsoft.com/office/powerpoint/2010/main" val="6308455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EE461-5354-25D9-2030-9DEEBC75C5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FF3B66-5686-0493-66FF-6A8B98710D80}"/>
              </a:ext>
            </a:extLst>
          </p:cNvPr>
          <p:cNvSpPr>
            <a:spLocks noGrp="1"/>
          </p:cNvSpPr>
          <p:nvPr>
            <p:ph type="title" idx="4294967295"/>
          </p:nvPr>
        </p:nvSpPr>
        <p:spPr>
          <a:xfrm>
            <a:off x="1" y="1"/>
            <a:ext cx="9404194" cy="619125"/>
          </a:xfrm>
        </p:spPr>
        <p:txBody>
          <a:bodyPr>
            <a:normAutofit/>
          </a:bodyPr>
          <a:lstStyle/>
          <a:p>
            <a:r>
              <a:rPr lang="en-US" sz="2800" b="1">
                <a:solidFill>
                  <a:srgbClr val="00314C"/>
                </a:solidFill>
                <a:latin typeface="Verdana" panose="020B0604030504040204" pitchFamily="34" charset="0"/>
                <a:ea typeface="Verdana" panose="020B0604030504040204" pitchFamily="34" charset="0"/>
              </a:rPr>
              <a:t>References</a:t>
            </a:r>
          </a:p>
        </p:txBody>
      </p:sp>
      <p:sp>
        <p:nvSpPr>
          <p:cNvPr id="3" name="Content Placeholder 2">
            <a:extLst>
              <a:ext uri="{FF2B5EF4-FFF2-40B4-BE49-F238E27FC236}">
                <a16:creationId xmlns:a16="http://schemas.microsoft.com/office/drawing/2014/main" id="{50F6BCF8-64A2-8C6A-8EB1-63F574528123}"/>
              </a:ext>
            </a:extLst>
          </p:cNvPr>
          <p:cNvSpPr>
            <a:spLocks noGrp="1"/>
          </p:cNvSpPr>
          <p:nvPr>
            <p:ph idx="4294967295"/>
          </p:nvPr>
        </p:nvSpPr>
        <p:spPr>
          <a:xfrm>
            <a:off x="992459" y="833594"/>
            <a:ext cx="7419278" cy="4413983"/>
          </a:xfrm>
        </p:spPr>
        <p:txBody>
          <a:bodyPr vert="horz" lIns="91440" tIns="45720" rIns="91440" bIns="45720" rtlCol="0" anchor="t">
            <a:noAutofit/>
          </a:bodyPr>
          <a:lstStyle/>
          <a:p>
            <a:pPr marL="0" indent="0">
              <a:buNone/>
            </a:pPr>
            <a:r>
              <a:rPr lang="en-US" sz="1100">
                <a:solidFill>
                  <a:srgbClr val="2C3E50"/>
                </a:solidFill>
                <a:latin typeface="Verdana"/>
                <a:ea typeface="Verdana"/>
              </a:rPr>
              <a:t>‌</a:t>
            </a:r>
            <a:r>
              <a:rPr lang="en-US" sz="800">
                <a:solidFill>
                  <a:srgbClr val="00314C"/>
                </a:solidFill>
                <a:latin typeface="Verdana"/>
                <a:ea typeface="Verdana"/>
              </a:rPr>
              <a:t>12. Koenig MA. Management of Delayed Cerebral Ischemia after Subarachnoid Hemorrhage. CONTINUUM: Lifelong Learning in Neurology. 2012;18:579-597. </a:t>
            </a:r>
            <a:r>
              <a:rPr lang="en-US" sz="800" err="1">
                <a:solidFill>
                  <a:srgbClr val="00314C"/>
                </a:solidFill>
                <a:latin typeface="Verdana"/>
                <a:ea typeface="Verdana"/>
              </a:rPr>
              <a:t>doi:https</a:t>
            </a:r>
            <a:r>
              <a:rPr lang="en-US" sz="800">
                <a:solidFill>
                  <a:srgbClr val="00314C"/>
                </a:solidFill>
                <a:latin typeface="Verdana"/>
                <a:ea typeface="Verdana"/>
              </a:rPr>
              <a:t>://doi.org/10.1212/01.con.0000415429.99394.e8</a:t>
            </a:r>
          </a:p>
          <a:p>
            <a:pPr marL="0" indent="0">
              <a:buNone/>
            </a:pPr>
            <a:r>
              <a:rPr lang="en-US" sz="800">
                <a:solidFill>
                  <a:srgbClr val="00314C"/>
                </a:solidFill>
                <a:latin typeface="Verdana"/>
                <a:ea typeface="Verdana"/>
              </a:rPr>
              <a:t>13. Lannes M, Teitelbaum J, del Pilar Cortés M, Cardoso M, Angle M. Milrinone and Homeostasis to Treat Cerebral Vasospasm Associated with Subarachnoid Hemorrhage: The Montreal Neurological Hospital Protocol. </a:t>
            </a:r>
            <a:r>
              <a:rPr lang="en-US" sz="800" i="1">
                <a:solidFill>
                  <a:srgbClr val="00314C"/>
                </a:solidFill>
                <a:latin typeface="Verdana"/>
                <a:ea typeface="Verdana"/>
              </a:rPr>
              <a:t>Neurocritical Care</a:t>
            </a:r>
            <a:r>
              <a:rPr lang="en-US" sz="800">
                <a:solidFill>
                  <a:srgbClr val="00314C"/>
                </a:solidFill>
                <a:latin typeface="Verdana"/>
                <a:ea typeface="Verdana"/>
              </a:rPr>
              <a:t>. 2012;16(3):354-362. </a:t>
            </a:r>
            <a:r>
              <a:rPr lang="en-US" sz="800" err="1">
                <a:solidFill>
                  <a:srgbClr val="00314C"/>
                </a:solidFill>
                <a:latin typeface="Verdana"/>
                <a:ea typeface="Verdana"/>
              </a:rPr>
              <a:t>doi:https</a:t>
            </a:r>
            <a:r>
              <a:rPr lang="en-US" sz="800">
                <a:solidFill>
                  <a:srgbClr val="00314C"/>
                </a:solidFill>
                <a:latin typeface="Verdana"/>
                <a:ea typeface="Verdana"/>
              </a:rPr>
              <a:t>://doi.org/10.1007/s12028-012-9701-5</a:t>
            </a:r>
          </a:p>
          <a:p>
            <a:pPr marL="0" indent="0">
              <a:buNone/>
            </a:pPr>
            <a:r>
              <a:rPr lang="en-US" sz="800">
                <a:solidFill>
                  <a:srgbClr val="00314C"/>
                </a:solidFill>
                <a:latin typeface="Verdana"/>
                <a:ea typeface="Verdana"/>
              </a:rPr>
              <a:t>14. Mathru M. Defining Vasospasm After Subarachnoid Hemorrhage: What Is the Most Clinically Relevant Definition? Yearbook of Anesthesiology and Pain Management. 2010;2010:186-187. </a:t>
            </a:r>
            <a:r>
              <a:rPr lang="en-US" sz="800" err="1">
                <a:solidFill>
                  <a:srgbClr val="00314C"/>
                </a:solidFill>
                <a:latin typeface="Verdana"/>
                <a:ea typeface="Verdana"/>
              </a:rPr>
              <a:t>doi:https</a:t>
            </a:r>
            <a:r>
              <a:rPr lang="en-US" sz="800">
                <a:solidFill>
                  <a:srgbClr val="00314C"/>
                </a:solidFill>
                <a:latin typeface="Verdana"/>
                <a:ea typeface="Verdana"/>
              </a:rPr>
              <a:t>://doi.org/10.1016/s1073-5437(09)79413-6</a:t>
            </a:r>
          </a:p>
          <a:p>
            <a:pPr marL="0" indent="0">
              <a:buNone/>
            </a:pPr>
            <a:r>
              <a:rPr lang="en-US" sz="800">
                <a:solidFill>
                  <a:srgbClr val="00314C"/>
                </a:solidFill>
                <a:latin typeface="Verdana"/>
                <a:ea typeface="Verdana"/>
              </a:rPr>
              <a:t>15. </a:t>
            </a:r>
            <a:r>
              <a:rPr lang="en-US" sz="800" err="1">
                <a:solidFill>
                  <a:srgbClr val="00314C"/>
                </a:solidFill>
                <a:latin typeface="Verdana"/>
                <a:ea typeface="Verdana"/>
              </a:rPr>
              <a:t>Mucksavage</a:t>
            </a:r>
            <a:r>
              <a:rPr lang="en-US" sz="800">
                <a:solidFill>
                  <a:srgbClr val="00314C"/>
                </a:solidFill>
                <a:latin typeface="Verdana"/>
                <a:ea typeface="Verdana"/>
              </a:rPr>
              <a:t> J, Barra M. Aneurysmal Subarachnoid Hemorrhage. In: Flannery AH, Zimmerman LH, eds. Critical Care Self-Assessment Program, 2022 Book 1. Neurocritical Care. Lenexa, KS: American College of Clinical Pharmacy,2022:73-90</a:t>
            </a:r>
          </a:p>
          <a:p>
            <a:pPr marL="0" indent="0">
              <a:buNone/>
            </a:pPr>
            <a:r>
              <a:rPr lang="en-US" sz="800">
                <a:solidFill>
                  <a:srgbClr val="00314C"/>
                </a:solidFill>
                <a:latin typeface="Verdana"/>
                <a:ea typeface="Verdana"/>
              </a:rPr>
              <a:t>16. Pluta RM, Hansen-Schwartz J, Dreier J, et al. Cerebral vasospasm following subarachnoid hemorrhage: time for a new world of thought. Neurological research. 2009;31(2):151-158. </a:t>
            </a:r>
            <a:r>
              <a:rPr lang="en-US" sz="800" err="1">
                <a:solidFill>
                  <a:srgbClr val="00314C"/>
                </a:solidFill>
                <a:latin typeface="Verdana"/>
                <a:ea typeface="Verdana"/>
              </a:rPr>
              <a:t>doi:https</a:t>
            </a:r>
            <a:r>
              <a:rPr lang="en-US" sz="800">
                <a:solidFill>
                  <a:srgbClr val="00314C"/>
                </a:solidFill>
                <a:latin typeface="Verdana"/>
                <a:ea typeface="Verdana"/>
              </a:rPr>
              <a:t>://doi.org/10.1179/174313209X393564</a:t>
            </a:r>
          </a:p>
          <a:p>
            <a:pPr marL="0" indent="0">
              <a:buNone/>
            </a:pPr>
            <a:r>
              <a:rPr lang="en-US" sz="800">
                <a:solidFill>
                  <a:srgbClr val="00314C"/>
                </a:solidFill>
                <a:latin typeface="Verdana"/>
                <a:ea typeface="Verdana"/>
              </a:rPr>
              <a:t>17. R. Loch Macdonald, Weir BS. A review of hemoglobin and the pathogenesis of cerebral vasospasm. </a:t>
            </a:r>
            <a:r>
              <a:rPr lang="en-US" sz="800" i="1">
                <a:solidFill>
                  <a:srgbClr val="00314C"/>
                </a:solidFill>
                <a:latin typeface="Verdana"/>
                <a:ea typeface="Verdana"/>
              </a:rPr>
              <a:t>Stroke</a:t>
            </a:r>
            <a:r>
              <a:rPr lang="en-US" sz="800">
                <a:solidFill>
                  <a:srgbClr val="00314C"/>
                </a:solidFill>
                <a:latin typeface="Verdana"/>
                <a:ea typeface="Verdana"/>
              </a:rPr>
              <a:t>. 1991;22(8):971-982. </a:t>
            </a:r>
            <a:r>
              <a:rPr lang="en-US" sz="800" err="1">
                <a:solidFill>
                  <a:srgbClr val="00314C"/>
                </a:solidFill>
                <a:latin typeface="Verdana"/>
                <a:ea typeface="Verdana"/>
              </a:rPr>
              <a:t>doi:https</a:t>
            </a:r>
            <a:r>
              <a:rPr lang="en-US" sz="800">
                <a:solidFill>
                  <a:srgbClr val="00314C"/>
                </a:solidFill>
                <a:latin typeface="Verdana"/>
                <a:ea typeface="Verdana"/>
              </a:rPr>
              <a:t>://doi.org/10.1161/01.str.22.8.971</a:t>
            </a:r>
          </a:p>
          <a:p>
            <a:pPr marL="0" indent="0">
              <a:buNone/>
            </a:pPr>
            <a:r>
              <a:rPr lang="en-US" sz="800">
                <a:solidFill>
                  <a:srgbClr val="00314C"/>
                </a:solidFill>
                <a:latin typeface="Verdana"/>
                <a:ea typeface="Verdana"/>
              </a:rPr>
              <a:t>18. Sena PB, Gonçalves M, Maia B, Fernandes M, Bento L. Evidence-Based Approach to Cerebral Vasospasm and Delayed Cerebral Ischemia: Milrinone as a Therapeutic Option—A Narrative Literature Review and Algorithm Treatment Proposition. Neurology International. 2025;17(3):32-32. </a:t>
            </a:r>
            <a:r>
              <a:rPr lang="en-US" sz="800" err="1">
                <a:solidFill>
                  <a:srgbClr val="00314C"/>
                </a:solidFill>
                <a:latin typeface="Verdana"/>
                <a:ea typeface="Verdana"/>
              </a:rPr>
              <a:t>doi:https</a:t>
            </a:r>
            <a:r>
              <a:rPr lang="en-US" sz="800">
                <a:solidFill>
                  <a:srgbClr val="00314C"/>
                </a:solidFill>
                <a:latin typeface="Verdana"/>
                <a:ea typeface="Verdana"/>
              </a:rPr>
              <a:t>://doi.org/10.3390/neurolint17030032</a:t>
            </a:r>
          </a:p>
          <a:p>
            <a:pPr marL="0" indent="0">
              <a:buNone/>
            </a:pPr>
            <a:r>
              <a:rPr lang="en-US" sz="800">
                <a:solidFill>
                  <a:srgbClr val="00314C"/>
                </a:solidFill>
                <a:latin typeface="Verdana"/>
                <a:ea typeface="Verdana"/>
              </a:rPr>
              <a:t>19. Ziu E, Khan Suheb MZ, Mesfin FB. Subarachnoid Hemorrhage. [Updated 2023 Jun 1]. In: </a:t>
            </a:r>
            <a:r>
              <a:rPr lang="en-US" sz="800" err="1">
                <a:solidFill>
                  <a:srgbClr val="00314C"/>
                </a:solidFill>
                <a:latin typeface="Verdana"/>
                <a:ea typeface="Verdana"/>
              </a:rPr>
              <a:t>StatPearls</a:t>
            </a:r>
            <a:r>
              <a:rPr lang="en-US" sz="800">
                <a:solidFill>
                  <a:srgbClr val="00314C"/>
                </a:solidFill>
                <a:latin typeface="Verdana"/>
                <a:ea typeface="Verdana"/>
              </a:rPr>
              <a:t> [Internet]. Treasure Island (FL): </a:t>
            </a:r>
            <a:r>
              <a:rPr lang="en-US" sz="800" err="1">
                <a:solidFill>
                  <a:srgbClr val="00314C"/>
                </a:solidFill>
                <a:latin typeface="Verdana"/>
                <a:ea typeface="Verdana"/>
              </a:rPr>
              <a:t>StatPearls</a:t>
            </a:r>
            <a:r>
              <a:rPr lang="en-US" sz="800">
                <a:solidFill>
                  <a:srgbClr val="00314C"/>
                </a:solidFill>
                <a:latin typeface="Verdana"/>
                <a:ea typeface="Verdana"/>
              </a:rPr>
              <a:t> Publishing; 2025 Jan-. Available from: </a:t>
            </a:r>
            <a:r>
              <a:rPr lang="en-US" sz="800">
                <a:solidFill>
                  <a:srgbClr val="00314C"/>
                </a:solidFill>
                <a:latin typeface="Verdana"/>
                <a:ea typeface="Verdana"/>
                <a:hlinkClick r:id="rId2">
                  <a:extLst>
                    <a:ext uri="{A12FA001-AC4F-418D-AE19-62706E023703}">
                      <ahyp:hlinkClr xmlns:ahyp="http://schemas.microsoft.com/office/drawing/2018/hyperlinkcolor" val="tx"/>
                    </a:ext>
                  </a:extLst>
                </a:hlinkClick>
              </a:rPr>
              <a:t>https://www.ncbi.nlm.nih.gov/books/NBK441958/</a:t>
            </a:r>
            <a:endParaRPr lang="en-US" sz="800">
              <a:solidFill>
                <a:srgbClr val="00314C"/>
              </a:solidFill>
              <a:latin typeface="Verdana"/>
              <a:ea typeface="Verdana"/>
            </a:endParaRPr>
          </a:p>
          <a:p>
            <a:pPr marL="0" indent="0">
              <a:buNone/>
            </a:pPr>
            <a:endParaRPr lang="en-US" sz="1100">
              <a:solidFill>
                <a:srgbClr val="2C3E50"/>
              </a:solidFill>
              <a:latin typeface="Verdana" panose="020B0604030504040204" pitchFamily="34" charset="0"/>
              <a:ea typeface="Verdana" panose="020B0604030504040204" pitchFamily="34" charset="0"/>
            </a:endParaRPr>
          </a:p>
          <a:p>
            <a:pPr marL="170815" indent="-170815"/>
            <a:endParaRPr lang="en-US" sz="600">
              <a:latin typeface="Verdana" panose="020B0604030504040204" pitchFamily="34" charset="0"/>
              <a:ea typeface="Verdana" panose="020B0604030504040204" pitchFamily="34" charset="0"/>
            </a:endParaRPr>
          </a:p>
          <a:p>
            <a:pPr marL="170815" indent="-170815"/>
            <a:endParaRPr lang="en-US" sz="600">
              <a:latin typeface="Verdana" panose="020B0604030504040204" pitchFamily="34" charset="0"/>
              <a:ea typeface="Verdana" panose="020B0604030504040204" pitchFamily="34" charset="0"/>
            </a:endParaRPr>
          </a:p>
          <a:p>
            <a:pPr marL="170815" indent="-170815"/>
            <a:endParaRPr lang="en-US" sz="600">
              <a:latin typeface="Verdana" panose="020B0604030504040204" pitchFamily="34" charset="0"/>
              <a:ea typeface="Verdana" panose="020B0604030504040204" pitchFamily="34" charset="0"/>
            </a:endParaRPr>
          </a:p>
          <a:p>
            <a:pPr marL="170815" indent="-170815"/>
            <a:r>
              <a:rPr lang="en-US" sz="600">
                <a:latin typeface="Verdana"/>
                <a:ea typeface="Verdana"/>
              </a:rPr>
              <a:t>‌</a:t>
            </a:r>
          </a:p>
        </p:txBody>
      </p:sp>
    </p:spTree>
    <p:extLst>
      <p:ext uri="{BB962C8B-B14F-4D97-AF65-F5344CB8AC3E}">
        <p14:creationId xmlns:p14="http://schemas.microsoft.com/office/powerpoint/2010/main" val="4155391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4C023-BB09-2F38-0D58-7CE43709706D}"/>
              </a:ext>
            </a:extLst>
          </p:cNvPr>
          <p:cNvSpPr>
            <a:spLocks noGrp="1"/>
          </p:cNvSpPr>
          <p:nvPr>
            <p:ph type="title"/>
          </p:nvPr>
        </p:nvSpPr>
        <p:spPr>
          <a:xfrm>
            <a:off x="7396" y="2104870"/>
            <a:ext cx="9142106" cy="590931"/>
          </a:xfrm>
        </p:spPr>
        <p:txBody>
          <a:bodyPr/>
          <a:lstStyle/>
          <a:p>
            <a:pPr algn="ctr"/>
            <a:r>
              <a:rPr lang="en-US" sz="3600">
                <a:latin typeface="Verdana" panose="020B0604030504040204" pitchFamily="34" charset="0"/>
                <a:ea typeface="Verdana" panose="020B0604030504040204" pitchFamily="34" charset="0"/>
              </a:rPr>
              <a:t>Questions?</a:t>
            </a:r>
            <a:endParaRPr lang="en-US"/>
          </a:p>
        </p:txBody>
      </p:sp>
      <p:sp>
        <p:nvSpPr>
          <p:cNvPr id="3" name="Text Placeholder 2">
            <a:extLst>
              <a:ext uri="{FF2B5EF4-FFF2-40B4-BE49-F238E27FC236}">
                <a16:creationId xmlns:a16="http://schemas.microsoft.com/office/drawing/2014/main" id="{A6A6E967-85F9-A32C-C2E0-DBEA4265C974}"/>
              </a:ext>
            </a:extLst>
          </p:cNvPr>
          <p:cNvSpPr>
            <a:spLocks noGrp="1"/>
          </p:cNvSpPr>
          <p:nvPr>
            <p:ph type="body" sz="quarter" idx="10"/>
          </p:nvPr>
        </p:nvSpPr>
        <p:spPr>
          <a:xfrm>
            <a:off x="2416" y="2942530"/>
            <a:ext cx="9141284" cy="493713"/>
          </a:xfrm>
        </p:spPr>
        <p:txBody>
          <a:bodyPr vert="horz" lIns="91440" tIns="45720" rIns="91440" bIns="45720" rtlCol="0" anchor="t">
            <a:noAutofit/>
          </a:bodyPr>
          <a:lstStyle/>
          <a:p>
            <a:pPr algn="ctr"/>
            <a:r>
              <a:rPr lang="en-US" sz="1400">
                <a:latin typeface="Verdana"/>
                <a:ea typeface="Verdana"/>
                <a:cs typeface="Arial"/>
              </a:rPr>
              <a:t>Sophie Ruger, PharmD</a:t>
            </a:r>
            <a:endParaRPr lang="en-US"/>
          </a:p>
          <a:p>
            <a:pPr algn="ctr"/>
            <a:r>
              <a:rPr lang="en-US" sz="1400">
                <a:latin typeface="Verdana"/>
                <a:ea typeface="Verdana"/>
                <a:cs typeface="Arial"/>
              </a:rPr>
              <a:t>PGY-1 Resident at Advocate Christ Medical Center</a:t>
            </a:r>
            <a:endParaRPr lang="en-US" sz="1400">
              <a:latin typeface="Verdana" panose="020B0604030504040204" pitchFamily="34" charset="0"/>
              <a:ea typeface="Verdana" panose="020B0604030504040204" pitchFamily="34" charset="0"/>
            </a:endParaRPr>
          </a:p>
          <a:p>
            <a:pPr algn="ctr"/>
            <a:r>
              <a:rPr lang="en-US" sz="1400">
                <a:latin typeface="Verdana"/>
                <a:ea typeface="Verdana"/>
                <a:cs typeface="Arial"/>
              </a:rPr>
              <a:t>sophie.ruger@aah.org</a:t>
            </a:r>
          </a:p>
        </p:txBody>
      </p:sp>
    </p:spTree>
    <p:extLst>
      <p:ext uri="{BB962C8B-B14F-4D97-AF65-F5344CB8AC3E}">
        <p14:creationId xmlns:p14="http://schemas.microsoft.com/office/powerpoint/2010/main" val="10143549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17C60-A116-54F3-09AE-3D7A0043BE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85AAED-CAA6-C078-0DED-523CD8763CB6}"/>
              </a:ext>
            </a:extLst>
          </p:cNvPr>
          <p:cNvSpPr>
            <a:spLocks noGrp="1"/>
          </p:cNvSpPr>
          <p:nvPr>
            <p:ph type="ctrTitle"/>
          </p:nvPr>
        </p:nvSpPr>
        <p:spPr>
          <a:xfrm>
            <a:off x="1505005" y="1662207"/>
            <a:ext cx="7195651" cy="1255728"/>
          </a:xfrm>
        </p:spPr>
        <p:txBody>
          <a:bodyPr/>
          <a:lstStyle/>
          <a:p>
            <a:r>
              <a:rPr lang="en-US" sz="2800">
                <a:latin typeface="Verdana" panose="020B0604030504040204" pitchFamily="34" charset="0"/>
                <a:ea typeface="Verdana" panose="020B0604030504040204" pitchFamily="34" charset="0"/>
              </a:rPr>
              <a:t>Treatment of Vasospasms and Refractory Vasospasms with High-Dose Intravenous Milrinone</a:t>
            </a:r>
          </a:p>
        </p:txBody>
      </p:sp>
      <p:sp>
        <p:nvSpPr>
          <p:cNvPr id="3" name="Subtitle 2">
            <a:extLst>
              <a:ext uri="{FF2B5EF4-FFF2-40B4-BE49-F238E27FC236}">
                <a16:creationId xmlns:a16="http://schemas.microsoft.com/office/drawing/2014/main" id="{BDD3965D-5ED0-6713-4D40-D92BB1FDE99A}"/>
              </a:ext>
            </a:extLst>
          </p:cNvPr>
          <p:cNvSpPr>
            <a:spLocks noGrp="1"/>
          </p:cNvSpPr>
          <p:nvPr>
            <p:ph type="subTitle" idx="1"/>
          </p:nvPr>
        </p:nvSpPr>
        <p:spPr>
          <a:xfrm>
            <a:off x="1505004" y="3014915"/>
            <a:ext cx="6112365" cy="369332"/>
          </a:xfrm>
        </p:spPr>
        <p:txBody>
          <a:bodyPr/>
          <a:lstStyle/>
          <a:p>
            <a:r>
              <a:rPr lang="en-US" sz="2000">
                <a:latin typeface="Verdana" panose="020B0604030504040204" pitchFamily="34" charset="0"/>
                <a:ea typeface="Verdana" panose="020B0604030504040204" pitchFamily="34" charset="0"/>
              </a:rPr>
              <a:t>CE Activity for Advocate Health Providers</a:t>
            </a:r>
          </a:p>
        </p:txBody>
      </p:sp>
      <p:sp>
        <p:nvSpPr>
          <p:cNvPr id="4" name="Text Placeholder 3">
            <a:extLst>
              <a:ext uri="{FF2B5EF4-FFF2-40B4-BE49-F238E27FC236}">
                <a16:creationId xmlns:a16="http://schemas.microsoft.com/office/drawing/2014/main" id="{37F9B131-E048-7DD6-F04F-59BF5DEF50AB}"/>
              </a:ext>
            </a:extLst>
          </p:cNvPr>
          <p:cNvSpPr>
            <a:spLocks noGrp="1"/>
          </p:cNvSpPr>
          <p:nvPr>
            <p:ph type="body" sz="quarter" idx="10"/>
          </p:nvPr>
        </p:nvSpPr>
        <p:spPr>
          <a:xfrm>
            <a:off x="1505003" y="3481227"/>
            <a:ext cx="6863143" cy="286232"/>
          </a:xfrm>
        </p:spPr>
        <p:txBody>
          <a:bodyPr/>
          <a:lstStyle/>
          <a:p>
            <a:pPr algn="l"/>
            <a:r>
              <a:rPr lang="en-US" sz="1400">
                <a:latin typeface="Verdana" panose="020B0604030504040204" pitchFamily="34" charset="0"/>
                <a:ea typeface="Verdana" panose="020B0604030504040204" pitchFamily="34" charset="0"/>
              </a:rPr>
              <a:t>12/02/2025 |  Sophie Ruger, PharmD, ACMC PGY-1 Pharmacy Resident</a:t>
            </a:r>
          </a:p>
        </p:txBody>
      </p:sp>
    </p:spTree>
    <p:extLst>
      <p:ext uri="{BB962C8B-B14F-4D97-AF65-F5344CB8AC3E}">
        <p14:creationId xmlns:p14="http://schemas.microsoft.com/office/powerpoint/2010/main" val="2092200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38DA6-E68B-F78E-6DE7-51BD6B6B15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C9B756-E0C4-482F-676F-C7EF54442A48}"/>
              </a:ext>
            </a:extLst>
          </p:cNvPr>
          <p:cNvSpPr>
            <a:spLocks noGrp="1"/>
          </p:cNvSpPr>
          <p:nvPr>
            <p:ph type="title"/>
          </p:nvPr>
        </p:nvSpPr>
        <p:spPr>
          <a:xfrm>
            <a:off x="0" y="182090"/>
            <a:ext cx="9144000" cy="618631"/>
          </a:xfrm>
        </p:spPr>
        <p:txBody>
          <a:bodyPr/>
          <a:lstStyle/>
          <a:p>
            <a:pPr algn="ctr"/>
            <a:r>
              <a:rPr lang="en-US" sz="3800" err="1">
                <a:latin typeface="Verdana" panose="020B0604030504040204" pitchFamily="34" charset="0"/>
                <a:ea typeface="Verdana" panose="020B0604030504040204" pitchFamily="34" charset="0"/>
              </a:rPr>
              <a:t>aSAH</a:t>
            </a:r>
            <a:r>
              <a:rPr lang="en-US" sz="3800">
                <a:latin typeface="Verdana" panose="020B0604030504040204" pitchFamily="34" charset="0"/>
                <a:ea typeface="Verdana" panose="020B0604030504040204" pitchFamily="34" charset="0"/>
              </a:rPr>
              <a:t> Clinical Presentation</a:t>
            </a:r>
          </a:p>
        </p:txBody>
      </p:sp>
      <p:graphicFrame>
        <p:nvGraphicFramePr>
          <p:cNvPr id="3" name="Diagram 2">
            <a:extLst>
              <a:ext uri="{FF2B5EF4-FFF2-40B4-BE49-F238E27FC236}">
                <a16:creationId xmlns:a16="http://schemas.microsoft.com/office/drawing/2014/main" id="{C4C28FDB-15A7-2C1C-B507-D0BCCDD59CA0}"/>
              </a:ext>
            </a:extLst>
          </p:cNvPr>
          <p:cNvGraphicFramePr/>
          <p:nvPr>
            <p:extLst>
              <p:ext uri="{D42A27DB-BD31-4B8C-83A1-F6EECF244321}">
                <p14:modId xmlns:p14="http://schemas.microsoft.com/office/powerpoint/2010/main" val="2815487427"/>
              </p:ext>
            </p:extLst>
          </p:nvPr>
        </p:nvGraphicFramePr>
        <p:xfrm>
          <a:off x="1959708" y="1094644"/>
          <a:ext cx="5224584" cy="33366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36C7EC84-999B-C873-C175-15DD0DA3F0CD}"/>
              </a:ext>
            </a:extLst>
          </p:cNvPr>
          <p:cNvSpPr txBox="1"/>
          <p:nvPr/>
        </p:nvSpPr>
        <p:spPr>
          <a:xfrm>
            <a:off x="126571" y="4684411"/>
            <a:ext cx="5377963" cy="553998"/>
          </a:xfrm>
          <a:prstGeom prst="rect">
            <a:avLst/>
          </a:prstGeom>
          <a:noFill/>
        </p:spPr>
        <p:txBody>
          <a:bodyPr wrap="square">
            <a:spAutoFit/>
          </a:bodyPr>
          <a:lstStyle/>
          <a:p>
            <a:pPr algn="l">
              <a:buNone/>
            </a:pPr>
            <a:r>
              <a:rPr lang="en-US" sz="500">
                <a:solidFill>
                  <a:srgbClr val="00314C"/>
                </a:solidFill>
                <a:latin typeface="Verdana" panose="020B0604030504040204" pitchFamily="34" charset="0"/>
                <a:ea typeface="Verdana" panose="020B0604030504040204" pitchFamily="34" charset="0"/>
              </a:rPr>
              <a:t>Hoh BL, Ko NU, Amin-</a:t>
            </a:r>
            <a:r>
              <a:rPr lang="en-US" sz="500" err="1">
                <a:solidFill>
                  <a:srgbClr val="00314C"/>
                </a:solidFill>
                <a:latin typeface="Verdana" panose="020B0604030504040204" pitchFamily="34" charset="0"/>
                <a:ea typeface="Verdana" panose="020B0604030504040204" pitchFamily="34" charset="0"/>
              </a:rPr>
              <a:t>Hanjani</a:t>
            </a:r>
            <a:r>
              <a:rPr lang="en-US" sz="500">
                <a:solidFill>
                  <a:srgbClr val="00314C"/>
                </a:solidFill>
                <a:latin typeface="Verdana" panose="020B0604030504040204" pitchFamily="34" charset="0"/>
                <a:ea typeface="Verdana" panose="020B0604030504040204" pitchFamily="34" charset="0"/>
              </a:rPr>
              <a:t> S, et al. 2023 Guideline for the Management of Patients With Aneurysmal Subarachnoid Hemorrhage: A Guideline From the American Heart Association/American Stroke Association. Stroke. 2023;54(7). </a:t>
            </a:r>
            <a:r>
              <a:rPr lang="en-US" sz="500" err="1">
                <a:solidFill>
                  <a:srgbClr val="00314C"/>
                </a:solidFill>
                <a:latin typeface="Verdana" panose="020B0604030504040204" pitchFamily="34" charset="0"/>
                <a:ea typeface="Verdana" panose="020B0604030504040204" pitchFamily="34" charset="0"/>
              </a:rPr>
              <a:t>doi:https</a:t>
            </a:r>
            <a:r>
              <a:rPr lang="en-US" sz="500">
                <a:solidFill>
                  <a:srgbClr val="00314C"/>
                </a:solidFill>
                <a:latin typeface="Verdana" panose="020B0604030504040204" pitchFamily="34" charset="0"/>
                <a:ea typeface="Verdana" panose="020B0604030504040204" pitchFamily="34" charset="0"/>
              </a:rPr>
              <a:t>://doi.org/10.1161/str.0000000000000436</a:t>
            </a:r>
          </a:p>
          <a:p>
            <a:pPr algn="l">
              <a:buNone/>
            </a:pPr>
            <a:endParaRPr lang="en-US" sz="500">
              <a:solidFill>
                <a:srgbClr val="00314C"/>
              </a:solidFill>
              <a:latin typeface="Verdana" panose="020B0604030504040204" pitchFamily="34" charset="0"/>
              <a:ea typeface="Verdana" panose="020B0604030504040204" pitchFamily="34" charset="0"/>
            </a:endParaRPr>
          </a:p>
          <a:p>
            <a:pPr algn="l">
              <a:buNone/>
            </a:pPr>
            <a:r>
              <a:rPr lang="en-US" sz="500" err="1">
                <a:solidFill>
                  <a:srgbClr val="00314C"/>
                </a:solidFill>
                <a:latin typeface="Verdana" panose="020B0604030504040204" pitchFamily="34" charset="0"/>
                <a:ea typeface="Verdana" panose="020B0604030504040204" pitchFamily="34" charset="0"/>
              </a:rPr>
              <a:t>Mucksavage</a:t>
            </a:r>
            <a:r>
              <a:rPr lang="en-US" sz="500">
                <a:solidFill>
                  <a:srgbClr val="00314C"/>
                </a:solidFill>
                <a:latin typeface="Verdana" panose="020B0604030504040204" pitchFamily="34" charset="0"/>
                <a:ea typeface="Verdana" panose="020B0604030504040204" pitchFamily="34" charset="0"/>
              </a:rPr>
              <a:t> J, Barra M. Aneurysmal Subarachnoid Hemorrhage. In: Flannery AH, Zimmerman LH, eds. Critical Care Self-Assessment Program, 2022 Book 1.</a:t>
            </a:r>
          </a:p>
          <a:p>
            <a:pPr algn="l">
              <a:buNone/>
            </a:pPr>
            <a:r>
              <a:rPr lang="en-US" sz="500">
                <a:solidFill>
                  <a:srgbClr val="00314C"/>
                </a:solidFill>
                <a:latin typeface="Verdana" panose="020B0604030504040204" pitchFamily="34" charset="0"/>
                <a:ea typeface="Verdana" panose="020B0604030504040204" pitchFamily="34" charset="0"/>
              </a:rPr>
              <a:t>Neurocritical Care. Lenexa, KS: American College of Clinical Pharmacy,2022:73-90</a:t>
            </a:r>
          </a:p>
          <a:p>
            <a:pPr algn="l">
              <a:buNone/>
            </a:pPr>
            <a:endParaRPr lang="en-US" sz="500">
              <a:solidFill>
                <a:srgbClr val="00314C"/>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069734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7ADEE-FF4D-FF15-88CD-CA69A01056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D3D1AF-0698-27D8-4A73-414EB9377FB2}"/>
              </a:ext>
            </a:extLst>
          </p:cNvPr>
          <p:cNvSpPr>
            <a:spLocks noGrp="1"/>
          </p:cNvSpPr>
          <p:nvPr>
            <p:ph type="title"/>
          </p:nvPr>
        </p:nvSpPr>
        <p:spPr>
          <a:xfrm>
            <a:off x="0" y="182091"/>
            <a:ext cx="9144000" cy="618631"/>
          </a:xfrm>
        </p:spPr>
        <p:txBody>
          <a:bodyPr/>
          <a:lstStyle/>
          <a:p>
            <a:pPr algn="ctr"/>
            <a:r>
              <a:rPr lang="en-US" sz="3800" err="1">
                <a:latin typeface="Verdana" panose="020B0604030504040204" pitchFamily="34" charset="0"/>
                <a:ea typeface="Verdana" panose="020B0604030504040204" pitchFamily="34" charset="0"/>
              </a:rPr>
              <a:t>aSAH</a:t>
            </a:r>
            <a:r>
              <a:rPr lang="en-US" sz="3800">
                <a:latin typeface="Verdana" panose="020B0604030504040204" pitchFamily="34" charset="0"/>
                <a:ea typeface="Verdana" panose="020B0604030504040204" pitchFamily="34" charset="0"/>
              </a:rPr>
              <a:t> Diagnosis</a:t>
            </a:r>
          </a:p>
        </p:txBody>
      </p:sp>
      <p:graphicFrame>
        <p:nvGraphicFramePr>
          <p:cNvPr id="3" name="Diagram 2">
            <a:extLst>
              <a:ext uri="{FF2B5EF4-FFF2-40B4-BE49-F238E27FC236}">
                <a16:creationId xmlns:a16="http://schemas.microsoft.com/office/drawing/2014/main" id="{C65E81D4-8912-C82B-46C7-E3A78E3CAC08}"/>
              </a:ext>
            </a:extLst>
          </p:cNvPr>
          <p:cNvGraphicFramePr/>
          <p:nvPr>
            <p:extLst>
              <p:ext uri="{D42A27DB-BD31-4B8C-83A1-F6EECF244321}">
                <p14:modId xmlns:p14="http://schemas.microsoft.com/office/powerpoint/2010/main" val="3159614527"/>
              </p:ext>
            </p:extLst>
          </p:nvPr>
        </p:nvGraphicFramePr>
        <p:xfrm>
          <a:off x="734647" y="1141536"/>
          <a:ext cx="7674708" cy="34773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CD37B250-A643-A775-926C-C03B7DC3EC8A}"/>
              </a:ext>
            </a:extLst>
          </p:cNvPr>
          <p:cNvSpPr txBox="1"/>
          <p:nvPr/>
        </p:nvSpPr>
        <p:spPr>
          <a:xfrm>
            <a:off x="136294" y="4682710"/>
            <a:ext cx="5377963" cy="553998"/>
          </a:xfrm>
          <a:prstGeom prst="rect">
            <a:avLst/>
          </a:prstGeom>
          <a:noFill/>
        </p:spPr>
        <p:txBody>
          <a:bodyPr wrap="square">
            <a:spAutoFit/>
          </a:bodyPr>
          <a:lstStyle/>
          <a:p>
            <a:pPr algn="l">
              <a:buNone/>
            </a:pPr>
            <a:r>
              <a:rPr lang="en-US" sz="500">
                <a:solidFill>
                  <a:srgbClr val="00314C"/>
                </a:solidFill>
                <a:latin typeface="Verdana" panose="020B0604030504040204" pitchFamily="34" charset="0"/>
                <a:ea typeface="Verdana" panose="020B0604030504040204" pitchFamily="34" charset="0"/>
              </a:rPr>
              <a:t>Hoh BL, Ko NU, Amin-</a:t>
            </a:r>
            <a:r>
              <a:rPr lang="en-US" sz="500" err="1">
                <a:solidFill>
                  <a:srgbClr val="00314C"/>
                </a:solidFill>
                <a:latin typeface="Verdana" panose="020B0604030504040204" pitchFamily="34" charset="0"/>
                <a:ea typeface="Verdana" panose="020B0604030504040204" pitchFamily="34" charset="0"/>
              </a:rPr>
              <a:t>Hanjani</a:t>
            </a:r>
            <a:r>
              <a:rPr lang="en-US" sz="500">
                <a:solidFill>
                  <a:srgbClr val="00314C"/>
                </a:solidFill>
                <a:latin typeface="Verdana" panose="020B0604030504040204" pitchFamily="34" charset="0"/>
                <a:ea typeface="Verdana" panose="020B0604030504040204" pitchFamily="34" charset="0"/>
              </a:rPr>
              <a:t> S, et al. 2023 Guideline for the Management of Patients With Aneurysmal Subarachnoid Hemorrhage: A Guideline From the American Heart Association/American Stroke Association. Stroke. 2023;54(7). </a:t>
            </a:r>
            <a:r>
              <a:rPr lang="en-US" sz="500" err="1">
                <a:solidFill>
                  <a:srgbClr val="00314C"/>
                </a:solidFill>
                <a:latin typeface="Verdana" panose="020B0604030504040204" pitchFamily="34" charset="0"/>
                <a:ea typeface="Verdana" panose="020B0604030504040204" pitchFamily="34" charset="0"/>
              </a:rPr>
              <a:t>doi:https</a:t>
            </a:r>
            <a:r>
              <a:rPr lang="en-US" sz="500">
                <a:solidFill>
                  <a:srgbClr val="00314C"/>
                </a:solidFill>
                <a:latin typeface="Verdana" panose="020B0604030504040204" pitchFamily="34" charset="0"/>
                <a:ea typeface="Verdana" panose="020B0604030504040204" pitchFamily="34" charset="0"/>
              </a:rPr>
              <a:t>://doi.org/10.1161/str.0000000000000436</a:t>
            </a:r>
          </a:p>
          <a:p>
            <a:pPr algn="l">
              <a:buNone/>
            </a:pPr>
            <a:endParaRPr lang="en-US" sz="500">
              <a:solidFill>
                <a:srgbClr val="00314C"/>
              </a:solidFill>
              <a:latin typeface="Verdana" panose="020B0604030504040204" pitchFamily="34" charset="0"/>
              <a:ea typeface="Verdana" panose="020B0604030504040204" pitchFamily="34" charset="0"/>
            </a:endParaRPr>
          </a:p>
          <a:p>
            <a:r>
              <a:rPr lang="en-US" sz="500" err="1">
                <a:solidFill>
                  <a:srgbClr val="00314C"/>
                </a:solidFill>
                <a:latin typeface="Verdana" panose="020B0604030504040204" pitchFamily="34" charset="0"/>
                <a:ea typeface="Verdana" panose="020B0604030504040204" pitchFamily="34" charset="0"/>
              </a:rPr>
              <a:t>Mucksavage</a:t>
            </a:r>
            <a:r>
              <a:rPr lang="en-US" sz="500">
                <a:solidFill>
                  <a:srgbClr val="00314C"/>
                </a:solidFill>
                <a:latin typeface="Verdana" panose="020B0604030504040204" pitchFamily="34" charset="0"/>
                <a:ea typeface="Verdana" panose="020B0604030504040204" pitchFamily="34" charset="0"/>
              </a:rPr>
              <a:t> J, Barra M. Aneurysmal Subarachnoid Hemorrhage. In: Flannery AH, Zimmerman LH, eds. Critical Care Self-Assessment Program, 2022 Book 1.</a:t>
            </a:r>
          </a:p>
          <a:p>
            <a:r>
              <a:rPr lang="en-US" sz="500">
                <a:solidFill>
                  <a:srgbClr val="00314C"/>
                </a:solidFill>
                <a:latin typeface="Verdana" panose="020B0604030504040204" pitchFamily="34" charset="0"/>
                <a:ea typeface="Verdana" panose="020B0604030504040204" pitchFamily="34" charset="0"/>
              </a:rPr>
              <a:t>Neurocritical Care. Lenexa, KS: American College of Clinical Pharmacy,2022:73-90</a:t>
            </a:r>
          </a:p>
          <a:p>
            <a:pPr algn="l">
              <a:buNone/>
            </a:pPr>
            <a:endParaRPr lang="en-US" sz="500">
              <a:solidFill>
                <a:srgbClr val="00314C"/>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0847849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77"/>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Notes xmlns="d25e7cbc-e328-4fe9-b7ce-479d4d01adb9" xsi:nil="true"/>
    <TaxCatchAll xmlns="fee0cfbf-68bb-4b82-baa8-5d7412a94942" xsi:nil="true"/>
    <lcf76f155ced4ddcb4097134ff3c332f xmlns="d25e7cbc-e328-4fe9-b7ce-479d4d01adb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90D227D9985E04E8846E5B4D9D41EF6" ma:contentTypeVersion="13" ma:contentTypeDescription="Create a new document." ma:contentTypeScope="" ma:versionID="1ba096a4b0e0309158f149b435ebe840">
  <xsd:schema xmlns:xsd="http://www.w3.org/2001/XMLSchema" xmlns:xs="http://www.w3.org/2001/XMLSchema" xmlns:p="http://schemas.microsoft.com/office/2006/metadata/properties" xmlns:ns2="d25e7cbc-e328-4fe9-b7ce-479d4d01adb9" xmlns:ns3="fee0cfbf-68bb-4b82-baa8-5d7412a94942" targetNamespace="http://schemas.microsoft.com/office/2006/metadata/properties" ma:root="true" ma:fieldsID="bc871af97929b5b340f0d0511db76d91" ns2:_="" ns3:_="">
    <xsd:import namespace="d25e7cbc-e328-4fe9-b7ce-479d4d01adb9"/>
    <xsd:import namespace="fee0cfbf-68bb-4b82-baa8-5d7412a94942"/>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5e7cbc-e328-4fe9-b7ce-479d4d01adb9"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f46a28a4-f3b3-4851-86b3-b10f5f45f34e"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Notes" ma:index="20" nillable="true" ma:displayName="Notes"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ee0cfbf-68bb-4b82-baa8-5d7412a94942"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22f0aba3-d933-4e0b-851a-7eec706a01bf}" ma:internalName="TaxCatchAll" ma:showField="CatchAllData" ma:web="fee0cfbf-68bb-4b82-baa8-5d7412a949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E9F6C0-632C-4FCA-9B85-F710E6B03CEF}">
  <ds:schemaRefs>
    <ds:schemaRef ds:uri="http://schemas.microsoft.com/sharepoint/v3/contenttype/forms"/>
  </ds:schemaRefs>
</ds:datastoreItem>
</file>

<file path=customXml/itemProps2.xml><?xml version="1.0" encoding="utf-8"?>
<ds:datastoreItem xmlns:ds="http://schemas.openxmlformats.org/officeDocument/2006/customXml" ds:itemID="{8FEC8BD0-DE64-47EE-AE60-711074C6B55F}">
  <ds:schemaRef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purl.org/dc/terms/"/>
    <ds:schemaRef ds:uri="http://schemas.microsoft.com/office/infopath/2007/PartnerControls"/>
    <ds:schemaRef ds:uri="fee0cfbf-68bb-4b82-baa8-5d7412a94942"/>
    <ds:schemaRef ds:uri="d25e7cbc-e328-4fe9-b7ce-479d4d01adb9"/>
    <ds:schemaRef ds:uri="http://www.w3.org/XML/1998/namespace"/>
    <ds:schemaRef ds:uri="http://purl.org/dc/dcmitype/"/>
  </ds:schemaRefs>
</ds:datastoreItem>
</file>

<file path=customXml/itemProps3.xml><?xml version="1.0" encoding="utf-8"?>
<ds:datastoreItem xmlns:ds="http://schemas.openxmlformats.org/officeDocument/2006/customXml" ds:itemID="{73706CEF-DB96-430E-A5F0-C082C14418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5e7cbc-e328-4fe9-b7ce-479d4d01adb9"/>
    <ds:schemaRef ds:uri="fee0cfbf-68bb-4b82-baa8-5d7412a949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TotalTime>
  <Words>11443</Words>
  <Application>Microsoft Office PowerPoint</Application>
  <PresentationFormat>On-screen Show (16:9)</PresentationFormat>
  <Paragraphs>1008</Paragraphs>
  <Slides>77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77</vt:i4>
      </vt:variant>
    </vt:vector>
  </HeadingPairs>
  <TitlesOfParts>
    <vt:vector size="83" baseType="lpstr">
      <vt:lpstr>Aptos</vt:lpstr>
      <vt:lpstr>Arial</vt:lpstr>
      <vt:lpstr>Calibri</vt:lpstr>
      <vt:lpstr>Calibri Light</vt:lpstr>
      <vt:lpstr>Verdana</vt:lpstr>
      <vt:lpstr>Office Theme</vt:lpstr>
      <vt:lpstr>Treatment of Vasospasms and Refractory Vasospasms with High-Dose Intravenous Milrinone</vt:lpstr>
      <vt:lpstr>PowerPoint Presentation</vt:lpstr>
      <vt:lpstr>Learning Objectives</vt:lpstr>
      <vt:lpstr>Abbreviations</vt:lpstr>
      <vt:lpstr>Background</vt:lpstr>
      <vt:lpstr>Subarachnoid Hemorrhage (SAH)</vt:lpstr>
      <vt:lpstr>PowerPoint Presentation</vt:lpstr>
      <vt:lpstr>aSAH Clinical Presentation</vt:lpstr>
      <vt:lpstr>aSAH Diagnosis</vt:lpstr>
      <vt:lpstr>aSAH Grading Systems</vt:lpstr>
      <vt:lpstr>aSAH Complications</vt:lpstr>
      <vt:lpstr>What is a Vasospasm?</vt:lpstr>
      <vt:lpstr>PowerPoint Presentation</vt:lpstr>
      <vt:lpstr>PowerPoint Presentation</vt:lpstr>
      <vt:lpstr>Cerebral Vasospasm</vt:lpstr>
      <vt:lpstr>Cerebral Vasospasm (CVS)</vt:lpstr>
      <vt:lpstr>Delayed Cerebral Ischemia (DCI)</vt:lpstr>
      <vt:lpstr>Delayed Cerebral Ischemia (DCI)</vt:lpstr>
      <vt:lpstr>Cerebral Vasospasm Management</vt:lpstr>
      <vt:lpstr>Vasospasm Treatment</vt:lpstr>
      <vt:lpstr>Nimodipine</vt:lpstr>
      <vt:lpstr>Nimodipine</vt:lpstr>
      <vt:lpstr>Question #1</vt:lpstr>
      <vt:lpstr>Vasospasm Treatment</vt:lpstr>
      <vt:lpstr>Maintaining Euvolemia</vt:lpstr>
      <vt:lpstr>Maintaining Euvolemia</vt:lpstr>
      <vt:lpstr>“Triple H Therapy”</vt:lpstr>
      <vt:lpstr>Vasospasm Treatment</vt:lpstr>
      <vt:lpstr>Induced Hypertension</vt:lpstr>
      <vt:lpstr>Induced Hypertension</vt:lpstr>
      <vt:lpstr>PowerPoint Presentation</vt:lpstr>
      <vt:lpstr>Vasospasm Treatment</vt:lpstr>
      <vt:lpstr>Cerebral Angioplasty and/or Intra-Arterial Vasodilators</vt:lpstr>
      <vt:lpstr>Balloon Angioplasty</vt:lpstr>
      <vt:lpstr>Intra-arterial Vasodilators</vt:lpstr>
      <vt:lpstr>Intra-arterial Vasodilators</vt:lpstr>
      <vt:lpstr>Limitations of Current Therapy in Refractory Vasospasm</vt:lpstr>
      <vt:lpstr>Limitations of Current Therapy</vt:lpstr>
      <vt:lpstr>Refractory Vasospasm Remains a Challenge</vt:lpstr>
      <vt:lpstr>Milrinone: Background</vt:lpstr>
      <vt:lpstr>Milrinone</vt:lpstr>
      <vt:lpstr>Milrinone Mechanism</vt:lpstr>
      <vt:lpstr>Milrinone Mechanism</vt:lpstr>
      <vt:lpstr>Question #2</vt:lpstr>
      <vt:lpstr>Hemodynamic Considerations</vt:lpstr>
      <vt:lpstr>Evidence of Milrinone in Vasospasm</vt:lpstr>
      <vt:lpstr>Milrinone and Homeostasis to Treat Cerebral Vasospasm Associated with Subarachnoid Hemorrhage: The Montreal Neurological Hospital Protocol</vt:lpstr>
      <vt:lpstr>Lannes et al. 2012 </vt:lpstr>
      <vt:lpstr>Lannes et al. 2012 </vt:lpstr>
      <vt:lpstr>Lannes et al. 2012</vt:lpstr>
      <vt:lpstr>Lannes et al. 2012</vt:lpstr>
      <vt:lpstr>Lannes et al. 2012</vt:lpstr>
      <vt:lpstr>Lannes et al. 2012</vt:lpstr>
      <vt:lpstr>Intravenous Milrinone for Cerebral Vasospasm: The MILRISPASM Controlled Before-After Study</vt:lpstr>
      <vt:lpstr>Lakhal et al. 2021</vt:lpstr>
      <vt:lpstr>Lakhal et al. 2021</vt:lpstr>
      <vt:lpstr>Lakhal et al. 2021 </vt:lpstr>
      <vt:lpstr>Lakhal et al. 2021 </vt:lpstr>
      <vt:lpstr>High-Dose Milrinone for Refractory Vasospasm</vt:lpstr>
      <vt:lpstr>Indications for Therapeutic Escalation to Milrinone</vt:lpstr>
      <vt:lpstr>Clinical Signs of DCI</vt:lpstr>
      <vt:lpstr>Contraindications to Milrinone Use</vt:lpstr>
      <vt:lpstr>PowerPoint Presentation</vt:lpstr>
      <vt:lpstr>Question #3</vt:lpstr>
      <vt:lpstr>Question #4</vt:lpstr>
      <vt:lpstr>PowerPoint Presentation</vt:lpstr>
      <vt:lpstr>PowerPoint Presentation</vt:lpstr>
      <vt:lpstr>Monitoring</vt:lpstr>
      <vt:lpstr>Hemodynamic Monitoring</vt:lpstr>
      <vt:lpstr>Monitoring</vt:lpstr>
      <vt:lpstr>Neurological Monitoring</vt:lpstr>
      <vt:lpstr>Milrinone De-escalation</vt:lpstr>
      <vt:lpstr>Summary</vt:lpstr>
      <vt:lpstr>References</vt:lpstr>
      <vt:lpstr>References</vt:lpstr>
      <vt:lpstr>Questions?</vt:lpstr>
      <vt:lpstr>Treatment of Vasospasms and Refractory Vasospasms with High-Dose Intravenous Milrinone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Ocampo Velasco, Patricia</dc:creator>
  <cp:keywords/>
  <dc:description/>
  <cp:lastModifiedBy>Eagan, Julie</cp:lastModifiedBy>
  <cp:revision>14</cp:revision>
  <dcterms:created xsi:type="dcterms:W3CDTF">2022-11-17T19:18:38Z</dcterms:created>
  <dcterms:modified xsi:type="dcterms:W3CDTF">2025-12-01T19:06:04Z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0x010100690D227D9985E04E8846E5B4D9D41EF6</vt:lpwstr>
  </property>
  <property fmtid="{D5CDD505-2E9C-101B-9397-08002B2CF9AE}" pid="3" name="MediaServiceImageTags">
    <vt:lpwstr/>
  </property>
  <property fmtid="{D5CDD505-2E9C-101B-9397-08002B2CF9AE}" pid="4" name="ArticulateGUID">
    <vt:lpwstr>F14EDAD8-25D2-45C6-B0DB-514B81086FB9</vt:lpwstr>
  </property>
  <property fmtid="{D5CDD505-2E9C-101B-9397-08002B2CF9AE}" pid="5" name="ArticulatePath">
    <vt:lpwstr>https://advocatehealth.sharepoint.com/sites/GRP-Education-and-Professional-Development/Shared Documents/Continuing Pharmacy Education/2025-26 CPE Activity Folders/2025-26 Pharmacy Grand Rounds Series/.120225 Ruger, S-Vasospasm/Slides/CE- Milrinone in Vasospasm-Audience</vt:lpwstr>
  </property>
</Properties>
</file>