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04_AFD0D863.xml" ContentType="application/vnd.ms-powerpoint.comment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163_E979BF81.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comments/modernComment_13E_DC62B804.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0_39D8BF6E.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comments/modernComment_144_266066FA.xml" ContentType="application/vnd.ms-powerpoint.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69_7CE92B99.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comments/modernComment_159_CA630EBE.xml" ContentType="application/vnd.ms-powerpoint.comments+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1.xml" ContentType="application/vnd.openxmlformats-officedocument.presentationml.notesSlide+xml"/>
  <Override PartName="/ppt/comments/modernComment_16A_CBCEF7A5.xml" ContentType="application/vnd.ms-powerpoint.comments+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5.xml" ContentType="application/vnd.openxmlformats-officedocument.presentationml.notesSlide+xml"/>
  <Override PartName="/ppt/comments/modernComment_11D_130FE52F.xml" ContentType="application/vnd.ms-powerpoint.comments+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18C_E08225F.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6.xml" ContentType="application/vnd.openxmlformats-officedocument.presentationml.notesSlide+xml"/>
  <Override PartName="/ppt/comments/modernComment_12A_3F3A65A0.xml" ContentType="application/vnd.ms-powerpoint.comments+xml"/>
  <Override PartName="/ppt/notesSlides/notesSlide4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comments/modernComment_15E_EBBE8042.xml" ContentType="application/vnd.ms-powerpoint.comments+xml"/>
  <Override PartName="/ppt/comments/modernComment_12C_12282611.xml" ContentType="application/vnd.ms-powerpoint.comments+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8" r:id="rId5"/>
    <p:sldMasterId id="2147483672" r:id="rId6"/>
  </p:sldMasterIdLst>
  <p:notesMasterIdLst>
    <p:notesMasterId r:id="rId84"/>
  </p:notesMasterIdLst>
  <p:sldIdLst>
    <p:sldId id="256" r:id="rId7"/>
    <p:sldId id="374" r:id="rId8"/>
    <p:sldId id="258" r:id="rId9"/>
    <p:sldId id="259" r:id="rId10"/>
    <p:sldId id="260" r:id="rId11"/>
    <p:sldId id="261" r:id="rId12"/>
    <p:sldId id="265" r:id="rId13"/>
    <p:sldId id="262" r:id="rId14"/>
    <p:sldId id="355" r:id="rId15"/>
    <p:sldId id="318" r:id="rId16"/>
    <p:sldId id="319" r:id="rId17"/>
    <p:sldId id="279" r:id="rId18"/>
    <p:sldId id="312" r:id="rId19"/>
    <p:sldId id="314" r:id="rId20"/>
    <p:sldId id="316" r:id="rId21"/>
    <p:sldId id="288" r:id="rId22"/>
    <p:sldId id="373" r:id="rId23"/>
    <p:sldId id="381" r:id="rId24"/>
    <p:sldId id="388" r:id="rId25"/>
    <p:sldId id="320" r:id="rId26"/>
    <p:sldId id="360" r:id="rId27"/>
    <p:sldId id="324" r:id="rId28"/>
    <p:sldId id="356" r:id="rId29"/>
    <p:sldId id="361" r:id="rId30"/>
    <p:sldId id="372" r:id="rId31"/>
    <p:sldId id="321" r:id="rId32"/>
    <p:sldId id="337" r:id="rId33"/>
    <p:sldId id="290" r:id="rId34"/>
    <p:sldId id="364" r:id="rId35"/>
    <p:sldId id="338" r:id="rId36"/>
    <p:sldId id="291" r:id="rId37"/>
    <p:sldId id="369" r:id="rId38"/>
    <p:sldId id="377" r:id="rId39"/>
    <p:sldId id="378" r:id="rId40"/>
    <p:sldId id="379" r:id="rId41"/>
    <p:sldId id="376" r:id="rId42"/>
    <p:sldId id="348" r:id="rId43"/>
    <p:sldId id="365" r:id="rId44"/>
    <p:sldId id="366" r:id="rId45"/>
    <p:sldId id="368" r:id="rId46"/>
    <p:sldId id="345" r:id="rId47"/>
    <p:sldId id="352" r:id="rId48"/>
    <p:sldId id="353" r:id="rId49"/>
    <p:sldId id="354" r:id="rId50"/>
    <p:sldId id="357" r:id="rId51"/>
    <p:sldId id="362" r:id="rId52"/>
    <p:sldId id="346" r:id="rId53"/>
    <p:sldId id="282" r:id="rId54"/>
    <p:sldId id="283" r:id="rId55"/>
    <p:sldId id="284" r:id="rId56"/>
    <p:sldId id="285" r:id="rId57"/>
    <p:sldId id="385" r:id="rId58"/>
    <p:sldId id="396" r:id="rId59"/>
    <p:sldId id="340" r:id="rId60"/>
    <p:sldId id="330" r:id="rId61"/>
    <p:sldId id="294" r:id="rId62"/>
    <p:sldId id="393" r:id="rId63"/>
    <p:sldId id="397" r:id="rId64"/>
    <p:sldId id="341" r:id="rId65"/>
    <p:sldId id="335" r:id="rId66"/>
    <p:sldId id="336" r:id="rId67"/>
    <p:sldId id="333" r:id="rId68"/>
    <p:sldId id="334" r:id="rId69"/>
    <p:sldId id="332" r:id="rId70"/>
    <p:sldId id="343" r:id="rId71"/>
    <p:sldId id="297" r:id="rId72"/>
    <p:sldId id="344" r:id="rId73"/>
    <p:sldId id="271" r:id="rId74"/>
    <p:sldId id="390" r:id="rId75"/>
    <p:sldId id="298" r:id="rId76"/>
    <p:sldId id="299" r:id="rId77"/>
    <p:sldId id="380" r:id="rId78"/>
    <p:sldId id="350" r:id="rId79"/>
    <p:sldId id="300" r:id="rId80"/>
    <p:sldId id="395" r:id="rId81"/>
    <p:sldId id="387" r:id="rId82"/>
    <p:sldId id="363"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743A12-8BDE-AC83-98EF-3494BFCA1423}" name="Breitzka, Robin" initials="BR" userId="S::robin.breitzka@aah.org::f8ca4dcb-f5e9-4ece-bf67-da0140a315b2" providerId="AD"/>
  <p188:author id="{F7788871-4565-4731-36B7-0E0210243A10}" name="Gor, Prit" initials="PG" userId="S::Prit.Gor@aah.org::c8c72d3b-6640-4a20-b3da-92a78aa6596c" providerId="AD"/>
  <p188:author id="{3E0DA8AD-8178-04D4-0987-41F2AF9B1ECC}" name="Craven, Alexis" initials="CA" userId="S::alexis.craven@aah.org::3ae3c161-0de6-48cf-b954-df986ba519de" providerId="AD"/>
  <p188:author id="{7E426ACE-0AC5-F7D6-AFBC-7AFB870C12CA}" name="Gor, Prit" initials="GP" userId="S::prit.gor@aah.org::c8c72d3b-6640-4a20-b3da-92a78aa6596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E34"/>
    <a:srgbClr val="8370B2"/>
    <a:srgbClr val="65CBF3"/>
    <a:srgbClr val="F68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26" autoAdjust="0"/>
  </p:normalViewPr>
  <p:slideViewPr>
    <p:cSldViewPr snapToGrid="0">
      <p:cViewPr>
        <p:scale>
          <a:sx n="75" d="100"/>
          <a:sy n="75" d="100"/>
        </p:scale>
        <p:origin x="221" y="77"/>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notesMaster" Target="notesMasters/notesMaster1.xml"/><Relationship Id="rId89"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s>
</file>

<file path=ppt/comments/modernComment_104_AFD0D863.xml><?xml version="1.0" encoding="utf-8"?>
<p188:cmLst xmlns:a="http://schemas.openxmlformats.org/drawingml/2006/main" xmlns:r="http://schemas.openxmlformats.org/officeDocument/2006/relationships" xmlns:p188="http://schemas.microsoft.com/office/powerpoint/2018/8/main">
  <p188:cm id="{F26EF2A4-94A0-4FA1-A5A5-AE60D7DAF4D3}" authorId="{3E0DA8AD-8178-04D4-0987-41F2AF9B1ECC}" status="resolved" created="2025-11-19T15:43:56.067" complete="100000">
    <ac:deMkLst xmlns:ac="http://schemas.microsoft.com/office/drawing/2013/main/command">
      <pc:docMk xmlns:pc="http://schemas.microsoft.com/office/powerpoint/2013/main/command"/>
      <pc:sldMk xmlns:pc="http://schemas.microsoft.com/office/powerpoint/2013/main/command" cId="2949699683" sldId="260"/>
      <ac:spMk id="16" creationId="{8AEFF249-1123-CB8D-9E8F-C956C9328D08}"/>
    </ac:deMkLst>
    <p188:txBody>
      <a:bodyPr/>
      <a:lstStyle/>
      <a:p>
        <a:r>
          <a:rPr lang="en-US"/>
          <a:t>It is used as bridge to therapy.​- use as a talking point</a:t>
        </a:r>
      </a:p>
    </p188:txBody>
  </p188:cm>
  <p188:cm id="{5F3DDCB3-766F-42BF-A44A-C316BD8CC3EA}" authorId="{3E0DA8AD-8178-04D4-0987-41F2AF9B1ECC}" status="resolved" created="2025-11-19T15:54:04.088" complete="100000">
    <pc:sldMkLst xmlns:pc="http://schemas.microsoft.com/office/powerpoint/2013/main/command">
      <pc:docMk/>
      <pc:sldMk cId="2949699683" sldId="260"/>
    </pc:sldMkLst>
    <p188:txBody>
      <a:bodyPr/>
      <a:lstStyle/>
      <a:p>
        <a:r>
          <a:rPr lang="en-US"/>
          <a:t>can mention that it is the highest form of life support</a:t>
        </a:r>
      </a:p>
    </p188:txBody>
  </p188:cm>
</p188:cmLst>
</file>

<file path=ppt/comments/modernComment_11D_130FE52F.xml><?xml version="1.0" encoding="utf-8"?>
<p188:cmLst xmlns:a="http://schemas.openxmlformats.org/drawingml/2006/main" xmlns:r="http://schemas.openxmlformats.org/officeDocument/2006/relationships" xmlns:p188="http://schemas.microsoft.com/office/powerpoint/2018/8/main">
  <p188:cm id="{69F0837D-B006-43C7-859C-92EF6AF19106}" authorId="{3E0DA8AD-8178-04D4-0987-41F2AF9B1ECC}" status="resolved" created="2025-12-02T19:42:51.909" complete="100000">
    <pc:sldMkLst xmlns:pc="http://schemas.microsoft.com/office/powerpoint/2013/main/command">
      <pc:docMk/>
      <pc:sldMk cId="319808815" sldId="285"/>
    </pc:sldMkLst>
    <p188:txBody>
      <a:bodyPr/>
      <a:lstStyle/>
      <a:p>
        <a:r>
          <a:rPr lang="en-US"/>
          <a:t>make this shorter- can expand verbally</a:t>
        </a:r>
      </a:p>
    </p188:txBody>
  </p188:cm>
</p188:cmLst>
</file>

<file path=ppt/comments/modernComment_120_39D8BF6E.xml><?xml version="1.0" encoding="utf-8"?>
<p188:cmLst xmlns:a="http://schemas.openxmlformats.org/drawingml/2006/main" xmlns:r="http://schemas.openxmlformats.org/officeDocument/2006/relationships" xmlns:p188="http://schemas.microsoft.com/office/powerpoint/2018/8/main">
  <p188:cm id="{BDDE72DA-BFD4-445E-9C42-BC179B2D3334}" authorId="{3E0DA8AD-8178-04D4-0987-41F2AF9B1ECC}" status="resolved" created="2025-11-24T19:12:15.138" complete="100000">
    <pc:sldMkLst xmlns:pc="http://schemas.microsoft.com/office/powerpoint/2013/main/command">
      <pc:docMk/>
      <pc:sldMk cId="970506094" sldId="288"/>
    </pc:sldMkLst>
    <p188:txBody>
      <a:bodyPr/>
      <a:lstStyle/>
      <a:p>
        <a:r>
          <a:rPr lang="en-US"/>
          <a:t>citation</a:t>
        </a:r>
      </a:p>
    </p188:txBody>
  </p188:cm>
</p188:cmLst>
</file>

<file path=ppt/comments/modernComment_12A_3F3A65A0.xml><?xml version="1.0" encoding="utf-8"?>
<p188:cmLst xmlns:a="http://schemas.openxmlformats.org/drawingml/2006/main" xmlns:r="http://schemas.openxmlformats.org/officeDocument/2006/relationships" xmlns:p188="http://schemas.microsoft.com/office/powerpoint/2018/8/main">
  <p188:cm id="{4256789B-8105-4720-BD14-71C56F688F00}" authorId="{7E426ACE-0AC5-F7D6-AFBC-7AFB870C12CA}" status="resolved" created="2025-10-23T18:20:22.856" complete="100000">
    <pc:sldMkLst xmlns:pc="http://schemas.microsoft.com/office/powerpoint/2013/main/command">
      <pc:docMk/>
      <pc:sldMk cId="1060791712" sldId="298"/>
    </pc:sldMkLst>
    <p188:replyLst>
      <p188:reply id="{17111FFB-A9EF-4A25-B57F-E0CB3E767168}" authorId="{3E0DA8AD-8178-04D4-0987-41F2AF9B1ECC}" created="2025-11-04T20:38:56.516">
        <p188:txBody>
          <a:bodyPr/>
          <a:lstStyle/>
          <a:p>
            <a:r>
              <a:rPr lang="en-US"/>
              <a:t>phenobarb</a:t>
            </a:r>
          </a:p>
        </p188:txBody>
      </p188:reply>
      <p188:reply id="{463F6C6F-B3FA-4478-9C5F-5A5ECBB727CD}" authorId="{F7788871-4565-4731-36B7-0E0210243A10}" created="2025-11-24T19:40:52.901">
        <p188:txBody>
          <a:bodyPr/>
          <a:lstStyle/>
          <a:p>
            <a:r>
              <a:rPr lang="en-US"/>
              <a:t>Previous slide for study name</a:t>
            </a:r>
          </a:p>
        </p188:txBody>
      </p188:reply>
    </p188:replyLst>
    <p188:txBody>
      <a:bodyPr/>
      <a:lstStyle/>
      <a:p>
        <a:r>
          <a:rPr lang="en-US"/>
          <a:t>Why is phenobarbital given?</a:t>
        </a:r>
      </a:p>
    </p188:txBody>
  </p188:cm>
  <p188:cm id="{F6DF10C9-8340-438E-99A0-08194656C672}" authorId="{3E0DA8AD-8178-04D4-0987-41F2AF9B1ECC}" status="resolved" created="2025-11-25T02:00:52.926" complete="100000">
    <pc:sldMkLst xmlns:pc="http://schemas.microsoft.com/office/powerpoint/2013/main/command">
      <pc:docMk/>
      <pc:sldMk cId="1060791712" sldId="298"/>
    </pc:sldMkLst>
    <p188:txBody>
      <a:bodyPr/>
      <a:lstStyle/>
      <a:p>
        <a:r>
          <a:rPr lang="en-US"/>
          <a:t>Pediatric patients receive a dose of phenobarbital during ECPR primarily for seizure prophylaxis and management, as well as for sedation. Seizures are a common complication in neonates and infants undergoing ECMO, with an incidence reported up to 18%, due to hypoxic-ischemic brain injury and other neurologic insults associated with cardiac arrest and ECPR</a:t>
        </a:r>
      </a:p>
    </p188:txBody>
  </p188:cm>
  <p188:cm id="{D8A50756-43E3-49DF-9ED1-A2B0347DF8AD}" authorId="{3E0DA8AD-8178-04D4-0987-41F2AF9B1ECC}" status="resolved" created="2025-11-25T02:01:23.457" complete="100000">
    <ac:deMkLst xmlns:ac="http://schemas.microsoft.com/office/drawing/2013/main/command">
      <pc:docMk xmlns:pc="http://schemas.microsoft.com/office/powerpoint/2013/main/command"/>
      <pc:sldMk xmlns:pc="http://schemas.microsoft.com/office/powerpoint/2013/main/command" cId="1060791712" sldId="298"/>
      <ac:graphicFrameMk id="4" creationId="{1235A090-F324-3394-0DE6-682BF01557DA}"/>
    </ac:deMkLst>
    <p188:txBody>
      <a:bodyPr/>
      <a:lstStyle/>
      <a:p>
        <a:r>
          <a:rPr lang="en-US"/>
          <a:t>include here what the intervention was</a:t>
        </a:r>
      </a:p>
    </p188:txBody>
  </p188:cm>
</p188:cmLst>
</file>

<file path=ppt/comments/modernComment_12C_12282611.xml><?xml version="1.0" encoding="utf-8"?>
<p188:cmLst xmlns:a="http://schemas.openxmlformats.org/drawingml/2006/main" xmlns:r="http://schemas.openxmlformats.org/officeDocument/2006/relationships" xmlns:p188="http://schemas.microsoft.com/office/powerpoint/2018/8/main">
  <p188:cm id="{27A8E9CA-0A97-4926-B2D7-E8606B1F1744}" authorId="{3E0DA8AD-8178-04D4-0987-41F2AF9B1ECC}" status="resolved" created="2025-12-08T21:03:12.223" complete="100000">
    <ac:deMkLst xmlns:ac="http://schemas.microsoft.com/office/drawing/2013/main/command">
      <pc:docMk xmlns:pc="http://schemas.microsoft.com/office/powerpoint/2013/main/command"/>
      <pc:sldMk xmlns:pc="http://schemas.microsoft.com/office/powerpoint/2013/main/command" cId="304621073" sldId="300"/>
      <ac:spMk id="3" creationId="{00900879-FA73-FAE7-C53F-2C024CF4BFA6}"/>
    </ac:deMkLst>
    <p188:txBody>
      <a:bodyPr/>
      <a:lstStyle/>
      <a:p>
        <a:r>
          <a:rPr lang="en-US"/>
          <a:t>needs to be atleast a size 8 so can make this into two different slides</a:t>
        </a:r>
      </a:p>
    </p188:txBody>
  </p188:cm>
</p188:cmLst>
</file>

<file path=ppt/comments/modernComment_13E_DC62B804.xml><?xml version="1.0" encoding="utf-8"?>
<p188:cmLst xmlns:a="http://schemas.openxmlformats.org/drawingml/2006/main" xmlns:r="http://schemas.openxmlformats.org/officeDocument/2006/relationships" xmlns:p188="http://schemas.microsoft.com/office/powerpoint/2018/8/main">
  <p188:cm id="{111006DC-4FB8-49EB-B269-B152F7BAF722}" authorId="{3E0DA8AD-8178-04D4-0987-41F2AF9B1ECC}" status="resolved" created="2025-11-17T19:15:08.504" complete="100000">
    <pc:sldMkLst xmlns:pc="http://schemas.microsoft.com/office/powerpoint/2013/main/command">
      <pc:docMk/>
      <pc:sldMk cId="3697457156" sldId="318"/>
    </pc:sldMkLst>
    <p188:replyLst>
      <p188:reply id="{AFF5EC69-0B8C-4D61-B878-9CFE6F7B8F19}" authorId="{3E0DA8AD-8178-04D4-0987-41F2AF9B1ECC}" created="2025-11-19T18:06:13.066">
        <p188:txBody>
          <a:bodyPr/>
          <a:lstStyle/>
          <a:p>
            <a:r>
              <a:rPr lang="en-US"/>
              <a:t>general consensus is 2.5 kg and or &lt;34 weeks ga</a:t>
            </a:r>
          </a:p>
        </p188:txBody>
      </p188:reply>
    </p188:replyLst>
    <p188:txBody>
      <a:bodyPr/>
      <a:lstStyle/>
      <a:p>
        <a:r>
          <a:rPr lang="en-US"/>
          <a:t>this is here were I would mention what the extreme age/weight would be verbally</a:t>
        </a:r>
      </a:p>
    </p188:txBody>
  </p188:cm>
  <p188:cm id="{0769A15C-BEC0-45D1-A407-1BF58F19FDF9}" authorId="{3E0DA8AD-8178-04D4-0987-41F2AF9B1ECC}" status="resolved" created="2025-11-19T01:35:34.654" complete="100000">
    <pc:sldMkLst xmlns:pc="http://schemas.microsoft.com/office/powerpoint/2013/main/command">
      <pc:docMk/>
      <pc:sldMk cId="3697457156" sldId="318"/>
    </pc:sldMkLst>
    <p188:txBody>
      <a:bodyPr/>
      <a:lstStyle/>
      <a:p>
        <a:r>
          <a:rPr lang="en-US"/>
          <a:t>"The list of contraindications for ECMO in children is shrinking, with absolute contraindications including lethal chromosomal or syndromic abnormalities, and severe, irreversible brain or multiorgan injury."</a:t>
        </a:r>
      </a:p>
    </p188:txBody>
  </p188:cm>
</p188:cmLst>
</file>

<file path=ppt/comments/modernComment_144_266066FA.xml><?xml version="1.0" encoding="utf-8"?>
<p188:cmLst xmlns:a="http://schemas.openxmlformats.org/drawingml/2006/main" xmlns:r="http://schemas.openxmlformats.org/officeDocument/2006/relationships" xmlns:p188="http://schemas.microsoft.com/office/powerpoint/2018/8/main">
  <p188:cm id="{9041EB86-4A4D-4E57-9A6C-B3582CA059D9}" authorId="{3E0DA8AD-8178-04D4-0987-41F2AF9B1ECC}" status="resolved" created="2025-11-19T16:32:56.235" complete="100000">
    <ac:deMkLst xmlns:ac="http://schemas.microsoft.com/office/drawing/2013/main/command">
      <pc:docMk xmlns:pc="http://schemas.microsoft.com/office/powerpoint/2013/main/command"/>
      <pc:sldMk xmlns:pc="http://schemas.microsoft.com/office/powerpoint/2013/main/command" cId="643852026" sldId="324"/>
      <ac:graphicFrameMk id="4" creationId="{4CA5541A-BBE8-428F-6285-6F84B038B34A}"/>
    </ac:deMkLst>
    <p188:txBody>
      <a:bodyPr/>
      <a:lstStyle/>
      <a:p>
        <a:r>
          <a:rPr lang="en-US"/>
          <a:t>mention here PVC tubing</a:t>
        </a:r>
      </a:p>
    </p188:txBody>
  </p188:cm>
  <p188:cm id="{557FD02E-0D8A-4A2E-BAF1-9C9CC1C6CFA9}" authorId="{3E0DA8AD-8178-04D4-0987-41F2AF9B1ECC}" status="resolved" created="2025-11-19T16:33:57.538" complete="100000">
    <pc:sldMkLst xmlns:pc="http://schemas.microsoft.com/office/powerpoint/2013/main/command">
      <pc:docMk/>
      <pc:sldMk cId="643852026" sldId="324"/>
    </pc:sldMkLst>
    <p188:txBody>
      <a:bodyPr/>
      <a:lstStyle/>
      <a:p>
        <a:r>
          <a:rPr lang="en-US"/>
          <a:t>"Drug properties such as molecular size, degree of ionization, lipophilicity, and plasma protein binding may all influence the degree of binding to the circuit components"</a:t>
        </a:r>
      </a:p>
    </p188:txBody>
  </p188:cm>
</p188:cmLst>
</file>

<file path=ppt/comments/modernComment_159_CA630EBE.xml><?xml version="1.0" encoding="utf-8"?>
<p188:cmLst xmlns:a="http://schemas.openxmlformats.org/drawingml/2006/main" xmlns:r="http://schemas.openxmlformats.org/officeDocument/2006/relationships" xmlns:p188="http://schemas.microsoft.com/office/powerpoint/2018/8/main">
  <p188:cm id="{98A2FB5A-1B39-4FAA-A0E8-E0A83C1B7E60}" authorId="{3E0DA8AD-8178-04D4-0987-41F2AF9B1ECC}" status="resolved" created="2025-12-08T20:37:42.403" complete="100000">
    <pc:sldMkLst xmlns:pc="http://schemas.microsoft.com/office/powerpoint/2013/main/command">
      <pc:docMk/>
      <pc:sldMk cId="3395489470" sldId="345"/>
    </pc:sldMkLst>
    <p188:txBody>
      <a:bodyPr/>
      <a:lstStyle/>
      <a:p>
        <a:r>
          <a:rPr lang="en-US"/>
          <a:t>explain here that some of our data used on ecmo is extrapolated from patients with LVADs</a:t>
        </a:r>
      </a:p>
    </p188:txBody>
  </p188:cm>
</p188:cmLst>
</file>

<file path=ppt/comments/modernComment_15E_EBBE8042.xml><?xml version="1.0" encoding="utf-8"?>
<p188:cmLst xmlns:a="http://schemas.openxmlformats.org/drawingml/2006/main" xmlns:r="http://schemas.openxmlformats.org/officeDocument/2006/relationships" xmlns:p188="http://schemas.microsoft.com/office/powerpoint/2018/8/main">
  <p188:cm id="{C8F51435-E253-4E43-925F-5472741EE11C}" authorId="{F7788871-4565-4731-36B7-0E0210243A10}" status="resolved" created="2025-11-21T18:59:44.209" complete="100000">
    <pc:sldMkLst xmlns:pc="http://schemas.microsoft.com/office/powerpoint/2013/main/command">
      <pc:docMk/>
      <pc:sldMk cId="3955130434" sldId="350"/>
    </pc:sldMkLst>
    <p188:txBody>
      <a:bodyPr/>
      <a:lstStyle/>
      <a:p>
        <a:r>
          <a:rPr lang="en-US"/>
          <a:t>Include future studies and directions. Just include the sides</a:t>
        </a:r>
      </a:p>
    </p188:txBody>
  </p188:cm>
</p188:cmLst>
</file>

<file path=ppt/comments/modernComment_163_E979BF81.xml><?xml version="1.0" encoding="utf-8"?>
<p188:cmLst xmlns:a="http://schemas.openxmlformats.org/drawingml/2006/main" xmlns:r="http://schemas.openxmlformats.org/officeDocument/2006/relationships" xmlns:p188="http://schemas.microsoft.com/office/powerpoint/2018/8/main">
  <p188:cm id="{301717E2-EA55-46F0-BCE8-3114C6295B3B}" authorId="{3E0DA8AD-8178-04D4-0987-41F2AF9B1ECC}" status="resolved" created="2025-11-11T18:19:07.175" complete="100000">
    <pc:sldMkLst xmlns:pc="http://schemas.microsoft.com/office/powerpoint/2013/main/command">
      <pc:docMk/>
      <pc:sldMk cId="3917070209" sldId="330"/>
    </pc:sldMkLst>
    <p188:txBody>
      <a:bodyPr/>
      <a:lstStyle/>
      <a:p>
        <a:r>
          <a:rPr lang="en-US"/>
          <a:t>Add RDS (respiratory distress syndrome) to the abbreviation slides and when you talk about it make sure you mention that its refractory to surfactant therapy</a:t>
        </a:r>
      </a:p>
    </p188:txBody>
  </p188:cm>
</p188:cmLst>
</file>

<file path=ppt/comments/modernComment_169_7CE92B99.xml><?xml version="1.0" encoding="utf-8"?>
<p188:cmLst xmlns:a="http://schemas.openxmlformats.org/drawingml/2006/main" xmlns:r="http://schemas.openxmlformats.org/officeDocument/2006/relationships" xmlns:p188="http://schemas.microsoft.com/office/powerpoint/2018/8/main">
  <p188:cm id="{C31414B3-B27C-413D-8B1D-E64A2E3A0F3D}" authorId="{3E0DA8AD-8178-04D4-0987-41F2AF9B1ECC}" status="resolved" created="2025-11-26T00:12:30.273" complete="100000">
    <pc:sldMkLst xmlns:pc="http://schemas.microsoft.com/office/powerpoint/2013/main/command">
      <pc:docMk/>
      <pc:sldMk cId="2095655833" sldId="361"/>
    </pc:sldMkLst>
    <p188:replyLst>
      <p188:reply id="{2A0EA8AC-F0E7-4B2B-A87F-632B96CB49FB}" authorId="{3E0DA8AD-8178-04D4-0987-41F2AF9B1ECC}" created="2025-12-08T20:30:57.277">
        <p188:txBody>
          <a:bodyPr/>
          <a:lstStyle/>
          <a:p>
            <a:r>
              <a:rPr lang="en-US"/>
              <a:t>renal and liver has an overall decrease in elimination</a:t>
            </a:r>
          </a:p>
        </p188:txBody>
      </p188:reply>
    </p188:replyLst>
    <p188:txBody>
      <a:bodyPr/>
      <a:lstStyle/>
      <a:p>
        <a:r>
          <a:rPr lang="en-US"/>
          <a:t>overall decrease</a:t>
        </a:r>
      </a:p>
    </p188:txBody>
  </p188:cm>
</p188:cmLst>
</file>

<file path=ppt/comments/modernComment_16A_CBCEF7A5.xml><?xml version="1.0" encoding="utf-8"?>
<p188:cmLst xmlns:a="http://schemas.openxmlformats.org/drawingml/2006/main" xmlns:r="http://schemas.openxmlformats.org/officeDocument/2006/relationships" xmlns:p188="http://schemas.microsoft.com/office/powerpoint/2018/8/main">
  <p188:cm id="{11975A53-E0AC-43A6-8BE7-BCB18FD89EBC}" authorId="{3E0DA8AD-8178-04D4-0987-41F2AF9B1ECC}" status="resolved" created="2025-12-08T20:53:33.204" complete="100000">
    <pc:sldMkLst xmlns:pc="http://schemas.microsoft.com/office/powerpoint/2013/main/command">
      <pc:docMk/>
      <pc:sldMk cId="3419338661" sldId="362"/>
    </pc:sldMkLst>
    <p188:txBody>
      <a:bodyPr/>
      <a:lstStyle/>
      <a:p>
        <a:r>
          <a:rPr lang="en-US"/>
          <a:t>given this data...and other data that is published...this is why our institution had converted to bival over heparin</a:t>
        </a:r>
      </a:p>
    </p188:txBody>
  </p188:cm>
</p188:cmLst>
</file>

<file path=ppt/comments/modernComment_18C_E08225F.xml><?xml version="1.0" encoding="utf-8"?>
<p188:cmLst xmlns:a="http://schemas.openxmlformats.org/drawingml/2006/main" xmlns:r="http://schemas.openxmlformats.org/officeDocument/2006/relationships" xmlns:p188="http://schemas.microsoft.com/office/powerpoint/2018/8/main">
  <p188:cm id="{BA1C2FCB-8757-49B9-AA78-569ECACAD38C}" authorId="{D4743A12-8BDE-AC83-98EF-3494BFCA1423}" status="resolved" created="2025-12-10T20:42:58.070">
    <pc:sldMkLst xmlns:pc="http://schemas.microsoft.com/office/powerpoint/2013/main/command">
      <pc:docMk/>
      <pc:sldMk cId="2473787565" sldId="385"/>
    </pc:sldMkLst>
    <p188:txBody>
      <a:bodyPr/>
      <a:lstStyle/>
      <a:p>
        <a:r>
          <a:rPr lang="en-US"/>
          <a:t>Could restructure question to ask which anticoagulant's activity could be altered by a low ATIII activity</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7F351-BFE9-427E-9913-247BEE57C14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80A9955-5287-4E82-8CCC-A36E81398F9F}">
      <dgm:prSet custT="1"/>
      <dgm:spPr/>
      <dgm:t>
        <a:bodyPr/>
        <a:lstStyle/>
        <a:p>
          <a:pPr rtl="0"/>
          <a:r>
            <a:rPr lang="en-US" sz="1800" dirty="0">
              <a:latin typeface="+mn-lt"/>
            </a:rPr>
            <a:t>ADME – Absorption, distribution, metabolism, and excretion</a:t>
          </a:r>
        </a:p>
      </dgm:t>
    </dgm:pt>
    <dgm:pt modelId="{8DF41F0D-D09F-4A80-A96D-7D03C90B233E}" type="parTrans" cxnId="{BD246EAA-ECDC-441C-A508-1686239F942C}">
      <dgm:prSet/>
      <dgm:spPr/>
      <dgm:t>
        <a:bodyPr/>
        <a:lstStyle/>
        <a:p>
          <a:endParaRPr lang="en-US" sz="2400">
            <a:latin typeface="+mn-lt"/>
          </a:endParaRPr>
        </a:p>
      </dgm:t>
    </dgm:pt>
    <dgm:pt modelId="{136082B1-A269-4F43-940B-C541683B3836}" type="sibTrans" cxnId="{BD246EAA-ECDC-441C-A508-1686239F942C}">
      <dgm:prSet/>
      <dgm:spPr/>
      <dgm:t>
        <a:bodyPr/>
        <a:lstStyle/>
        <a:p>
          <a:endParaRPr lang="en-US" sz="2400">
            <a:latin typeface="+mn-lt"/>
          </a:endParaRPr>
        </a:p>
      </dgm:t>
    </dgm:pt>
    <dgm:pt modelId="{0A9DC5F0-BBF6-4509-81AE-4556A64C668F}">
      <dgm:prSet custT="1"/>
      <dgm:spPr/>
      <dgm:t>
        <a:bodyPr/>
        <a:lstStyle/>
        <a:p>
          <a:r>
            <a:rPr lang="en-US" sz="1800" dirty="0">
              <a:latin typeface="+mn-lt"/>
            </a:rPr>
            <a:t>CO2 – Carbon dioxide</a:t>
          </a:r>
        </a:p>
      </dgm:t>
    </dgm:pt>
    <dgm:pt modelId="{7BF25D07-7F61-4439-B989-B902B11BC3E5}" type="parTrans" cxnId="{9AE998FE-5825-488B-ADF8-DB1B21D7E9D6}">
      <dgm:prSet/>
      <dgm:spPr/>
      <dgm:t>
        <a:bodyPr/>
        <a:lstStyle/>
        <a:p>
          <a:endParaRPr lang="en-US" sz="2400">
            <a:latin typeface="+mn-lt"/>
          </a:endParaRPr>
        </a:p>
      </dgm:t>
    </dgm:pt>
    <dgm:pt modelId="{B3DC2578-2A34-4698-90BE-AAFF45DD28D6}" type="sibTrans" cxnId="{9AE998FE-5825-488B-ADF8-DB1B21D7E9D6}">
      <dgm:prSet/>
      <dgm:spPr/>
      <dgm:t>
        <a:bodyPr/>
        <a:lstStyle/>
        <a:p>
          <a:endParaRPr lang="en-US" sz="2400">
            <a:latin typeface="+mn-lt"/>
          </a:endParaRPr>
        </a:p>
      </dgm:t>
    </dgm:pt>
    <dgm:pt modelId="{6AA6862E-C530-4F89-840D-9C8EA6E347E9}">
      <dgm:prSet custT="1"/>
      <dgm:spPr/>
      <dgm:t>
        <a:bodyPr/>
        <a:lstStyle/>
        <a:p>
          <a:pPr rtl="0"/>
          <a:r>
            <a:rPr lang="en-US" sz="1800">
              <a:latin typeface="+mn-lt"/>
            </a:rPr>
            <a:t>ECMO</a:t>
          </a:r>
          <a:r>
            <a:rPr lang="en-US" sz="1800">
              <a:latin typeface="+mn-lt"/>
              <a:ea typeface="+mn-lt"/>
              <a:cs typeface="+mn-lt"/>
            </a:rPr>
            <a:t> </a:t>
          </a:r>
          <a:r>
            <a:rPr lang="en-US" sz="1800">
              <a:latin typeface="+mn-lt"/>
            </a:rPr>
            <a:t>- Extracorporeal membrane oxygenation</a:t>
          </a:r>
        </a:p>
      </dgm:t>
    </dgm:pt>
    <dgm:pt modelId="{3A54DA28-BE7E-4453-ACDD-5A97E2655897}" type="parTrans" cxnId="{07E44003-4693-4AE7-8D67-DC02F41D58D4}">
      <dgm:prSet/>
      <dgm:spPr/>
      <dgm:t>
        <a:bodyPr/>
        <a:lstStyle/>
        <a:p>
          <a:endParaRPr lang="en-US" sz="2400">
            <a:latin typeface="+mn-lt"/>
          </a:endParaRPr>
        </a:p>
      </dgm:t>
    </dgm:pt>
    <dgm:pt modelId="{0068A655-4FD8-4493-A1CE-FD84E0E4333E}" type="sibTrans" cxnId="{07E44003-4693-4AE7-8D67-DC02F41D58D4}">
      <dgm:prSet/>
      <dgm:spPr/>
      <dgm:t>
        <a:bodyPr/>
        <a:lstStyle/>
        <a:p>
          <a:endParaRPr lang="en-US" sz="2400">
            <a:latin typeface="+mn-lt"/>
          </a:endParaRPr>
        </a:p>
      </dgm:t>
    </dgm:pt>
    <dgm:pt modelId="{18C43D1E-AFC5-4897-AE16-C2FF2243DE47}">
      <dgm:prSet custT="1"/>
      <dgm:spPr/>
      <dgm:t>
        <a:bodyPr/>
        <a:lstStyle/>
        <a:p>
          <a:r>
            <a:rPr lang="en-US" sz="1800">
              <a:latin typeface="+mn-lt"/>
            </a:rPr>
            <a:t>AT – Antithrombin</a:t>
          </a:r>
        </a:p>
      </dgm:t>
    </dgm:pt>
    <dgm:pt modelId="{7ABB0577-44BF-429D-810B-5EB6DD6AB3FB}" type="parTrans" cxnId="{6E708A2C-CEEC-4219-BA1F-622934D21652}">
      <dgm:prSet/>
      <dgm:spPr/>
      <dgm:t>
        <a:bodyPr/>
        <a:lstStyle/>
        <a:p>
          <a:endParaRPr lang="en-US" sz="2400">
            <a:latin typeface="+mn-lt"/>
          </a:endParaRPr>
        </a:p>
      </dgm:t>
    </dgm:pt>
    <dgm:pt modelId="{BA469F25-57C5-4629-96B5-8E66653848DE}" type="sibTrans" cxnId="{6E708A2C-CEEC-4219-BA1F-622934D21652}">
      <dgm:prSet/>
      <dgm:spPr/>
      <dgm:t>
        <a:bodyPr/>
        <a:lstStyle/>
        <a:p>
          <a:endParaRPr lang="en-US" sz="2400">
            <a:latin typeface="+mn-lt"/>
          </a:endParaRPr>
        </a:p>
      </dgm:t>
    </dgm:pt>
    <dgm:pt modelId="{9FAD1C02-4B20-4D09-A387-8F8BE0AE1293}">
      <dgm:prSet custT="1"/>
      <dgm:spPr/>
      <dgm:t>
        <a:bodyPr/>
        <a:lstStyle/>
        <a:p>
          <a:r>
            <a:rPr lang="en-US" sz="1800" dirty="0">
              <a:latin typeface="+mn-lt"/>
            </a:rPr>
            <a:t>HIT – Heparin-induced thrombocytopenia</a:t>
          </a:r>
        </a:p>
      </dgm:t>
    </dgm:pt>
    <dgm:pt modelId="{29882537-8F9A-4597-BF02-3736DEEC2633}" type="parTrans" cxnId="{FA4890E2-AA5E-4FAF-AC76-EF71886C7AD3}">
      <dgm:prSet/>
      <dgm:spPr/>
      <dgm:t>
        <a:bodyPr/>
        <a:lstStyle/>
        <a:p>
          <a:endParaRPr lang="en-US" sz="2400">
            <a:latin typeface="+mn-lt"/>
          </a:endParaRPr>
        </a:p>
      </dgm:t>
    </dgm:pt>
    <dgm:pt modelId="{8059B5F8-1545-4D65-8E70-BEB674C24DC4}" type="sibTrans" cxnId="{FA4890E2-AA5E-4FAF-AC76-EF71886C7AD3}">
      <dgm:prSet/>
      <dgm:spPr/>
      <dgm:t>
        <a:bodyPr/>
        <a:lstStyle/>
        <a:p>
          <a:endParaRPr lang="en-US" sz="2400">
            <a:latin typeface="+mn-lt"/>
          </a:endParaRPr>
        </a:p>
      </dgm:t>
    </dgm:pt>
    <dgm:pt modelId="{0C2F49AC-D086-4B0C-A909-1E358268E007}">
      <dgm:prSet custT="1"/>
      <dgm:spPr/>
      <dgm:t>
        <a:bodyPr/>
        <a:lstStyle/>
        <a:p>
          <a:r>
            <a:rPr lang="en-US" sz="1800">
              <a:latin typeface="+mn-lt"/>
            </a:rPr>
            <a:t>IVC – Inferior vena cava</a:t>
          </a:r>
        </a:p>
      </dgm:t>
    </dgm:pt>
    <dgm:pt modelId="{3A9DE638-121B-4221-92F6-15302B3D3033}" type="parTrans" cxnId="{0B5DA597-56F8-4E16-AB65-5A7EF3751035}">
      <dgm:prSet/>
      <dgm:spPr/>
      <dgm:t>
        <a:bodyPr/>
        <a:lstStyle/>
        <a:p>
          <a:endParaRPr lang="en-US" sz="2400">
            <a:latin typeface="+mn-lt"/>
          </a:endParaRPr>
        </a:p>
      </dgm:t>
    </dgm:pt>
    <dgm:pt modelId="{A8959BE2-124B-4E04-A520-6126460B8C55}" type="sibTrans" cxnId="{0B5DA597-56F8-4E16-AB65-5A7EF3751035}">
      <dgm:prSet/>
      <dgm:spPr/>
      <dgm:t>
        <a:bodyPr/>
        <a:lstStyle/>
        <a:p>
          <a:endParaRPr lang="en-US" sz="2400">
            <a:latin typeface="+mn-lt"/>
          </a:endParaRPr>
        </a:p>
      </dgm:t>
    </dgm:pt>
    <dgm:pt modelId="{9408C9CF-BFD8-4214-BBDE-ECBA85D8A267}">
      <dgm:prSet custT="1"/>
      <dgm:spPr/>
      <dgm:t>
        <a:bodyPr/>
        <a:lstStyle/>
        <a:p>
          <a:r>
            <a:rPr lang="en-US" sz="1800" dirty="0">
              <a:latin typeface="+mn-lt"/>
            </a:rPr>
            <a:t>ECPR –</a:t>
          </a:r>
          <a:r>
            <a:rPr lang="en-US" sz="1700" dirty="0">
              <a:latin typeface="+mn-lt"/>
            </a:rPr>
            <a:t> Extracorporeal cardiopulmonary resuscitation </a:t>
          </a:r>
        </a:p>
      </dgm:t>
    </dgm:pt>
    <dgm:pt modelId="{3F3E91CF-B1B7-4AF6-9BFF-4761F0556547}" type="parTrans" cxnId="{229923F8-5821-49F7-82D4-EB8BC8769348}">
      <dgm:prSet/>
      <dgm:spPr/>
      <dgm:t>
        <a:bodyPr/>
        <a:lstStyle/>
        <a:p>
          <a:endParaRPr lang="en-US" sz="2400">
            <a:latin typeface="+mn-lt"/>
          </a:endParaRPr>
        </a:p>
      </dgm:t>
    </dgm:pt>
    <dgm:pt modelId="{CBD2FB89-AF99-4E50-824F-56AB2A3E97F8}" type="sibTrans" cxnId="{229923F8-5821-49F7-82D4-EB8BC8769348}">
      <dgm:prSet/>
      <dgm:spPr/>
      <dgm:t>
        <a:bodyPr/>
        <a:lstStyle/>
        <a:p>
          <a:endParaRPr lang="en-US" sz="2400">
            <a:latin typeface="+mn-lt"/>
          </a:endParaRPr>
        </a:p>
      </dgm:t>
    </dgm:pt>
    <dgm:pt modelId="{D4E35C0E-EA07-4EF3-B64D-76FA5886D674}">
      <dgm:prSet custT="1"/>
      <dgm:spPr/>
      <dgm:t>
        <a:bodyPr/>
        <a:lstStyle/>
        <a:p>
          <a:r>
            <a:rPr lang="en-US" sz="1800" dirty="0">
              <a:latin typeface="+mn-lt"/>
            </a:rPr>
            <a:t>CDH – Congenital diaphragmatic hernia</a:t>
          </a:r>
        </a:p>
      </dgm:t>
    </dgm:pt>
    <dgm:pt modelId="{3CB987D0-6DCF-44AE-9542-3048CE114310}" type="parTrans" cxnId="{B17E2CA8-062C-49EF-AD63-26F365AFFEBE}">
      <dgm:prSet/>
      <dgm:spPr/>
      <dgm:t>
        <a:bodyPr/>
        <a:lstStyle/>
        <a:p>
          <a:endParaRPr lang="en-US"/>
        </a:p>
      </dgm:t>
    </dgm:pt>
    <dgm:pt modelId="{4BD5EA02-5E9C-41CB-B6BB-8E2692871A00}" type="sibTrans" cxnId="{B17E2CA8-062C-49EF-AD63-26F365AFFEBE}">
      <dgm:prSet/>
      <dgm:spPr/>
      <dgm:t>
        <a:bodyPr/>
        <a:lstStyle/>
        <a:p>
          <a:endParaRPr lang="en-US"/>
        </a:p>
      </dgm:t>
    </dgm:pt>
    <dgm:pt modelId="{6A83B7E7-EE47-4DA9-AEAE-784A0A701050}">
      <dgm:prSet custT="1"/>
      <dgm:spPr/>
      <dgm:t>
        <a:bodyPr/>
        <a:lstStyle/>
        <a:p>
          <a:r>
            <a:rPr lang="en-US" sz="1800">
              <a:latin typeface="+mn-lt"/>
            </a:rPr>
            <a:t>ARDS – Acute respiratory distress syndrome</a:t>
          </a:r>
        </a:p>
      </dgm:t>
    </dgm:pt>
    <dgm:pt modelId="{7A2893CF-CC6E-4F82-9BA2-D3B214644EB5}" type="parTrans" cxnId="{5626A1F3-9534-424D-A50C-85D006853E66}">
      <dgm:prSet/>
      <dgm:spPr/>
      <dgm:t>
        <a:bodyPr/>
        <a:lstStyle/>
        <a:p>
          <a:endParaRPr lang="en-US"/>
        </a:p>
      </dgm:t>
    </dgm:pt>
    <dgm:pt modelId="{D64F3E94-4961-49B6-AF91-59E092EB1139}" type="sibTrans" cxnId="{5626A1F3-9534-424D-A50C-85D006853E66}">
      <dgm:prSet/>
      <dgm:spPr/>
      <dgm:t>
        <a:bodyPr/>
        <a:lstStyle/>
        <a:p>
          <a:endParaRPr lang="en-US"/>
        </a:p>
      </dgm:t>
    </dgm:pt>
    <dgm:pt modelId="{ECD696AC-FA85-4B7A-B435-7C7AB3E73800}">
      <dgm:prSet custT="1"/>
      <dgm:spPr/>
      <dgm:t>
        <a:bodyPr/>
        <a:lstStyle/>
        <a:p>
          <a:r>
            <a:rPr lang="en-US" sz="1800">
              <a:latin typeface="+mn-lt"/>
            </a:rPr>
            <a:t>LVOF – Left ventricular outflow obstruction</a:t>
          </a:r>
        </a:p>
      </dgm:t>
    </dgm:pt>
    <dgm:pt modelId="{2AC75B81-5B1B-4C4F-91A7-8192D8327214}" type="parTrans" cxnId="{2703B3FA-80E3-42FA-ACC2-AF02E67A7F64}">
      <dgm:prSet/>
      <dgm:spPr/>
      <dgm:t>
        <a:bodyPr/>
        <a:lstStyle/>
        <a:p>
          <a:endParaRPr lang="en-US"/>
        </a:p>
      </dgm:t>
    </dgm:pt>
    <dgm:pt modelId="{462A9626-FC40-4A6F-B203-D09E08189A65}" type="sibTrans" cxnId="{2703B3FA-80E3-42FA-ACC2-AF02E67A7F64}">
      <dgm:prSet/>
      <dgm:spPr/>
      <dgm:t>
        <a:bodyPr/>
        <a:lstStyle/>
        <a:p>
          <a:endParaRPr lang="en-US"/>
        </a:p>
      </dgm:t>
    </dgm:pt>
    <dgm:pt modelId="{A7CC0EA2-E0B5-4A63-AAB4-789C8B8B0A8D}">
      <dgm:prSet custT="1"/>
      <dgm:spPr/>
      <dgm:t>
        <a:bodyPr/>
        <a:lstStyle/>
        <a:p>
          <a:r>
            <a:rPr lang="en-US" sz="1800">
              <a:latin typeface="+mn-lt"/>
            </a:rPr>
            <a:t>MIC – Minimum inhibitory concentration</a:t>
          </a:r>
        </a:p>
      </dgm:t>
    </dgm:pt>
    <dgm:pt modelId="{0A367334-E629-4994-9C05-C2E9D4E3DC7E}" type="parTrans" cxnId="{4D637275-8391-4E9E-9195-D4EF8DBB57B8}">
      <dgm:prSet/>
      <dgm:spPr/>
      <dgm:t>
        <a:bodyPr/>
        <a:lstStyle/>
        <a:p>
          <a:endParaRPr lang="en-US"/>
        </a:p>
      </dgm:t>
    </dgm:pt>
    <dgm:pt modelId="{2DA7DCD3-76F9-4878-81F7-4ACC74123A9E}" type="sibTrans" cxnId="{4D637275-8391-4E9E-9195-D4EF8DBB57B8}">
      <dgm:prSet/>
      <dgm:spPr/>
      <dgm:t>
        <a:bodyPr/>
        <a:lstStyle/>
        <a:p>
          <a:endParaRPr lang="en-US"/>
        </a:p>
      </dgm:t>
    </dgm:pt>
    <dgm:pt modelId="{12793099-3BD5-4486-933B-7B55D598ED16}">
      <dgm:prSet custT="1"/>
      <dgm:spPr/>
      <dgm:t>
        <a:bodyPr/>
        <a:lstStyle/>
        <a:p>
          <a:r>
            <a:rPr lang="en-US" sz="1800">
              <a:latin typeface="+mn-lt"/>
            </a:rPr>
            <a:t>HLHS – Hypoplastic left heart syndrome</a:t>
          </a:r>
        </a:p>
      </dgm:t>
    </dgm:pt>
    <dgm:pt modelId="{888CC1D4-6281-4946-B32F-782EE2FDBDB2}" type="parTrans" cxnId="{69906313-B928-4AA5-A600-08E8CBFD138F}">
      <dgm:prSet/>
      <dgm:spPr/>
      <dgm:t>
        <a:bodyPr/>
        <a:lstStyle/>
        <a:p>
          <a:endParaRPr lang="en-US"/>
        </a:p>
      </dgm:t>
    </dgm:pt>
    <dgm:pt modelId="{7105067F-7CF7-42AD-9493-5253495C0A08}" type="sibTrans" cxnId="{69906313-B928-4AA5-A600-08E8CBFD138F}">
      <dgm:prSet/>
      <dgm:spPr/>
      <dgm:t>
        <a:bodyPr/>
        <a:lstStyle/>
        <a:p>
          <a:endParaRPr lang="en-US"/>
        </a:p>
      </dgm:t>
    </dgm:pt>
    <dgm:pt modelId="{C5CABC54-D6DD-48D2-8EC5-182E6D36E746}">
      <dgm:prSet custT="1"/>
      <dgm:spPr/>
      <dgm:t>
        <a:bodyPr/>
        <a:lstStyle/>
        <a:p>
          <a:r>
            <a:rPr lang="en-US" sz="1800">
              <a:latin typeface="+mn-lt"/>
            </a:rPr>
            <a:t>CO – Cardiac output</a:t>
          </a:r>
        </a:p>
      </dgm:t>
    </dgm:pt>
    <dgm:pt modelId="{234339EB-BFB3-4637-95EE-80EA2061AC2D}" type="parTrans" cxnId="{05C15B7D-C015-48AF-A8DB-E4C096BE0472}">
      <dgm:prSet/>
      <dgm:spPr/>
      <dgm:t>
        <a:bodyPr/>
        <a:lstStyle/>
        <a:p>
          <a:endParaRPr lang="en-US"/>
        </a:p>
      </dgm:t>
    </dgm:pt>
    <dgm:pt modelId="{5BCF6A59-3EB9-48FF-B291-D2F37091CEA0}" type="sibTrans" cxnId="{05C15B7D-C015-48AF-A8DB-E4C096BE0472}">
      <dgm:prSet/>
      <dgm:spPr/>
      <dgm:t>
        <a:bodyPr/>
        <a:lstStyle/>
        <a:p>
          <a:endParaRPr lang="en-US"/>
        </a:p>
      </dgm:t>
    </dgm:pt>
    <dgm:pt modelId="{52DD2C44-C918-4F40-A1B4-09834037A6DE}">
      <dgm:prSet custT="1"/>
      <dgm:spPr/>
      <dgm:t>
        <a:bodyPr/>
        <a:lstStyle/>
        <a:p>
          <a:r>
            <a:rPr lang="en-US" sz="1800" dirty="0">
              <a:latin typeface="+mn-lt"/>
            </a:rPr>
            <a:t>CL – Clearance</a:t>
          </a:r>
        </a:p>
      </dgm:t>
    </dgm:pt>
    <dgm:pt modelId="{84738FEF-B83B-4A1E-AB76-CEDEA72FF361}" type="parTrans" cxnId="{16A3308C-6FAE-4F06-8074-168EFA0AA91A}">
      <dgm:prSet/>
      <dgm:spPr/>
      <dgm:t>
        <a:bodyPr/>
        <a:lstStyle/>
        <a:p>
          <a:endParaRPr lang="en-US"/>
        </a:p>
      </dgm:t>
    </dgm:pt>
    <dgm:pt modelId="{4CAB981B-39B5-4C19-85DB-01D8A2B16663}" type="sibTrans" cxnId="{16A3308C-6FAE-4F06-8074-168EFA0AA91A}">
      <dgm:prSet/>
      <dgm:spPr/>
      <dgm:t>
        <a:bodyPr/>
        <a:lstStyle/>
        <a:p>
          <a:endParaRPr lang="en-US"/>
        </a:p>
      </dgm:t>
    </dgm:pt>
    <dgm:pt modelId="{77520B1C-63F0-4B65-A5D5-1FFD1F480D15}">
      <dgm:prSet custT="1"/>
      <dgm:spPr/>
      <dgm:t>
        <a:bodyPr/>
        <a:lstStyle/>
        <a:p>
          <a:r>
            <a:rPr lang="en-US" sz="1700" dirty="0">
              <a:latin typeface="+mn-lt"/>
            </a:rPr>
            <a:t>FFP – Fresh frozen plasma</a:t>
          </a:r>
        </a:p>
      </dgm:t>
    </dgm:pt>
    <dgm:pt modelId="{BD09A8DB-C607-4F71-A2F8-3502B311852C}" type="parTrans" cxnId="{E1FCE6C3-0BCE-4847-82D5-B86407CC4C47}">
      <dgm:prSet/>
      <dgm:spPr/>
      <dgm:t>
        <a:bodyPr/>
        <a:lstStyle/>
        <a:p>
          <a:endParaRPr lang="en-US"/>
        </a:p>
      </dgm:t>
    </dgm:pt>
    <dgm:pt modelId="{1CDDCF9C-C472-4B3C-A10D-29A7BB6F6429}" type="sibTrans" cxnId="{E1FCE6C3-0BCE-4847-82D5-B86407CC4C47}">
      <dgm:prSet/>
      <dgm:spPr/>
      <dgm:t>
        <a:bodyPr/>
        <a:lstStyle/>
        <a:p>
          <a:endParaRPr lang="en-US"/>
        </a:p>
      </dgm:t>
    </dgm:pt>
    <dgm:pt modelId="{73CF8F22-1EA0-4D85-911D-F388B32691A7}" type="pres">
      <dgm:prSet presAssocID="{6877F351-BFE9-427E-9913-247BEE57C14C}" presName="vert0" presStyleCnt="0">
        <dgm:presLayoutVars>
          <dgm:dir/>
          <dgm:animOne val="branch"/>
          <dgm:animLvl val="lvl"/>
        </dgm:presLayoutVars>
      </dgm:prSet>
      <dgm:spPr/>
    </dgm:pt>
    <dgm:pt modelId="{8E8325F3-50A6-4A25-B376-D524092DEC8E}" type="pres">
      <dgm:prSet presAssocID="{F80A9955-5287-4E82-8CCC-A36E81398F9F}" presName="thickLine" presStyleLbl="alignNode1" presStyleIdx="0" presStyleCnt="15"/>
      <dgm:spPr/>
    </dgm:pt>
    <dgm:pt modelId="{3178AC60-A365-4F24-981C-5F879BC6F2CB}" type="pres">
      <dgm:prSet presAssocID="{F80A9955-5287-4E82-8CCC-A36E81398F9F}" presName="horz1" presStyleCnt="0"/>
      <dgm:spPr/>
    </dgm:pt>
    <dgm:pt modelId="{91BDE658-429E-492E-B68D-FCF9A4792C33}" type="pres">
      <dgm:prSet presAssocID="{F80A9955-5287-4E82-8CCC-A36E81398F9F}" presName="tx1" presStyleLbl="revTx" presStyleIdx="0" presStyleCnt="15" custScaleY="193641"/>
      <dgm:spPr/>
    </dgm:pt>
    <dgm:pt modelId="{122BACB0-FA02-4735-A32C-E152C7D9F158}" type="pres">
      <dgm:prSet presAssocID="{F80A9955-5287-4E82-8CCC-A36E81398F9F}" presName="vert1" presStyleCnt="0"/>
      <dgm:spPr/>
    </dgm:pt>
    <dgm:pt modelId="{7A213696-7E05-4D07-9877-E85423B70748}" type="pres">
      <dgm:prSet presAssocID="{18C43D1E-AFC5-4897-AE16-C2FF2243DE47}" presName="thickLine" presStyleLbl="alignNode1" presStyleIdx="1" presStyleCnt="15"/>
      <dgm:spPr/>
    </dgm:pt>
    <dgm:pt modelId="{22BF4EDE-02CB-40A5-833E-B69318513BDD}" type="pres">
      <dgm:prSet presAssocID="{18C43D1E-AFC5-4897-AE16-C2FF2243DE47}" presName="horz1" presStyleCnt="0"/>
      <dgm:spPr/>
    </dgm:pt>
    <dgm:pt modelId="{22C0BF4A-AC30-4F86-937F-7CACE138114E}" type="pres">
      <dgm:prSet presAssocID="{18C43D1E-AFC5-4897-AE16-C2FF2243DE47}" presName="tx1" presStyleLbl="revTx" presStyleIdx="1" presStyleCnt="15"/>
      <dgm:spPr/>
    </dgm:pt>
    <dgm:pt modelId="{F6B771BC-FEC5-4880-8AF7-EE24C85BF9E7}" type="pres">
      <dgm:prSet presAssocID="{18C43D1E-AFC5-4897-AE16-C2FF2243DE47}" presName="vert1" presStyleCnt="0"/>
      <dgm:spPr/>
    </dgm:pt>
    <dgm:pt modelId="{9E9700BA-C221-4673-AE47-7AF68712B0DB}" type="pres">
      <dgm:prSet presAssocID="{6A83B7E7-EE47-4DA9-AEAE-784A0A701050}" presName="thickLine" presStyleLbl="alignNode1" presStyleIdx="2" presStyleCnt="15"/>
      <dgm:spPr/>
    </dgm:pt>
    <dgm:pt modelId="{AA6D4180-0FF7-405A-B0C6-7FC6B6B48BDC}" type="pres">
      <dgm:prSet presAssocID="{6A83B7E7-EE47-4DA9-AEAE-784A0A701050}" presName="horz1" presStyleCnt="0"/>
      <dgm:spPr/>
    </dgm:pt>
    <dgm:pt modelId="{27063ADF-59DF-48E5-A8F4-2D535729FACA}" type="pres">
      <dgm:prSet presAssocID="{6A83B7E7-EE47-4DA9-AEAE-784A0A701050}" presName="tx1" presStyleLbl="revTx" presStyleIdx="2" presStyleCnt="15"/>
      <dgm:spPr/>
    </dgm:pt>
    <dgm:pt modelId="{02C84E95-8B78-4D88-BB89-4E8E68EDF8ED}" type="pres">
      <dgm:prSet presAssocID="{6A83B7E7-EE47-4DA9-AEAE-784A0A701050}" presName="vert1" presStyleCnt="0"/>
      <dgm:spPr/>
    </dgm:pt>
    <dgm:pt modelId="{E2BF87EA-12EF-4AFB-A00D-6A6B64B28D59}" type="pres">
      <dgm:prSet presAssocID="{D4E35C0E-EA07-4EF3-B64D-76FA5886D674}" presName="thickLine" presStyleLbl="alignNode1" presStyleIdx="3" presStyleCnt="15"/>
      <dgm:spPr/>
    </dgm:pt>
    <dgm:pt modelId="{3BE2D6F8-82DE-4E8A-A537-B49D47D888B8}" type="pres">
      <dgm:prSet presAssocID="{D4E35C0E-EA07-4EF3-B64D-76FA5886D674}" presName="horz1" presStyleCnt="0"/>
      <dgm:spPr/>
    </dgm:pt>
    <dgm:pt modelId="{DF81AD85-4691-414A-A2AB-C824FF526223}" type="pres">
      <dgm:prSet presAssocID="{D4E35C0E-EA07-4EF3-B64D-76FA5886D674}" presName="tx1" presStyleLbl="revTx" presStyleIdx="3" presStyleCnt="15"/>
      <dgm:spPr/>
    </dgm:pt>
    <dgm:pt modelId="{E4193E14-5C1A-4A4C-9ABC-6F775C500C29}" type="pres">
      <dgm:prSet presAssocID="{D4E35C0E-EA07-4EF3-B64D-76FA5886D674}" presName="vert1" presStyleCnt="0"/>
      <dgm:spPr/>
    </dgm:pt>
    <dgm:pt modelId="{2FCBD52D-E94B-422D-955E-44DF8219863D}" type="pres">
      <dgm:prSet presAssocID="{52DD2C44-C918-4F40-A1B4-09834037A6DE}" presName="thickLine" presStyleLbl="alignNode1" presStyleIdx="4" presStyleCnt="15"/>
      <dgm:spPr/>
    </dgm:pt>
    <dgm:pt modelId="{EBA5700E-F9F1-4D97-AD9D-8BCB01C6D42C}" type="pres">
      <dgm:prSet presAssocID="{52DD2C44-C918-4F40-A1B4-09834037A6DE}" presName="horz1" presStyleCnt="0"/>
      <dgm:spPr/>
    </dgm:pt>
    <dgm:pt modelId="{0BCD4B45-7C90-4FA4-9508-28D74D8E58CD}" type="pres">
      <dgm:prSet presAssocID="{52DD2C44-C918-4F40-A1B4-09834037A6DE}" presName="tx1" presStyleLbl="revTx" presStyleIdx="4" presStyleCnt="15"/>
      <dgm:spPr/>
    </dgm:pt>
    <dgm:pt modelId="{658506FD-E7B7-4882-AD79-235BCDBDC7FE}" type="pres">
      <dgm:prSet presAssocID="{52DD2C44-C918-4F40-A1B4-09834037A6DE}" presName="vert1" presStyleCnt="0"/>
      <dgm:spPr/>
    </dgm:pt>
    <dgm:pt modelId="{30DB98ED-B90C-4868-90F4-2C0A30C78698}" type="pres">
      <dgm:prSet presAssocID="{C5CABC54-D6DD-48D2-8EC5-182E6D36E746}" presName="thickLine" presStyleLbl="alignNode1" presStyleIdx="5" presStyleCnt="15"/>
      <dgm:spPr/>
    </dgm:pt>
    <dgm:pt modelId="{2A6EB369-A705-415D-9B69-804B314D1502}" type="pres">
      <dgm:prSet presAssocID="{C5CABC54-D6DD-48D2-8EC5-182E6D36E746}" presName="horz1" presStyleCnt="0"/>
      <dgm:spPr/>
    </dgm:pt>
    <dgm:pt modelId="{805864A9-59FE-4A80-ADC4-0F6029DE1443}" type="pres">
      <dgm:prSet presAssocID="{C5CABC54-D6DD-48D2-8EC5-182E6D36E746}" presName="tx1" presStyleLbl="revTx" presStyleIdx="5" presStyleCnt="15"/>
      <dgm:spPr/>
    </dgm:pt>
    <dgm:pt modelId="{8A1DD8E7-CFE9-443E-A0B2-B4D236E8179C}" type="pres">
      <dgm:prSet presAssocID="{C5CABC54-D6DD-48D2-8EC5-182E6D36E746}" presName="vert1" presStyleCnt="0"/>
      <dgm:spPr/>
    </dgm:pt>
    <dgm:pt modelId="{B4C42430-ADF1-46B9-AF9D-8BA84B8C8B47}" type="pres">
      <dgm:prSet presAssocID="{0A9DC5F0-BBF6-4509-81AE-4556A64C668F}" presName="thickLine" presStyleLbl="alignNode1" presStyleIdx="6" presStyleCnt="15"/>
      <dgm:spPr/>
    </dgm:pt>
    <dgm:pt modelId="{C07804B0-8A4C-42E5-9B9B-672D5C383DCD}" type="pres">
      <dgm:prSet presAssocID="{0A9DC5F0-BBF6-4509-81AE-4556A64C668F}" presName="horz1" presStyleCnt="0"/>
      <dgm:spPr/>
    </dgm:pt>
    <dgm:pt modelId="{E20A4F53-AF74-4788-90FD-3BC90EE083CB}" type="pres">
      <dgm:prSet presAssocID="{0A9DC5F0-BBF6-4509-81AE-4556A64C668F}" presName="tx1" presStyleLbl="revTx" presStyleIdx="6" presStyleCnt="15"/>
      <dgm:spPr/>
    </dgm:pt>
    <dgm:pt modelId="{1825898F-8645-41A5-8295-97C3BE494B4C}" type="pres">
      <dgm:prSet presAssocID="{0A9DC5F0-BBF6-4509-81AE-4556A64C668F}" presName="vert1" presStyleCnt="0"/>
      <dgm:spPr/>
    </dgm:pt>
    <dgm:pt modelId="{DC6D45F0-690B-4E1C-8300-82B12E389C18}" type="pres">
      <dgm:prSet presAssocID="{6AA6862E-C530-4F89-840D-9C8EA6E347E9}" presName="thickLine" presStyleLbl="alignNode1" presStyleIdx="7" presStyleCnt="15"/>
      <dgm:spPr/>
    </dgm:pt>
    <dgm:pt modelId="{DA61AA95-E766-4DE5-9D02-131992813586}" type="pres">
      <dgm:prSet presAssocID="{6AA6862E-C530-4F89-840D-9C8EA6E347E9}" presName="horz1" presStyleCnt="0"/>
      <dgm:spPr/>
    </dgm:pt>
    <dgm:pt modelId="{0C243BEA-EEB3-4388-A4FD-FBC3309FBD67}" type="pres">
      <dgm:prSet presAssocID="{6AA6862E-C530-4F89-840D-9C8EA6E347E9}" presName="tx1" presStyleLbl="revTx" presStyleIdx="7" presStyleCnt="15"/>
      <dgm:spPr/>
    </dgm:pt>
    <dgm:pt modelId="{FC85286E-6D72-4F0E-A6E9-E003ADAD3843}" type="pres">
      <dgm:prSet presAssocID="{6AA6862E-C530-4F89-840D-9C8EA6E347E9}" presName="vert1" presStyleCnt="0"/>
      <dgm:spPr/>
    </dgm:pt>
    <dgm:pt modelId="{6FECF2E3-B5B3-48DA-97D1-E6A1111DB7DC}" type="pres">
      <dgm:prSet presAssocID="{9408C9CF-BFD8-4214-BBDE-ECBA85D8A267}" presName="thickLine" presStyleLbl="alignNode1" presStyleIdx="8" presStyleCnt="15"/>
      <dgm:spPr/>
    </dgm:pt>
    <dgm:pt modelId="{9B6E6FD9-0261-4F6D-A003-56216886AF6E}" type="pres">
      <dgm:prSet presAssocID="{9408C9CF-BFD8-4214-BBDE-ECBA85D8A267}" presName="horz1" presStyleCnt="0"/>
      <dgm:spPr/>
    </dgm:pt>
    <dgm:pt modelId="{4CABB181-D3BB-40E8-A2EA-3A4E4C4C74A5}" type="pres">
      <dgm:prSet presAssocID="{9408C9CF-BFD8-4214-BBDE-ECBA85D8A267}" presName="tx1" presStyleLbl="revTx" presStyleIdx="8" presStyleCnt="15"/>
      <dgm:spPr/>
    </dgm:pt>
    <dgm:pt modelId="{420F108D-7D64-4B7E-82B4-067647579671}" type="pres">
      <dgm:prSet presAssocID="{9408C9CF-BFD8-4214-BBDE-ECBA85D8A267}" presName="vert1" presStyleCnt="0"/>
      <dgm:spPr/>
    </dgm:pt>
    <dgm:pt modelId="{9E0323ED-185E-4E79-9B76-2F9DDD3D1525}" type="pres">
      <dgm:prSet presAssocID="{77520B1C-63F0-4B65-A5D5-1FFD1F480D15}" presName="thickLine" presStyleLbl="alignNode1" presStyleIdx="9" presStyleCnt="15"/>
      <dgm:spPr/>
    </dgm:pt>
    <dgm:pt modelId="{D2A616EA-75A0-4DEF-95C4-790B7DF33711}" type="pres">
      <dgm:prSet presAssocID="{77520B1C-63F0-4B65-A5D5-1FFD1F480D15}" presName="horz1" presStyleCnt="0"/>
      <dgm:spPr/>
    </dgm:pt>
    <dgm:pt modelId="{9D064D53-04B7-408E-98E8-49114D8DBFF3}" type="pres">
      <dgm:prSet presAssocID="{77520B1C-63F0-4B65-A5D5-1FFD1F480D15}" presName="tx1" presStyleLbl="revTx" presStyleIdx="9" presStyleCnt="15"/>
      <dgm:spPr/>
    </dgm:pt>
    <dgm:pt modelId="{7B8DD92B-2986-4E2B-AE77-110ADC215E0E}" type="pres">
      <dgm:prSet presAssocID="{77520B1C-63F0-4B65-A5D5-1FFD1F480D15}" presName="vert1" presStyleCnt="0"/>
      <dgm:spPr/>
    </dgm:pt>
    <dgm:pt modelId="{AACEF842-A339-4558-820A-8261752CFCB9}" type="pres">
      <dgm:prSet presAssocID="{9FAD1C02-4B20-4D09-A387-8F8BE0AE1293}" presName="thickLine" presStyleLbl="alignNode1" presStyleIdx="10" presStyleCnt="15"/>
      <dgm:spPr/>
    </dgm:pt>
    <dgm:pt modelId="{15C4D2D5-D27B-4753-9AAB-375EAE140F59}" type="pres">
      <dgm:prSet presAssocID="{9FAD1C02-4B20-4D09-A387-8F8BE0AE1293}" presName="horz1" presStyleCnt="0"/>
      <dgm:spPr/>
    </dgm:pt>
    <dgm:pt modelId="{EB3ED690-179A-47B4-9AEE-2FF77EA67585}" type="pres">
      <dgm:prSet presAssocID="{9FAD1C02-4B20-4D09-A387-8F8BE0AE1293}" presName="tx1" presStyleLbl="revTx" presStyleIdx="10" presStyleCnt="15"/>
      <dgm:spPr/>
    </dgm:pt>
    <dgm:pt modelId="{BD387DF4-0EE1-437D-9185-51C6E72D87ED}" type="pres">
      <dgm:prSet presAssocID="{9FAD1C02-4B20-4D09-A387-8F8BE0AE1293}" presName="vert1" presStyleCnt="0"/>
      <dgm:spPr/>
    </dgm:pt>
    <dgm:pt modelId="{98D6D369-5B91-451C-A4E7-577ED8F0D8E0}" type="pres">
      <dgm:prSet presAssocID="{12793099-3BD5-4486-933B-7B55D598ED16}" presName="thickLine" presStyleLbl="alignNode1" presStyleIdx="11" presStyleCnt="15"/>
      <dgm:spPr/>
    </dgm:pt>
    <dgm:pt modelId="{5071D3C6-1FB1-4F36-8270-738717638FEF}" type="pres">
      <dgm:prSet presAssocID="{12793099-3BD5-4486-933B-7B55D598ED16}" presName="horz1" presStyleCnt="0"/>
      <dgm:spPr/>
    </dgm:pt>
    <dgm:pt modelId="{B1FA2EBD-A6AF-4E7E-86E8-C29CF104C0D3}" type="pres">
      <dgm:prSet presAssocID="{12793099-3BD5-4486-933B-7B55D598ED16}" presName="tx1" presStyleLbl="revTx" presStyleIdx="11" presStyleCnt="15"/>
      <dgm:spPr/>
    </dgm:pt>
    <dgm:pt modelId="{A9018589-AC17-4FF7-8DFA-D32C9691CD67}" type="pres">
      <dgm:prSet presAssocID="{12793099-3BD5-4486-933B-7B55D598ED16}" presName="vert1" presStyleCnt="0"/>
      <dgm:spPr/>
    </dgm:pt>
    <dgm:pt modelId="{BB18520D-5C47-485B-A366-22E5902CFCD6}" type="pres">
      <dgm:prSet presAssocID="{0C2F49AC-D086-4B0C-A909-1E358268E007}" presName="thickLine" presStyleLbl="alignNode1" presStyleIdx="12" presStyleCnt="15"/>
      <dgm:spPr/>
    </dgm:pt>
    <dgm:pt modelId="{1A2B75E7-C300-4BA6-ABD2-1C5B88BB4D1E}" type="pres">
      <dgm:prSet presAssocID="{0C2F49AC-D086-4B0C-A909-1E358268E007}" presName="horz1" presStyleCnt="0"/>
      <dgm:spPr/>
    </dgm:pt>
    <dgm:pt modelId="{5361D03C-94EA-4851-BDC5-8225B874245C}" type="pres">
      <dgm:prSet presAssocID="{0C2F49AC-D086-4B0C-A909-1E358268E007}" presName="tx1" presStyleLbl="revTx" presStyleIdx="12" presStyleCnt="15"/>
      <dgm:spPr/>
    </dgm:pt>
    <dgm:pt modelId="{8DBF2B6E-5F0F-47A7-BE72-6496135ADEA8}" type="pres">
      <dgm:prSet presAssocID="{0C2F49AC-D086-4B0C-A909-1E358268E007}" presName="vert1" presStyleCnt="0"/>
      <dgm:spPr/>
    </dgm:pt>
    <dgm:pt modelId="{7D7B204C-296D-4D50-AB91-C5AC570A1FDD}" type="pres">
      <dgm:prSet presAssocID="{ECD696AC-FA85-4B7A-B435-7C7AB3E73800}" presName="thickLine" presStyleLbl="alignNode1" presStyleIdx="13" presStyleCnt="15"/>
      <dgm:spPr/>
    </dgm:pt>
    <dgm:pt modelId="{011CA55C-AE3F-43F9-B9C4-E2BA256F4162}" type="pres">
      <dgm:prSet presAssocID="{ECD696AC-FA85-4B7A-B435-7C7AB3E73800}" presName="horz1" presStyleCnt="0"/>
      <dgm:spPr/>
    </dgm:pt>
    <dgm:pt modelId="{BC3F6A8D-6CD4-44EC-8B0F-A9094146A79A}" type="pres">
      <dgm:prSet presAssocID="{ECD696AC-FA85-4B7A-B435-7C7AB3E73800}" presName="tx1" presStyleLbl="revTx" presStyleIdx="13" presStyleCnt="15"/>
      <dgm:spPr/>
    </dgm:pt>
    <dgm:pt modelId="{6C342E2E-570F-4018-87A2-CE144E9203D0}" type="pres">
      <dgm:prSet presAssocID="{ECD696AC-FA85-4B7A-B435-7C7AB3E73800}" presName="vert1" presStyleCnt="0"/>
      <dgm:spPr/>
    </dgm:pt>
    <dgm:pt modelId="{4CF859B8-167C-4FC1-9D24-58B4EBEC3693}" type="pres">
      <dgm:prSet presAssocID="{A7CC0EA2-E0B5-4A63-AAB4-789C8B8B0A8D}" presName="thickLine" presStyleLbl="alignNode1" presStyleIdx="14" presStyleCnt="15"/>
      <dgm:spPr/>
    </dgm:pt>
    <dgm:pt modelId="{81DDC74D-A5CF-4C0C-B057-9F9B6B6BC027}" type="pres">
      <dgm:prSet presAssocID="{A7CC0EA2-E0B5-4A63-AAB4-789C8B8B0A8D}" presName="horz1" presStyleCnt="0"/>
      <dgm:spPr/>
    </dgm:pt>
    <dgm:pt modelId="{2CE4B992-469E-44C9-AD70-E8EDF7AA7C85}" type="pres">
      <dgm:prSet presAssocID="{A7CC0EA2-E0B5-4A63-AAB4-789C8B8B0A8D}" presName="tx1" presStyleLbl="revTx" presStyleIdx="14" presStyleCnt="15"/>
      <dgm:spPr/>
    </dgm:pt>
    <dgm:pt modelId="{3CF0DA4A-E2FB-461F-ADAE-2DA5DAD933FF}" type="pres">
      <dgm:prSet presAssocID="{A7CC0EA2-E0B5-4A63-AAB4-789C8B8B0A8D}" presName="vert1" presStyleCnt="0"/>
      <dgm:spPr/>
    </dgm:pt>
  </dgm:ptLst>
  <dgm:cxnLst>
    <dgm:cxn modelId="{07E44003-4693-4AE7-8D67-DC02F41D58D4}" srcId="{6877F351-BFE9-427E-9913-247BEE57C14C}" destId="{6AA6862E-C530-4F89-840D-9C8EA6E347E9}" srcOrd="7" destOrd="0" parTransId="{3A54DA28-BE7E-4453-ACDD-5A97E2655897}" sibTransId="{0068A655-4FD8-4493-A1CE-FD84E0E4333E}"/>
    <dgm:cxn modelId="{31E76204-8D64-46AA-A2CA-ACA5B1415C6E}" type="presOf" srcId="{0A9DC5F0-BBF6-4509-81AE-4556A64C668F}" destId="{E20A4F53-AF74-4788-90FD-3BC90EE083CB}" srcOrd="0" destOrd="0" presId="urn:microsoft.com/office/officeart/2008/layout/LinedList"/>
    <dgm:cxn modelId="{68A53907-FCA6-43DF-BE39-065F9C75DCB5}" type="presOf" srcId="{9FAD1C02-4B20-4D09-A387-8F8BE0AE1293}" destId="{EB3ED690-179A-47B4-9AEE-2FF77EA67585}" srcOrd="0" destOrd="0" presId="urn:microsoft.com/office/officeart/2008/layout/LinedList"/>
    <dgm:cxn modelId="{9A9BC609-B376-46F9-AA17-9961616361A9}" type="presOf" srcId="{6A83B7E7-EE47-4DA9-AEAE-784A0A701050}" destId="{27063ADF-59DF-48E5-A8F4-2D535729FACA}" srcOrd="0" destOrd="0" presId="urn:microsoft.com/office/officeart/2008/layout/LinedList"/>
    <dgm:cxn modelId="{69906313-B928-4AA5-A600-08E8CBFD138F}" srcId="{6877F351-BFE9-427E-9913-247BEE57C14C}" destId="{12793099-3BD5-4486-933B-7B55D598ED16}" srcOrd="11" destOrd="0" parTransId="{888CC1D4-6281-4946-B32F-782EE2FDBDB2}" sibTransId="{7105067F-7CF7-42AD-9493-5253495C0A08}"/>
    <dgm:cxn modelId="{9AF09517-E3BF-42C4-8262-82E16EDE8765}" type="presOf" srcId="{C5CABC54-D6DD-48D2-8EC5-182E6D36E746}" destId="{805864A9-59FE-4A80-ADC4-0F6029DE1443}" srcOrd="0" destOrd="0" presId="urn:microsoft.com/office/officeart/2008/layout/LinedList"/>
    <dgm:cxn modelId="{6E47BB25-691A-4585-8C68-9B776F2F9FD8}" type="presOf" srcId="{12793099-3BD5-4486-933B-7B55D598ED16}" destId="{B1FA2EBD-A6AF-4E7E-86E8-C29CF104C0D3}" srcOrd="0" destOrd="0" presId="urn:microsoft.com/office/officeart/2008/layout/LinedList"/>
    <dgm:cxn modelId="{6E708A2C-CEEC-4219-BA1F-622934D21652}" srcId="{6877F351-BFE9-427E-9913-247BEE57C14C}" destId="{18C43D1E-AFC5-4897-AE16-C2FF2243DE47}" srcOrd="1" destOrd="0" parTransId="{7ABB0577-44BF-429D-810B-5EB6DD6AB3FB}" sibTransId="{BA469F25-57C5-4629-96B5-8E66653848DE}"/>
    <dgm:cxn modelId="{20D8A332-95E6-403C-88E9-96B406EBAF4B}" type="presOf" srcId="{D4E35C0E-EA07-4EF3-B64D-76FA5886D674}" destId="{DF81AD85-4691-414A-A2AB-C824FF526223}" srcOrd="0" destOrd="0" presId="urn:microsoft.com/office/officeart/2008/layout/LinedList"/>
    <dgm:cxn modelId="{ED0CF233-26A1-4C01-87E9-A5E8077AD061}" type="presOf" srcId="{18C43D1E-AFC5-4897-AE16-C2FF2243DE47}" destId="{22C0BF4A-AC30-4F86-937F-7CACE138114E}" srcOrd="0" destOrd="0" presId="urn:microsoft.com/office/officeart/2008/layout/LinedList"/>
    <dgm:cxn modelId="{4087AB35-5DA7-470C-A9B2-E8FD7A3F8D9D}" type="presOf" srcId="{A7CC0EA2-E0B5-4A63-AAB4-789C8B8B0A8D}" destId="{2CE4B992-469E-44C9-AD70-E8EDF7AA7C85}" srcOrd="0" destOrd="0" presId="urn:microsoft.com/office/officeart/2008/layout/LinedList"/>
    <dgm:cxn modelId="{84C50B43-6B43-49D1-BCAD-28549C76C5A2}" type="presOf" srcId="{52DD2C44-C918-4F40-A1B4-09834037A6DE}" destId="{0BCD4B45-7C90-4FA4-9508-28D74D8E58CD}" srcOrd="0" destOrd="0" presId="urn:microsoft.com/office/officeart/2008/layout/LinedList"/>
    <dgm:cxn modelId="{AFC28C63-C27C-40E7-8D7D-6ACA321B6755}" type="presOf" srcId="{F80A9955-5287-4E82-8CCC-A36E81398F9F}" destId="{91BDE658-429E-492E-B68D-FCF9A4792C33}" srcOrd="0" destOrd="0" presId="urn:microsoft.com/office/officeart/2008/layout/LinedList"/>
    <dgm:cxn modelId="{3E07746B-E4C7-40E1-9BC8-824AA2187611}" type="presOf" srcId="{6877F351-BFE9-427E-9913-247BEE57C14C}" destId="{73CF8F22-1EA0-4D85-911D-F388B32691A7}" srcOrd="0" destOrd="0" presId="urn:microsoft.com/office/officeart/2008/layout/LinedList"/>
    <dgm:cxn modelId="{C6C9976F-9EC7-419E-B4EE-1D1E32CC5D11}" type="presOf" srcId="{9408C9CF-BFD8-4214-BBDE-ECBA85D8A267}" destId="{4CABB181-D3BB-40E8-A2EA-3A4E4C4C74A5}" srcOrd="0" destOrd="0" presId="urn:microsoft.com/office/officeart/2008/layout/LinedList"/>
    <dgm:cxn modelId="{B527C36F-ADDF-4AFB-83F4-54D93E8B0A96}" type="presOf" srcId="{6AA6862E-C530-4F89-840D-9C8EA6E347E9}" destId="{0C243BEA-EEB3-4388-A4FD-FBC3309FBD67}" srcOrd="0" destOrd="0" presId="urn:microsoft.com/office/officeart/2008/layout/LinedList"/>
    <dgm:cxn modelId="{4D637275-8391-4E9E-9195-D4EF8DBB57B8}" srcId="{6877F351-BFE9-427E-9913-247BEE57C14C}" destId="{A7CC0EA2-E0B5-4A63-AAB4-789C8B8B0A8D}" srcOrd="14" destOrd="0" parTransId="{0A367334-E629-4994-9C05-C2E9D4E3DC7E}" sibTransId="{2DA7DCD3-76F9-4878-81F7-4ACC74123A9E}"/>
    <dgm:cxn modelId="{05C15B7D-C015-48AF-A8DB-E4C096BE0472}" srcId="{6877F351-BFE9-427E-9913-247BEE57C14C}" destId="{C5CABC54-D6DD-48D2-8EC5-182E6D36E746}" srcOrd="5" destOrd="0" parTransId="{234339EB-BFB3-4637-95EE-80EA2061AC2D}" sibTransId="{5BCF6A59-3EB9-48FF-B291-D2F37091CEA0}"/>
    <dgm:cxn modelId="{16A3308C-6FAE-4F06-8074-168EFA0AA91A}" srcId="{6877F351-BFE9-427E-9913-247BEE57C14C}" destId="{52DD2C44-C918-4F40-A1B4-09834037A6DE}" srcOrd="4" destOrd="0" parTransId="{84738FEF-B83B-4A1E-AB76-CEDEA72FF361}" sibTransId="{4CAB981B-39B5-4C19-85DB-01D8A2B16663}"/>
    <dgm:cxn modelId="{EC6B5092-AAB1-434C-867A-CB2825F63217}" type="presOf" srcId="{0C2F49AC-D086-4B0C-A909-1E358268E007}" destId="{5361D03C-94EA-4851-BDC5-8225B874245C}" srcOrd="0" destOrd="0" presId="urn:microsoft.com/office/officeart/2008/layout/LinedList"/>
    <dgm:cxn modelId="{0B5DA597-56F8-4E16-AB65-5A7EF3751035}" srcId="{6877F351-BFE9-427E-9913-247BEE57C14C}" destId="{0C2F49AC-D086-4B0C-A909-1E358268E007}" srcOrd="12" destOrd="0" parTransId="{3A9DE638-121B-4221-92F6-15302B3D3033}" sibTransId="{A8959BE2-124B-4E04-A520-6126460B8C55}"/>
    <dgm:cxn modelId="{2BD968A2-887E-42BB-97EA-8D10C801A02C}" type="presOf" srcId="{77520B1C-63F0-4B65-A5D5-1FFD1F480D15}" destId="{9D064D53-04B7-408E-98E8-49114D8DBFF3}" srcOrd="0" destOrd="0" presId="urn:microsoft.com/office/officeart/2008/layout/LinedList"/>
    <dgm:cxn modelId="{B17E2CA8-062C-49EF-AD63-26F365AFFEBE}" srcId="{6877F351-BFE9-427E-9913-247BEE57C14C}" destId="{D4E35C0E-EA07-4EF3-B64D-76FA5886D674}" srcOrd="3" destOrd="0" parTransId="{3CB987D0-6DCF-44AE-9542-3048CE114310}" sibTransId="{4BD5EA02-5E9C-41CB-B6BB-8E2692871A00}"/>
    <dgm:cxn modelId="{BD246EAA-ECDC-441C-A508-1686239F942C}" srcId="{6877F351-BFE9-427E-9913-247BEE57C14C}" destId="{F80A9955-5287-4E82-8CCC-A36E81398F9F}" srcOrd="0" destOrd="0" parTransId="{8DF41F0D-D09F-4A80-A96D-7D03C90B233E}" sibTransId="{136082B1-A269-4F43-940B-C541683B3836}"/>
    <dgm:cxn modelId="{E1FCE6C3-0BCE-4847-82D5-B86407CC4C47}" srcId="{6877F351-BFE9-427E-9913-247BEE57C14C}" destId="{77520B1C-63F0-4B65-A5D5-1FFD1F480D15}" srcOrd="9" destOrd="0" parTransId="{BD09A8DB-C607-4F71-A2F8-3502B311852C}" sibTransId="{1CDDCF9C-C472-4B3C-A10D-29A7BB6F6429}"/>
    <dgm:cxn modelId="{DB4F4FD2-44B6-44D7-93F9-754C7216CFB3}" type="presOf" srcId="{ECD696AC-FA85-4B7A-B435-7C7AB3E73800}" destId="{BC3F6A8D-6CD4-44EC-8B0F-A9094146A79A}" srcOrd="0" destOrd="0" presId="urn:microsoft.com/office/officeart/2008/layout/LinedList"/>
    <dgm:cxn modelId="{FA4890E2-AA5E-4FAF-AC76-EF71886C7AD3}" srcId="{6877F351-BFE9-427E-9913-247BEE57C14C}" destId="{9FAD1C02-4B20-4D09-A387-8F8BE0AE1293}" srcOrd="10" destOrd="0" parTransId="{29882537-8F9A-4597-BF02-3736DEEC2633}" sibTransId="{8059B5F8-1545-4D65-8E70-BEB674C24DC4}"/>
    <dgm:cxn modelId="{5626A1F3-9534-424D-A50C-85D006853E66}" srcId="{6877F351-BFE9-427E-9913-247BEE57C14C}" destId="{6A83B7E7-EE47-4DA9-AEAE-784A0A701050}" srcOrd="2" destOrd="0" parTransId="{7A2893CF-CC6E-4F82-9BA2-D3B214644EB5}" sibTransId="{D64F3E94-4961-49B6-AF91-59E092EB1139}"/>
    <dgm:cxn modelId="{229923F8-5821-49F7-82D4-EB8BC8769348}" srcId="{6877F351-BFE9-427E-9913-247BEE57C14C}" destId="{9408C9CF-BFD8-4214-BBDE-ECBA85D8A267}" srcOrd="8" destOrd="0" parTransId="{3F3E91CF-B1B7-4AF6-9BFF-4761F0556547}" sibTransId="{CBD2FB89-AF99-4E50-824F-56AB2A3E97F8}"/>
    <dgm:cxn modelId="{2703B3FA-80E3-42FA-ACC2-AF02E67A7F64}" srcId="{6877F351-BFE9-427E-9913-247BEE57C14C}" destId="{ECD696AC-FA85-4B7A-B435-7C7AB3E73800}" srcOrd="13" destOrd="0" parTransId="{2AC75B81-5B1B-4C4F-91A7-8192D8327214}" sibTransId="{462A9626-FC40-4A6F-B203-D09E08189A65}"/>
    <dgm:cxn modelId="{9AE998FE-5825-488B-ADF8-DB1B21D7E9D6}" srcId="{6877F351-BFE9-427E-9913-247BEE57C14C}" destId="{0A9DC5F0-BBF6-4509-81AE-4556A64C668F}" srcOrd="6" destOrd="0" parTransId="{7BF25D07-7F61-4439-B989-B902B11BC3E5}" sibTransId="{B3DC2578-2A34-4698-90BE-AAFF45DD28D6}"/>
    <dgm:cxn modelId="{65C9944A-76B9-4843-8002-303B876F87BC}" type="presParOf" srcId="{73CF8F22-1EA0-4D85-911D-F388B32691A7}" destId="{8E8325F3-50A6-4A25-B376-D524092DEC8E}" srcOrd="0" destOrd="0" presId="urn:microsoft.com/office/officeart/2008/layout/LinedList"/>
    <dgm:cxn modelId="{07B45E23-8534-44EA-9E95-F298C4AD3266}" type="presParOf" srcId="{73CF8F22-1EA0-4D85-911D-F388B32691A7}" destId="{3178AC60-A365-4F24-981C-5F879BC6F2CB}" srcOrd="1" destOrd="0" presId="urn:microsoft.com/office/officeart/2008/layout/LinedList"/>
    <dgm:cxn modelId="{79B6E771-DFFF-4180-ABCF-80D9684A8384}" type="presParOf" srcId="{3178AC60-A365-4F24-981C-5F879BC6F2CB}" destId="{91BDE658-429E-492E-B68D-FCF9A4792C33}" srcOrd="0" destOrd="0" presId="urn:microsoft.com/office/officeart/2008/layout/LinedList"/>
    <dgm:cxn modelId="{3DAFC86D-6B56-4ACF-ACE1-BDE923D70FA0}" type="presParOf" srcId="{3178AC60-A365-4F24-981C-5F879BC6F2CB}" destId="{122BACB0-FA02-4735-A32C-E152C7D9F158}" srcOrd="1" destOrd="0" presId="urn:microsoft.com/office/officeart/2008/layout/LinedList"/>
    <dgm:cxn modelId="{9513472C-EAE6-44DC-869C-29716C7642B3}" type="presParOf" srcId="{73CF8F22-1EA0-4D85-911D-F388B32691A7}" destId="{7A213696-7E05-4D07-9877-E85423B70748}" srcOrd="2" destOrd="0" presId="urn:microsoft.com/office/officeart/2008/layout/LinedList"/>
    <dgm:cxn modelId="{C7E2C8EE-5824-4D3C-B1C6-6C44CF7D7391}" type="presParOf" srcId="{73CF8F22-1EA0-4D85-911D-F388B32691A7}" destId="{22BF4EDE-02CB-40A5-833E-B69318513BDD}" srcOrd="3" destOrd="0" presId="urn:microsoft.com/office/officeart/2008/layout/LinedList"/>
    <dgm:cxn modelId="{9C426C3A-6F90-41E9-B0A5-92B0C406A7DB}" type="presParOf" srcId="{22BF4EDE-02CB-40A5-833E-B69318513BDD}" destId="{22C0BF4A-AC30-4F86-937F-7CACE138114E}" srcOrd="0" destOrd="0" presId="urn:microsoft.com/office/officeart/2008/layout/LinedList"/>
    <dgm:cxn modelId="{F09C1FF6-07E5-4C22-93FE-C92E2A5EF7DF}" type="presParOf" srcId="{22BF4EDE-02CB-40A5-833E-B69318513BDD}" destId="{F6B771BC-FEC5-4880-8AF7-EE24C85BF9E7}" srcOrd="1" destOrd="0" presId="urn:microsoft.com/office/officeart/2008/layout/LinedList"/>
    <dgm:cxn modelId="{7F0A4FD2-651B-463F-B8B5-52269A77048A}" type="presParOf" srcId="{73CF8F22-1EA0-4D85-911D-F388B32691A7}" destId="{9E9700BA-C221-4673-AE47-7AF68712B0DB}" srcOrd="4" destOrd="0" presId="urn:microsoft.com/office/officeart/2008/layout/LinedList"/>
    <dgm:cxn modelId="{F81E888E-94FF-4F9B-8C79-16480DACE0AC}" type="presParOf" srcId="{73CF8F22-1EA0-4D85-911D-F388B32691A7}" destId="{AA6D4180-0FF7-405A-B0C6-7FC6B6B48BDC}" srcOrd="5" destOrd="0" presId="urn:microsoft.com/office/officeart/2008/layout/LinedList"/>
    <dgm:cxn modelId="{959BC2ED-F037-4C65-BC59-8EEAE496543D}" type="presParOf" srcId="{AA6D4180-0FF7-405A-B0C6-7FC6B6B48BDC}" destId="{27063ADF-59DF-48E5-A8F4-2D535729FACA}" srcOrd="0" destOrd="0" presId="urn:microsoft.com/office/officeart/2008/layout/LinedList"/>
    <dgm:cxn modelId="{C0F00B1D-2AB2-4A4C-85B7-07809B9B1AE2}" type="presParOf" srcId="{AA6D4180-0FF7-405A-B0C6-7FC6B6B48BDC}" destId="{02C84E95-8B78-4D88-BB89-4E8E68EDF8ED}" srcOrd="1" destOrd="0" presId="urn:microsoft.com/office/officeart/2008/layout/LinedList"/>
    <dgm:cxn modelId="{BA57ABC2-953C-49E6-91E3-4DAC096FE847}" type="presParOf" srcId="{73CF8F22-1EA0-4D85-911D-F388B32691A7}" destId="{E2BF87EA-12EF-4AFB-A00D-6A6B64B28D59}" srcOrd="6" destOrd="0" presId="urn:microsoft.com/office/officeart/2008/layout/LinedList"/>
    <dgm:cxn modelId="{E2641FCC-310D-4CC6-BF32-9313A20E4CA6}" type="presParOf" srcId="{73CF8F22-1EA0-4D85-911D-F388B32691A7}" destId="{3BE2D6F8-82DE-4E8A-A537-B49D47D888B8}" srcOrd="7" destOrd="0" presId="urn:microsoft.com/office/officeart/2008/layout/LinedList"/>
    <dgm:cxn modelId="{5877E5CE-CCCD-40D3-93BC-4C5C6836EC37}" type="presParOf" srcId="{3BE2D6F8-82DE-4E8A-A537-B49D47D888B8}" destId="{DF81AD85-4691-414A-A2AB-C824FF526223}" srcOrd="0" destOrd="0" presId="urn:microsoft.com/office/officeart/2008/layout/LinedList"/>
    <dgm:cxn modelId="{40B9E3A4-F9DB-4775-9397-B31F95C47F02}" type="presParOf" srcId="{3BE2D6F8-82DE-4E8A-A537-B49D47D888B8}" destId="{E4193E14-5C1A-4A4C-9ABC-6F775C500C29}" srcOrd="1" destOrd="0" presId="urn:microsoft.com/office/officeart/2008/layout/LinedList"/>
    <dgm:cxn modelId="{DBBED7D1-5B62-48EC-8432-F6E988793975}" type="presParOf" srcId="{73CF8F22-1EA0-4D85-911D-F388B32691A7}" destId="{2FCBD52D-E94B-422D-955E-44DF8219863D}" srcOrd="8" destOrd="0" presId="urn:microsoft.com/office/officeart/2008/layout/LinedList"/>
    <dgm:cxn modelId="{E9A19078-D090-4956-A52A-B312D4F3256F}" type="presParOf" srcId="{73CF8F22-1EA0-4D85-911D-F388B32691A7}" destId="{EBA5700E-F9F1-4D97-AD9D-8BCB01C6D42C}" srcOrd="9" destOrd="0" presId="urn:microsoft.com/office/officeart/2008/layout/LinedList"/>
    <dgm:cxn modelId="{A3DF25AC-DAC3-4A20-88BB-C0FC200FBC45}" type="presParOf" srcId="{EBA5700E-F9F1-4D97-AD9D-8BCB01C6D42C}" destId="{0BCD4B45-7C90-4FA4-9508-28D74D8E58CD}" srcOrd="0" destOrd="0" presId="urn:microsoft.com/office/officeart/2008/layout/LinedList"/>
    <dgm:cxn modelId="{8BCFAE73-1681-468B-9476-D5FFB259F4CC}" type="presParOf" srcId="{EBA5700E-F9F1-4D97-AD9D-8BCB01C6D42C}" destId="{658506FD-E7B7-4882-AD79-235BCDBDC7FE}" srcOrd="1" destOrd="0" presId="urn:microsoft.com/office/officeart/2008/layout/LinedList"/>
    <dgm:cxn modelId="{7B80B544-262E-4E4A-8568-DA025AAA05AA}" type="presParOf" srcId="{73CF8F22-1EA0-4D85-911D-F388B32691A7}" destId="{30DB98ED-B90C-4868-90F4-2C0A30C78698}" srcOrd="10" destOrd="0" presId="urn:microsoft.com/office/officeart/2008/layout/LinedList"/>
    <dgm:cxn modelId="{31C975C0-CCD3-4B14-8DAE-19242EBA5C13}" type="presParOf" srcId="{73CF8F22-1EA0-4D85-911D-F388B32691A7}" destId="{2A6EB369-A705-415D-9B69-804B314D1502}" srcOrd="11" destOrd="0" presId="urn:microsoft.com/office/officeart/2008/layout/LinedList"/>
    <dgm:cxn modelId="{D48EB6E5-F550-43E2-89BF-0B835D25243C}" type="presParOf" srcId="{2A6EB369-A705-415D-9B69-804B314D1502}" destId="{805864A9-59FE-4A80-ADC4-0F6029DE1443}" srcOrd="0" destOrd="0" presId="urn:microsoft.com/office/officeart/2008/layout/LinedList"/>
    <dgm:cxn modelId="{6BBB217A-FCAB-4430-B3CD-B76CE6E72631}" type="presParOf" srcId="{2A6EB369-A705-415D-9B69-804B314D1502}" destId="{8A1DD8E7-CFE9-443E-A0B2-B4D236E8179C}" srcOrd="1" destOrd="0" presId="urn:microsoft.com/office/officeart/2008/layout/LinedList"/>
    <dgm:cxn modelId="{937810C0-6858-44E5-8DE4-958517C885D9}" type="presParOf" srcId="{73CF8F22-1EA0-4D85-911D-F388B32691A7}" destId="{B4C42430-ADF1-46B9-AF9D-8BA84B8C8B47}" srcOrd="12" destOrd="0" presId="urn:microsoft.com/office/officeart/2008/layout/LinedList"/>
    <dgm:cxn modelId="{701E61EB-1E33-4F2A-9A11-A929FB6F8161}" type="presParOf" srcId="{73CF8F22-1EA0-4D85-911D-F388B32691A7}" destId="{C07804B0-8A4C-42E5-9B9B-672D5C383DCD}" srcOrd="13" destOrd="0" presId="urn:microsoft.com/office/officeart/2008/layout/LinedList"/>
    <dgm:cxn modelId="{4460E817-6DED-468E-904A-6F92FA439335}" type="presParOf" srcId="{C07804B0-8A4C-42E5-9B9B-672D5C383DCD}" destId="{E20A4F53-AF74-4788-90FD-3BC90EE083CB}" srcOrd="0" destOrd="0" presId="urn:microsoft.com/office/officeart/2008/layout/LinedList"/>
    <dgm:cxn modelId="{85FB2D24-DA9B-45BF-BFF1-19CAB81D4D6C}" type="presParOf" srcId="{C07804B0-8A4C-42E5-9B9B-672D5C383DCD}" destId="{1825898F-8645-41A5-8295-97C3BE494B4C}" srcOrd="1" destOrd="0" presId="urn:microsoft.com/office/officeart/2008/layout/LinedList"/>
    <dgm:cxn modelId="{39A90922-D0B1-4F2D-9B7F-818FBA44DC3C}" type="presParOf" srcId="{73CF8F22-1EA0-4D85-911D-F388B32691A7}" destId="{DC6D45F0-690B-4E1C-8300-82B12E389C18}" srcOrd="14" destOrd="0" presId="urn:microsoft.com/office/officeart/2008/layout/LinedList"/>
    <dgm:cxn modelId="{BE36E76C-7511-4F4E-839A-8C4D239FF153}" type="presParOf" srcId="{73CF8F22-1EA0-4D85-911D-F388B32691A7}" destId="{DA61AA95-E766-4DE5-9D02-131992813586}" srcOrd="15" destOrd="0" presId="urn:microsoft.com/office/officeart/2008/layout/LinedList"/>
    <dgm:cxn modelId="{977C3530-39BA-4E14-8251-45077C4AF218}" type="presParOf" srcId="{DA61AA95-E766-4DE5-9D02-131992813586}" destId="{0C243BEA-EEB3-4388-A4FD-FBC3309FBD67}" srcOrd="0" destOrd="0" presId="urn:microsoft.com/office/officeart/2008/layout/LinedList"/>
    <dgm:cxn modelId="{11988B3F-2386-4EC1-AFD2-689E96FA0720}" type="presParOf" srcId="{DA61AA95-E766-4DE5-9D02-131992813586}" destId="{FC85286E-6D72-4F0E-A6E9-E003ADAD3843}" srcOrd="1" destOrd="0" presId="urn:microsoft.com/office/officeart/2008/layout/LinedList"/>
    <dgm:cxn modelId="{627F6B8D-73F9-43EA-BA67-5C85080B9A29}" type="presParOf" srcId="{73CF8F22-1EA0-4D85-911D-F388B32691A7}" destId="{6FECF2E3-B5B3-48DA-97D1-E6A1111DB7DC}" srcOrd="16" destOrd="0" presId="urn:microsoft.com/office/officeart/2008/layout/LinedList"/>
    <dgm:cxn modelId="{0B0D2B27-6C22-417D-9898-9DBA927A25CA}" type="presParOf" srcId="{73CF8F22-1EA0-4D85-911D-F388B32691A7}" destId="{9B6E6FD9-0261-4F6D-A003-56216886AF6E}" srcOrd="17" destOrd="0" presId="urn:microsoft.com/office/officeart/2008/layout/LinedList"/>
    <dgm:cxn modelId="{0D76B012-2241-49A8-B8E3-C4C86B25F35D}" type="presParOf" srcId="{9B6E6FD9-0261-4F6D-A003-56216886AF6E}" destId="{4CABB181-D3BB-40E8-A2EA-3A4E4C4C74A5}" srcOrd="0" destOrd="0" presId="urn:microsoft.com/office/officeart/2008/layout/LinedList"/>
    <dgm:cxn modelId="{B2B8A19D-A196-469B-B0B2-69EC71620514}" type="presParOf" srcId="{9B6E6FD9-0261-4F6D-A003-56216886AF6E}" destId="{420F108D-7D64-4B7E-82B4-067647579671}" srcOrd="1" destOrd="0" presId="urn:microsoft.com/office/officeart/2008/layout/LinedList"/>
    <dgm:cxn modelId="{1FE7231E-E225-4C11-8965-4F630C818835}" type="presParOf" srcId="{73CF8F22-1EA0-4D85-911D-F388B32691A7}" destId="{9E0323ED-185E-4E79-9B76-2F9DDD3D1525}" srcOrd="18" destOrd="0" presId="urn:microsoft.com/office/officeart/2008/layout/LinedList"/>
    <dgm:cxn modelId="{1A069F46-5305-46E7-A0B9-03216359D0C7}" type="presParOf" srcId="{73CF8F22-1EA0-4D85-911D-F388B32691A7}" destId="{D2A616EA-75A0-4DEF-95C4-790B7DF33711}" srcOrd="19" destOrd="0" presId="urn:microsoft.com/office/officeart/2008/layout/LinedList"/>
    <dgm:cxn modelId="{26D26949-3CEA-4DCA-BA0A-66717ABFC799}" type="presParOf" srcId="{D2A616EA-75A0-4DEF-95C4-790B7DF33711}" destId="{9D064D53-04B7-408E-98E8-49114D8DBFF3}" srcOrd="0" destOrd="0" presId="urn:microsoft.com/office/officeart/2008/layout/LinedList"/>
    <dgm:cxn modelId="{D7908B17-B4E5-40A3-BA53-7A04AA6D90E0}" type="presParOf" srcId="{D2A616EA-75A0-4DEF-95C4-790B7DF33711}" destId="{7B8DD92B-2986-4E2B-AE77-110ADC215E0E}" srcOrd="1" destOrd="0" presId="urn:microsoft.com/office/officeart/2008/layout/LinedList"/>
    <dgm:cxn modelId="{25BF59ED-B327-4050-8FA1-DA961C0F0967}" type="presParOf" srcId="{73CF8F22-1EA0-4D85-911D-F388B32691A7}" destId="{AACEF842-A339-4558-820A-8261752CFCB9}" srcOrd="20" destOrd="0" presId="urn:microsoft.com/office/officeart/2008/layout/LinedList"/>
    <dgm:cxn modelId="{FF3389C9-61DA-49F3-B197-C29FAAE2D68B}" type="presParOf" srcId="{73CF8F22-1EA0-4D85-911D-F388B32691A7}" destId="{15C4D2D5-D27B-4753-9AAB-375EAE140F59}" srcOrd="21" destOrd="0" presId="urn:microsoft.com/office/officeart/2008/layout/LinedList"/>
    <dgm:cxn modelId="{E6B801CB-19F8-4718-8D01-465D1132172F}" type="presParOf" srcId="{15C4D2D5-D27B-4753-9AAB-375EAE140F59}" destId="{EB3ED690-179A-47B4-9AEE-2FF77EA67585}" srcOrd="0" destOrd="0" presId="urn:microsoft.com/office/officeart/2008/layout/LinedList"/>
    <dgm:cxn modelId="{A1E14BC0-3171-4F15-A5F5-6A1945F5AEC6}" type="presParOf" srcId="{15C4D2D5-D27B-4753-9AAB-375EAE140F59}" destId="{BD387DF4-0EE1-437D-9185-51C6E72D87ED}" srcOrd="1" destOrd="0" presId="urn:microsoft.com/office/officeart/2008/layout/LinedList"/>
    <dgm:cxn modelId="{B0A13D35-2888-4667-852B-A6C5B2725C89}" type="presParOf" srcId="{73CF8F22-1EA0-4D85-911D-F388B32691A7}" destId="{98D6D369-5B91-451C-A4E7-577ED8F0D8E0}" srcOrd="22" destOrd="0" presId="urn:microsoft.com/office/officeart/2008/layout/LinedList"/>
    <dgm:cxn modelId="{D6D47DF5-31A5-4A4C-A489-3D7E3F7B5D9C}" type="presParOf" srcId="{73CF8F22-1EA0-4D85-911D-F388B32691A7}" destId="{5071D3C6-1FB1-4F36-8270-738717638FEF}" srcOrd="23" destOrd="0" presId="urn:microsoft.com/office/officeart/2008/layout/LinedList"/>
    <dgm:cxn modelId="{07E42719-2B7C-4BB5-B971-E81337C96922}" type="presParOf" srcId="{5071D3C6-1FB1-4F36-8270-738717638FEF}" destId="{B1FA2EBD-A6AF-4E7E-86E8-C29CF104C0D3}" srcOrd="0" destOrd="0" presId="urn:microsoft.com/office/officeart/2008/layout/LinedList"/>
    <dgm:cxn modelId="{90DA2081-F51E-4149-AC30-5878E1E8D92D}" type="presParOf" srcId="{5071D3C6-1FB1-4F36-8270-738717638FEF}" destId="{A9018589-AC17-4FF7-8DFA-D32C9691CD67}" srcOrd="1" destOrd="0" presId="urn:microsoft.com/office/officeart/2008/layout/LinedList"/>
    <dgm:cxn modelId="{88FD2E75-CDF4-45DC-A065-5CF6D98E0D2D}" type="presParOf" srcId="{73CF8F22-1EA0-4D85-911D-F388B32691A7}" destId="{BB18520D-5C47-485B-A366-22E5902CFCD6}" srcOrd="24" destOrd="0" presId="urn:microsoft.com/office/officeart/2008/layout/LinedList"/>
    <dgm:cxn modelId="{CD4458C0-2FFA-4258-B69E-C6ABF8020B2C}" type="presParOf" srcId="{73CF8F22-1EA0-4D85-911D-F388B32691A7}" destId="{1A2B75E7-C300-4BA6-ABD2-1C5B88BB4D1E}" srcOrd="25" destOrd="0" presId="urn:microsoft.com/office/officeart/2008/layout/LinedList"/>
    <dgm:cxn modelId="{FB1433A5-0057-49C4-A840-C3B70434ECE1}" type="presParOf" srcId="{1A2B75E7-C300-4BA6-ABD2-1C5B88BB4D1E}" destId="{5361D03C-94EA-4851-BDC5-8225B874245C}" srcOrd="0" destOrd="0" presId="urn:microsoft.com/office/officeart/2008/layout/LinedList"/>
    <dgm:cxn modelId="{4B0C9936-EB17-43EE-9495-DD9FB9D28D4B}" type="presParOf" srcId="{1A2B75E7-C300-4BA6-ABD2-1C5B88BB4D1E}" destId="{8DBF2B6E-5F0F-47A7-BE72-6496135ADEA8}" srcOrd="1" destOrd="0" presId="urn:microsoft.com/office/officeart/2008/layout/LinedList"/>
    <dgm:cxn modelId="{9FD4816D-9F02-4CA3-9B15-0D1BC594F5B4}" type="presParOf" srcId="{73CF8F22-1EA0-4D85-911D-F388B32691A7}" destId="{7D7B204C-296D-4D50-AB91-C5AC570A1FDD}" srcOrd="26" destOrd="0" presId="urn:microsoft.com/office/officeart/2008/layout/LinedList"/>
    <dgm:cxn modelId="{D30E7F55-CDC2-43FE-A21E-97792AB010C2}" type="presParOf" srcId="{73CF8F22-1EA0-4D85-911D-F388B32691A7}" destId="{011CA55C-AE3F-43F9-B9C4-E2BA256F4162}" srcOrd="27" destOrd="0" presId="urn:microsoft.com/office/officeart/2008/layout/LinedList"/>
    <dgm:cxn modelId="{E1905039-FC0F-4166-A8EF-6A82629EBAED}" type="presParOf" srcId="{011CA55C-AE3F-43F9-B9C4-E2BA256F4162}" destId="{BC3F6A8D-6CD4-44EC-8B0F-A9094146A79A}" srcOrd="0" destOrd="0" presId="urn:microsoft.com/office/officeart/2008/layout/LinedList"/>
    <dgm:cxn modelId="{6D659DD8-5772-4939-9428-3C48F7CEB0E4}" type="presParOf" srcId="{011CA55C-AE3F-43F9-B9C4-E2BA256F4162}" destId="{6C342E2E-570F-4018-87A2-CE144E9203D0}" srcOrd="1" destOrd="0" presId="urn:microsoft.com/office/officeart/2008/layout/LinedList"/>
    <dgm:cxn modelId="{D9800D73-9956-4B8F-9F88-E48D824E26D3}" type="presParOf" srcId="{73CF8F22-1EA0-4D85-911D-F388B32691A7}" destId="{4CF859B8-167C-4FC1-9D24-58B4EBEC3693}" srcOrd="28" destOrd="0" presId="urn:microsoft.com/office/officeart/2008/layout/LinedList"/>
    <dgm:cxn modelId="{312B48FA-841A-4841-99DD-74DF7041C97E}" type="presParOf" srcId="{73CF8F22-1EA0-4D85-911D-F388B32691A7}" destId="{81DDC74D-A5CF-4C0C-B057-9F9B6B6BC027}" srcOrd="29" destOrd="0" presId="urn:microsoft.com/office/officeart/2008/layout/LinedList"/>
    <dgm:cxn modelId="{F38CF423-5976-47EA-9209-3ABCC40E816D}" type="presParOf" srcId="{81DDC74D-A5CF-4C0C-B057-9F9B6B6BC027}" destId="{2CE4B992-469E-44C9-AD70-E8EDF7AA7C85}" srcOrd="0" destOrd="0" presId="urn:microsoft.com/office/officeart/2008/layout/LinedList"/>
    <dgm:cxn modelId="{8298C46D-B67F-4C96-A6D3-26758FD08857}" type="presParOf" srcId="{81DDC74D-A5CF-4C0C-B057-9F9B6B6BC027}" destId="{3CF0DA4A-E2FB-461F-ADAE-2DA5DAD933F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1ADE94-B285-4B1E-A103-78880FAFDD9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A19A9E3-1CC9-4172-8A84-0BA8B08E9F9F}">
      <dgm:prSet custT="1"/>
      <dgm:spPr/>
      <dgm:t>
        <a:bodyPr/>
        <a:lstStyle/>
        <a:p>
          <a:pPr algn="l" rtl="0">
            <a:lnSpc>
              <a:spcPct val="90000"/>
            </a:lnSpc>
          </a:pPr>
          <a:r>
            <a:rPr lang="en-US" sz="2800">
              <a:solidFill>
                <a:srgbClr val="FFFFFF"/>
              </a:solidFill>
              <a:latin typeface="Calibri" panose="020F0502020204030204"/>
              <a:ea typeface="+mn-ea"/>
              <a:cs typeface="+mn-cs"/>
            </a:rPr>
            <a:t>Renal</a:t>
          </a:r>
        </a:p>
      </dgm:t>
    </dgm:pt>
    <dgm:pt modelId="{97761E7F-3A6F-4640-AB43-67571C54296F}" type="parTrans" cxnId="{2F0FF6C7-FA45-42C8-BFF5-CD0E00972AB5}">
      <dgm:prSet/>
      <dgm:spPr/>
      <dgm:t>
        <a:bodyPr/>
        <a:lstStyle/>
        <a:p>
          <a:endParaRPr lang="en-US" sz="2400"/>
        </a:p>
      </dgm:t>
    </dgm:pt>
    <dgm:pt modelId="{499273DD-AF92-4A9B-AB84-17216F6BB259}" type="sibTrans" cxnId="{2F0FF6C7-FA45-42C8-BFF5-CD0E00972AB5}">
      <dgm:prSet/>
      <dgm:spPr/>
      <dgm:t>
        <a:bodyPr/>
        <a:lstStyle/>
        <a:p>
          <a:endParaRPr lang="en-US" sz="2400"/>
        </a:p>
      </dgm:t>
    </dgm:pt>
    <dgm:pt modelId="{DBB2B2C1-FCF7-4BBB-8CD5-B2E1AA608902}">
      <dgm:prSet phldr="0"/>
      <dgm:spPr/>
      <dgm:t>
        <a:bodyPr/>
        <a:lstStyle/>
        <a:p>
          <a:pPr algn="l" rtl="0">
            <a:lnSpc>
              <a:spcPct val="90000"/>
            </a:lnSpc>
          </a:pPr>
          <a:r>
            <a:rPr lang="en-US" sz="2800">
              <a:solidFill>
                <a:srgbClr val="FFFFFF"/>
              </a:solidFill>
              <a:latin typeface="Calibri" panose="020F0502020204030204"/>
              <a:ea typeface="+mn-ea"/>
              <a:cs typeface="+mn-cs"/>
            </a:rPr>
            <a:t>Hepatic</a:t>
          </a:r>
        </a:p>
      </dgm:t>
    </dgm:pt>
    <dgm:pt modelId="{69C8B609-BB00-40B9-92B7-86F52A434696}" type="parTrans" cxnId="{4B067550-745A-4688-BB61-C92A890FC679}">
      <dgm:prSet/>
      <dgm:spPr/>
      <dgm:t>
        <a:bodyPr/>
        <a:lstStyle/>
        <a:p>
          <a:endParaRPr lang="en-US"/>
        </a:p>
      </dgm:t>
    </dgm:pt>
    <dgm:pt modelId="{6638F745-9CB1-4034-B037-67365580E8EA}" type="sibTrans" cxnId="{4B067550-745A-4688-BB61-C92A890FC679}">
      <dgm:prSet/>
      <dgm:spPr/>
      <dgm:t>
        <a:bodyPr/>
        <a:lstStyle/>
        <a:p>
          <a:endParaRPr lang="en-US"/>
        </a:p>
      </dgm:t>
    </dgm:pt>
    <dgm:pt modelId="{98CFAEB0-33D0-4EA3-812F-12EC58B6335D}">
      <dgm:prSet phldr="0"/>
      <dgm:spPr/>
      <dgm:t>
        <a:bodyPr/>
        <a:lstStyle/>
        <a:p>
          <a:pPr algn="l" rtl="0">
            <a:lnSpc>
              <a:spcPct val="90000"/>
            </a:lnSpc>
          </a:pPr>
          <a:r>
            <a:rPr lang="en-US" sz="1100">
              <a:solidFill>
                <a:srgbClr val="000000"/>
              </a:solidFill>
              <a:latin typeface="Calibri" panose="020F0502020204030204"/>
              <a:ea typeface="Calibri"/>
              <a:cs typeface="Calibri"/>
            </a:rPr>
            <a:t>Hypoxia/hypoperfusion injury to the kidneys</a:t>
          </a:r>
          <a:endParaRPr lang="en-US" sz="1800">
            <a:solidFill>
              <a:srgbClr val="FFFFFF"/>
            </a:solidFill>
            <a:latin typeface="Calibri Light" panose="020F0302020204030204"/>
            <a:ea typeface="Calibri Light" panose="020F0302020204030204"/>
            <a:cs typeface="Calibri Light" panose="020F0302020204030204"/>
          </a:endParaRPr>
        </a:p>
      </dgm:t>
    </dgm:pt>
    <dgm:pt modelId="{CB6ADF02-9146-4DC3-883A-F5002476C13A}" type="parTrans" cxnId="{A09E5313-0356-4F8E-8933-4E653180F958}">
      <dgm:prSet/>
      <dgm:spPr/>
      <dgm:t>
        <a:bodyPr/>
        <a:lstStyle/>
        <a:p>
          <a:endParaRPr lang="en-US"/>
        </a:p>
      </dgm:t>
    </dgm:pt>
    <dgm:pt modelId="{9392C5D9-4B7E-4277-AB4E-8D52561347AB}" type="sibTrans" cxnId="{A09E5313-0356-4F8E-8933-4E653180F958}">
      <dgm:prSet/>
      <dgm:spPr/>
      <dgm:t>
        <a:bodyPr/>
        <a:lstStyle/>
        <a:p>
          <a:endParaRPr lang="en-US"/>
        </a:p>
      </dgm:t>
    </dgm:pt>
    <dgm:pt modelId="{CCB5F733-CA4D-412F-9626-54BB1EFCFF70}">
      <dgm:prSet phldr="0"/>
      <dgm:spPr/>
      <dgm:t>
        <a:bodyPr/>
        <a:lstStyle/>
        <a:p>
          <a:pPr algn="l" rtl="0">
            <a:lnSpc>
              <a:spcPct val="90000"/>
            </a:lnSpc>
          </a:pPr>
          <a:r>
            <a:rPr lang="en-US" sz="1100">
              <a:solidFill>
                <a:srgbClr val="000000"/>
              </a:solidFill>
              <a:latin typeface="Calibri" panose="020F0502020204030204"/>
              <a:ea typeface="Calibri"/>
              <a:cs typeface="Calibri"/>
            </a:rPr>
            <a:t>Metabolism is altered by liver blood flow</a:t>
          </a:r>
          <a:endParaRPr lang="en-US" sz="2400">
            <a:solidFill>
              <a:srgbClr val="FFFFFF"/>
            </a:solidFill>
            <a:latin typeface="Calibri" panose="020F0502020204030204"/>
            <a:ea typeface="+mn-ea"/>
            <a:cs typeface="+mn-cs"/>
          </a:endParaRPr>
        </a:p>
      </dgm:t>
    </dgm:pt>
    <dgm:pt modelId="{E2BC561B-686F-49D7-A0F2-C83D676550DC}" type="parTrans" cxnId="{3BFE5A1E-B7CD-4FD4-88E7-78F6D34E3873}">
      <dgm:prSet/>
      <dgm:spPr/>
      <dgm:t>
        <a:bodyPr/>
        <a:lstStyle/>
        <a:p>
          <a:endParaRPr lang="en-US"/>
        </a:p>
      </dgm:t>
    </dgm:pt>
    <dgm:pt modelId="{77E0ECCF-A99B-4DA3-B023-D3BC9DDF5A9A}" type="sibTrans" cxnId="{3BFE5A1E-B7CD-4FD4-88E7-78F6D34E3873}">
      <dgm:prSet/>
      <dgm:spPr/>
      <dgm:t>
        <a:bodyPr/>
        <a:lstStyle/>
        <a:p>
          <a:endParaRPr lang="en-US"/>
        </a:p>
      </dgm:t>
    </dgm:pt>
    <dgm:pt modelId="{FBADE560-1CEA-4D22-AFD3-913D90ECB5B5}">
      <dgm:prSet phldr="0"/>
      <dgm:spPr/>
      <dgm:t>
        <a:bodyPr/>
        <a:lstStyle/>
        <a:p>
          <a:pPr algn="l" rtl="0">
            <a:lnSpc>
              <a:spcPct val="90000"/>
            </a:lnSpc>
          </a:pPr>
          <a:r>
            <a:rPr lang="en-US" sz="1100">
              <a:solidFill>
                <a:srgbClr val="000000"/>
              </a:solidFill>
              <a:latin typeface="Calibri" panose="020F0502020204030204"/>
              <a:ea typeface="Calibri"/>
              <a:cs typeface="Calibri"/>
            </a:rPr>
            <a:t>Primarily affects drugs with hepatic excretion</a:t>
          </a:r>
        </a:p>
      </dgm:t>
    </dgm:pt>
    <dgm:pt modelId="{A25B663D-A0DD-4361-8EE9-BF634EFA223D}" type="parTrans" cxnId="{EE082615-921D-4A56-9425-1675F8382D5A}">
      <dgm:prSet/>
      <dgm:spPr/>
      <dgm:t>
        <a:bodyPr/>
        <a:lstStyle/>
        <a:p>
          <a:endParaRPr lang="en-US"/>
        </a:p>
      </dgm:t>
    </dgm:pt>
    <dgm:pt modelId="{FD6EAEAB-11F4-4C52-8697-B8B5C9C55F17}" type="sibTrans" cxnId="{EE082615-921D-4A56-9425-1675F8382D5A}">
      <dgm:prSet/>
      <dgm:spPr/>
      <dgm:t>
        <a:bodyPr/>
        <a:lstStyle/>
        <a:p>
          <a:endParaRPr lang="en-US"/>
        </a:p>
      </dgm:t>
    </dgm:pt>
    <dgm:pt modelId="{94CAF755-D005-4815-A843-CC806AF97735}">
      <dgm:prSet phldr="0"/>
      <dgm:spPr/>
      <dgm:t>
        <a:bodyPr/>
        <a:lstStyle/>
        <a:p>
          <a:pPr algn="l" rtl="0">
            <a:lnSpc>
              <a:spcPct val="90000"/>
            </a:lnSpc>
          </a:pPr>
          <a:r>
            <a:rPr lang="en-US" sz="1100">
              <a:solidFill>
                <a:srgbClr val="000000"/>
              </a:solidFill>
              <a:latin typeface="Calibri" panose="020F0502020204030204"/>
              <a:ea typeface="Calibri"/>
              <a:cs typeface="Calibri"/>
            </a:rPr>
            <a:t>Decreased drug elimination</a:t>
          </a:r>
          <a:r>
            <a:rPr lang="en-US" sz="2000">
              <a:solidFill>
                <a:srgbClr val="FFFFFF"/>
              </a:solidFill>
              <a:latin typeface="Calibri" panose="020F0502020204030204"/>
              <a:ea typeface="+mn-ea"/>
              <a:cs typeface="+mn-cs"/>
            </a:rPr>
            <a:t> </a:t>
          </a:r>
          <a:endParaRPr lang="en-US" sz="2200">
            <a:solidFill>
              <a:srgbClr val="000000"/>
            </a:solidFill>
            <a:latin typeface="Calibri Light"/>
            <a:ea typeface="Calibri Light"/>
            <a:cs typeface="Calibri Light"/>
          </a:endParaRPr>
        </a:p>
      </dgm:t>
    </dgm:pt>
    <dgm:pt modelId="{31CC97FC-9526-4B40-9BC6-10A6DB6F3ACE}" type="parTrans" cxnId="{6F2837D0-F5E0-4D3D-A7BA-F023E8F89411}">
      <dgm:prSet/>
      <dgm:spPr/>
      <dgm:t>
        <a:bodyPr/>
        <a:lstStyle/>
        <a:p>
          <a:endParaRPr lang="en-US"/>
        </a:p>
      </dgm:t>
    </dgm:pt>
    <dgm:pt modelId="{787EEEA2-E7F8-4DBE-B3A1-331779255115}" type="sibTrans" cxnId="{6F2837D0-F5E0-4D3D-A7BA-F023E8F89411}">
      <dgm:prSet/>
      <dgm:spPr/>
      <dgm:t>
        <a:bodyPr/>
        <a:lstStyle/>
        <a:p>
          <a:endParaRPr lang="en-US"/>
        </a:p>
      </dgm:t>
    </dgm:pt>
    <dgm:pt modelId="{352C4DAC-2CFF-476B-A877-9B578025824B}" type="pres">
      <dgm:prSet presAssocID="{BA1ADE94-B285-4B1E-A103-78880FAFDD96}" presName="linear" presStyleCnt="0">
        <dgm:presLayoutVars>
          <dgm:dir/>
          <dgm:animLvl val="lvl"/>
          <dgm:resizeHandles val="exact"/>
        </dgm:presLayoutVars>
      </dgm:prSet>
      <dgm:spPr/>
    </dgm:pt>
    <dgm:pt modelId="{2072EA28-1AD6-4CF1-89D6-4757ACCD2DA8}" type="pres">
      <dgm:prSet presAssocID="{9A19A9E3-1CC9-4172-8A84-0BA8B08E9F9F}" presName="parentLin" presStyleCnt="0"/>
      <dgm:spPr/>
    </dgm:pt>
    <dgm:pt modelId="{FF19F9ED-5FF1-40B9-9F0A-44F7EC23D6CF}" type="pres">
      <dgm:prSet presAssocID="{9A19A9E3-1CC9-4172-8A84-0BA8B08E9F9F}" presName="parentLeftMargin" presStyleLbl="node1" presStyleIdx="0" presStyleCnt="2"/>
      <dgm:spPr/>
    </dgm:pt>
    <dgm:pt modelId="{283F0A01-7689-4013-B643-17DDD478D54B}" type="pres">
      <dgm:prSet presAssocID="{9A19A9E3-1CC9-4172-8A84-0BA8B08E9F9F}" presName="parentText" presStyleLbl="node1" presStyleIdx="0" presStyleCnt="2">
        <dgm:presLayoutVars>
          <dgm:chMax val="0"/>
          <dgm:bulletEnabled val="1"/>
        </dgm:presLayoutVars>
      </dgm:prSet>
      <dgm:spPr/>
    </dgm:pt>
    <dgm:pt modelId="{E4129E55-FB5B-4396-BFDD-DF5888DD7FF7}" type="pres">
      <dgm:prSet presAssocID="{9A19A9E3-1CC9-4172-8A84-0BA8B08E9F9F}" presName="negativeSpace" presStyleCnt="0"/>
      <dgm:spPr/>
    </dgm:pt>
    <dgm:pt modelId="{99DC4C1C-8069-48FA-8A25-97FD8154BBD4}" type="pres">
      <dgm:prSet presAssocID="{9A19A9E3-1CC9-4172-8A84-0BA8B08E9F9F}" presName="childText" presStyleLbl="conFgAcc1" presStyleIdx="0" presStyleCnt="2">
        <dgm:presLayoutVars>
          <dgm:bulletEnabled val="1"/>
        </dgm:presLayoutVars>
      </dgm:prSet>
      <dgm:spPr/>
    </dgm:pt>
    <dgm:pt modelId="{9B4B2079-BE77-4558-8218-9A23F2076153}" type="pres">
      <dgm:prSet presAssocID="{499273DD-AF92-4A9B-AB84-17216F6BB259}" presName="spaceBetweenRectangles" presStyleCnt="0"/>
      <dgm:spPr/>
    </dgm:pt>
    <dgm:pt modelId="{3AEE2BAE-5BD9-48F0-B771-C6FABBBDE514}" type="pres">
      <dgm:prSet presAssocID="{DBB2B2C1-FCF7-4BBB-8CD5-B2E1AA608902}" presName="parentLin" presStyleCnt="0"/>
      <dgm:spPr/>
    </dgm:pt>
    <dgm:pt modelId="{E0835B69-8430-4D5A-96B3-31F45191B781}" type="pres">
      <dgm:prSet presAssocID="{DBB2B2C1-FCF7-4BBB-8CD5-B2E1AA608902}" presName="parentLeftMargin" presStyleLbl="node1" presStyleIdx="0" presStyleCnt="2"/>
      <dgm:spPr/>
    </dgm:pt>
    <dgm:pt modelId="{8BF6994B-1DEC-4CA9-836C-26597B8E9678}" type="pres">
      <dgm:prSet presAssocID="{DBB2B2C1-FCF7-4BBB-8CD5-B2E1AA608902}" presName="parentText" presStyleLbl="node1" presStyleIdx="1" presStyleCnt="2">
        <dgm:presLayoutVars>
          <dgm:chMax val="0"/>
          <dgm:bulletEnabled val="1"/>
        </dgm:presLayoutVars>
      </dgm:prSet>
      <dgm:spPr/>
    </dgm:pt>
    <dgm:pt modelId="{A3097AD5-0888-4DD0-8DA0-D6F084944ADF}" type="pres">
      <dgm:prSet presAssocID="{DBB2B2C1-FCF7-4BBB-8CD5-B2E1AA608902}" presName="negativeSpace" presStyleCnt="0"/>
      <dgm:spPr/>
    </dgm:pt>
    <dgm:pt modelId="{73E3041A-1F3F-4D28-93A0-6C2DE6CDA4C7}" type="pres">
      <dgm:prSet presAssocID="{DBB2B2C1-FCF7-4BBB-8CD5-B2E1AA608902}" presName="childText" presStyleLbl="conFgAcc1" presStyleIdx="1" presStyleCnt="2">
        <dgm:presLayoutVars>
          <dgm:bulletEnabled val="1"/>
        </dgm:presLayoutVars>
      </dgm:prSet>
      <dgm:spPr/>
    </dgm:pt>
  </dgm:ptLst>
  <dgm:cxnLst>
    <dgm:cxn modelId="{A09E5313-0356-4F8E-8933-4E653180F958}" srcId="{9A19A9E3-1CC9-4172-8A84-0BA8B08E9F9F}" destId="{98CFAEB0-33D0-4EA3-812F-12EC58B6335D}" srcOrd="0" destOrd="0" parTransId="{CB6ADF02-9146-4DC3-883A-F5002476C13A}" sibTransId="{9392C5D9-4B7E-4277-AB4E-8D52561347AB}"/>
    <dgm:cxn modelId="{EE082615-921D-4A56-9425-1675F8382D5A}" srcId="{DBB2B2C1-FCF7-4BBB-8CD5-B2E1AA608902}" destId="{FBADE560-1CEA-4D22-AFD3-913D90ECB5B5}" srcOrd="1" destOrd="0" parTransId="{A25B663D-A0DD-4361-8EE9-BF634EFA223D}" sibTransId="{FD6EAEAB-11F4-4C52-8697-B8B5C9C55F17}"/>
    <dgm:cxn modelId="{3BFE5A1E-B7CD-4FD4-88E7-78F6D34E3873}" srcId="{DBB2B2C1-FCF7-4BBB-8CD5-B2E1AA608902}" destId="{CCB5F733-CA4D-412F-9626-54BB1EFCFF70}" srcOrd="0" destOrd="0" parTransId="{E2BC561B-686F-49D7-A0F2-C83D676550DC}" sibTransId="{77E0ECCF-A99B-4DA3-B023-D3BC9DDF5A9A}"/>
    <dgm:cxn modelId="{4ED5AE36-BFC3-462E-9695-A40A3F5CA1F4}" type="presOf" srcId="{DBB2B2C1-FCF7-4BBB-8CD5-B2E1AA608902}" destId="{8BF6994B-1DEC-4CA9-836C-26597B8E9678}" srcOrd="1" destOrd="0" presId="urn:microsoft.com/office/officeart/2005/8/layout/list1"/>
    <dgm:cxn modelId="{59ECA660-3F87-4951-A82E-103456B2382E}" type="presOf" srcId="{BA1ADE94-B285-4B1E-A103-78880FAFDD96}" destId="{352C4DAC-2CFF-476B-A877-9B578025824B}" srcOrd="0" destOrd="0" presId="urn:microsoft.com/office/officeart/2005/8/layout/list1"/>
    <dgm:cxn modelId="{4B067550-745A-4688-BB61-C92A890FC679}" srcId="{BA1ADE94-B285-4B1E-A103-78880FAFDD96}" destId="{DBB2B2C1-FCF7-4BBB-8CD5-B2E1AA608902}" srcOrd="1" destOrd="0" parTransId="{69C8B609-BB00-40B9-92B7-86F52A434696}" sibTransId="{6638F745-9CB1-4034-B037-67365580E8EA}"/>
    <dgm:cxn modelId="{EAD18996-5640-4B7F-97FD-D75620A2AB9E}" type="presOf" srcId="{DBB2B2C1-FCF7-4BBB-8CD5-B2E1AA608902}" destId="{E0835B69-8430-4D5A-96B3-31F45191B781}" srcOrd="0" destOrd="0" presId="urn:microsoft.com/office/officeart/2005/8/layout/list1"/>
    <dgm:cxn modelId="{4E89899D-D6E6-45B3-AEB8-C3DAD0A38359}" type="presOf" srcId="{CCB5F733-CA4D-412F-9626-54BB1EFCFF70}" destId="{73E3041A-1F3F-4D28-93A0-6C2DE6CDA4C7}" srcOrd="0" destOrd="0" presId="urn:microsoft.com/office/officeart/2005/8/layout/list1"/>
    <dgm:cxn modelId="{E97A3AA1-AB2D-4337-A480-51531A6906F2}" type="presOf" srcId="{FBADE560-1CEA-4D22-AFD3-913D90ECB5B5}" destId="{73E3041A-1F3F-4D28-93A0-6C2DE6CDA4C7}" srcOrd="0" destOrd="1" presId="urn:microsoft.com/office/officeart/2005/8/layout/list1"/>
    <dgm:cxn modelId="{25C58BB1-682C-4450-A4B3-ABC0FC1EF3AD}" type="presOf" srcId="{9A19A9E3-1CC9-4172-8A84-0BA8B08E9F9F}" destId="{283F0A01-7689-4013-B643-17DDD478D54B}" srcOrd="1" destOrd="0" presId="urn:microsoft.com/office/officeart/2005/8/layout/list1"/>
    <dgm:cxn modelId="{18A132BB-B8AD-40AB-9F09-AA0E836A41D6}" type="presOf" srcId="{98CFAEB0-33D0-4EA3-812F-12EC58B6335D}" destId="{99DC4C1C-8069-48FA-8A25-97FD8154BBD4}" srcOrd="0" destOrd="0" presId="urn:microsoft.com/office/officeart/2005/8/layout/list1"/>
    <dgm:cxn modelId="{2F0FF6C7-FA45-42C8-BFF5-CD0E00972AB5}" srcId="{BA1ADE94-B285-4B1E-A103-78880FAFDD96}" destId="{9A19A9E3-1CC9-4172-8A84-0BA8B08E9F9F}" srcOrd="0" destOrd="0" parTransId="{97761E7F-3A6F-4640-AB43-67571C54296F}" sibTransId="{499273DD-AF92-4A9B-AB84-17216F6BB259}"/>
    <dgm:cxn modelId="{6F2837D0-F5E0-4D3D-A7BA-F023E8F89411}" srcId="{9A19A9E3-1CC9-4172-8A84-0BA8B08E9F9F}" destId="{94CAF755-D005-4815-A843-CC806AF97735}" srcOrd="1" destOrd="0" parTransId="{31CC97FC-9526-4B40-9BC6-10A6DB6F3ACE}" sibTransId="{787EEEA2-E7F8-4DBE-B3A1-331779255115}"/>
    <dgm:cxn modelId="{A40688DD-1162-48DD-A983-83DBA3F8A02E}" type="presOf" srcId="{9A19A9E3-1CC9-4172-8A84-0BA8B08E9F9F}" destId="{FF19F9ED-5FF1-40B9-9F0A-44F7EC23D6CF}" srcOrd="0" destOrd="0" presId="urn:microsoft.com/office/officeart/2005/8/layout/list1"/>
    <dgm:cxn modelId="{2B9BF6E5-DE39-4EA4-A551-8D8F8C65D2A4}" type="presOf" srcId="{94CAF755-D005-4815-A843-CC806AF97735}" destId="{99DC4C1C-8069-48FA-8A25-97FD8154BBD4}" srcOrd="0" destOrd="1" presId="urn:microsoft.com/office/officeart/2005/8/layout/list1"/>
    <dgm:cxn modelId="{55D8B1A2-A954-482A-B8BD-87FBD1A1F724}" type="presParOf" srcId="{352C4DAC-2CFF-476B-A877-9B578025824B}" destId="{2072EA28-1AD6-4CF1-89D6-4757ACCD2DA8}" srcOrd="0" destOrd="0" presId="urn:microsoft.com/office/officeart/2005/8/layout/list1"/>
    <dgm:cxn modelId="{0599F679-6768-43CD-81D3-756784B7B2AE}" type="presParOf" srcId="{2072EA28-1AD6-4CF1-89D6-4757ACCD2DA8}" destId="{FF19F9ED-5FF1-40B9-9F0A-44F7EC23D6CF}" srcOrd="0" destOrd="0" presId="urn:microsoft.com/office/officeart/2005/8/layout/list1"/>
    <dgm:cxn modelId="{51BB96F2-E182-41FC-AF02-E0A4F234D5A0}" type="presParOf" srcId="{2072EA28-1AD6-4CF1-89D6-4757ACCD2DA8}" destId="{283F0A01-7689-4013-B643-17DDD478D54B}" srcOrd="1" destOrd="0" presId="urn:microsoft.com/office/officeart/2005/8/layout/list1"/>
    <dgm:cxn modelId="{175EF140-DE48-41CF-839F-B83BE557FEC1}" type="presParOf" srcId="{352C4DAC-2CFF-476B-A877-9B578025824B}" destId="{E4129E55-FB5B-4396-BFDD-DF5888DD7FF7}" srcOrd="1" destOrd="0" presId="urn:microsoft.com/office/officeart/2005/8/layout/list1"/>
    <dgm:cxn modelId="{3B1A9842-62C8-4819-8D19-E40092D3CA55}" type="presParOf" srcId="{352C4DAC-2CFF-476B-A877-9B578025824B}" destId="{99DC4C1C-8069-48FA-8A25-97FD8154BBD4}" srcOrd="2" destOrd="0" presId="urn:microsoft.com/office/officeart/2005/8/layout/list1"/>
    <dgm:cxn modelId="{5E730739-0B38-4F0C-9C64-A3D8182F4179}" type="presParOf" srcId="{352C4DAC-2CFF-476B-A877-9B578025824B}" destId="{9B4B2079-BE77-4558-8218-9A23F2076153}" srcOrd="3" destOrd="0" presId="urn:microsoft.com/office/officeart/2005/8/layout/list1"/>
    <dgm:cxn modelId="{A1B9E5C9-039E-49D0-AF3C-AA5B2E238EBF}" type="presParOf" srcId="{352C4DAC-2CFF-476B-A877-9B578025824B}" destId="{3AEE2BAE-5BD9-48F0-B771-C6FABBBDE514}" srcOrd="4" destOrd="0" presId="urn:microsoft.com/office/officeart/2005/8/layout/list1"/>
    <dgm:cxn modelId="{AEDF185B-B7C0-403E-952E-90C39DA39CF1}" type="presParOf" srcId="{3AEE2BAE-5BD9-48F0-B771-C6FABBBDE514}" destId="{E0835B69-8430-4D5A-96B3-31F45191B781}" srcOrd="0" destOrd="0" presId="urn:microsoft.com/office/officeart/2005/8/layout/list1"/>
    <dgm:cxn modelId="{CED4BF78-67A4-40D9-AAC1-23184D4FE403}" type="presParOf" srcId="{3AEE2BAE-5BD9-48F0-B771-C6FABBBDE514}" destId="{8BF6994B-1DEC-4CA9-836C-26597B8E9678}" srcOrd="1" destOrd="0" presId="urn:microsoft.com/office/officeart/2005/8/layout/list1"/>
    <dgm:cxn modelId="{42329A03-13CB-42F4-891B-F27A49E47086}" type="presParOf" srcId="{352C4DAC-2CFF-476B-A877-9B578025824B}" destId="{A3097AD5-0888-4DD0-8DA0-D6F084944ADF}" srcOrd="5" destOrd="0" presId="urn:microsoft.com/office/officeart/2005/8/layout/list1"/>
    <dgm:cxn modelId="{DAF0B484-2CF7-456D-BD2F-1D6AFD59939A}" type="presParOf" srcId="{352C4DAC-2CFF-476B-A877-9B578025824B}" destId="{73E3041A-1F3F-4D28-93A0-6C2DE6CDA4C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D4AD9A-E1C3-4A41-BD62-E78BBE7F609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58BCA2B-FD93-4F40-950C-39D8CF74BE1B}">
      <dgm:prSet custT="1"/>
      <dgm:spPr/>
      <dgm:t>
        <a:bodyPr/>
        <a:lstStyle/>
        <a:p>
          <a:r>
            <a:rPr lang="en-US" sz="2000"/>
            <a:t>Hematological</a:t>
          </a:r>
        </a:p>
      </dgm:t>
    </dgm:pt>
    <dgm:pt modelId="{26A3D943-4007-4FDE-8D4C-78ED297AD29F}" type="parTrans" cxnId="{351D0064-6230-482F-B316-193E95B65C56}">
      <dgm:prSet/>
      <dgm:spPr/>
      <dgm:t>
        <a:bodyPr/>
        <a:lstStyle/>
        <a:p>
          <a:endParaRPr lang="en-US"/>
        </a:p>
      </dgm:t>
    </dgm:pt>
    <dgm:pt modelId="{E9CC851A-4EBD-48EC-8890-1BEBCAD3C1C8}" type="sibTrans" cxnId="{351D0064-6230-482F-B316-193E95B65C56}">
      <dgm:prSet/>
      <dgm:spPr/>
      <dgm:t>
        <a:bodyPr/>
        <a:lstStyle/>
        <a:p>
          <a:endParaRPr lang="en-US"/>
        </a:p>
      </dgm:t>
    </dgm:pt>
    <dgm:pt modelId="{1D99B1AF-FF75-4740-B2D3-618D5968BE14}">
      <dgm:prSet/>
      <dgm:spPr/>
      <dgm:t>
        <a:bodyPr/>
        <a:lstStyle/>
        <a:p>
          <a:pPr rtl="0"/>
          <a:r>
            <a:rPr lang="en-US" sz="2000"/>
            <a:t>Hemorrhage </a:t>
          </a:r>
          <a:endParaRPr lang="en-US" sz="2000">
            <a:latin typeface="Calibri Light" panose="020F0302020204030204"/>
          </a:endParaRPr>
        </a:p>
      </dgm:t>
    </dgm:pt>
    <dgm:pt modelId="{5DDDAF34-D005-4BD1-955B-DC17C68DB254}" type="parTrans" cxnId="{117D8231-FB7B-4AA7-8128-9F09BB11C3FF}">
      <dgm:prSet/>
      <dgm:spPr/>
      <dgm:t>
        <a:bodyPr/>
        <a:lstStyle/>
        <a:p>
          <a:endParaRPr lang="en-US"/>
        </a:p>
      </dgm:t>
    </dgm:pt>
    <dgm:pt modelId="{D40D078A-C6FE-4EDF-90AB-53F784D41702}" type="sibTrans" cxnId="{117D8231-FB7B-4AA7-8128-9F09BB11C3FF}">
      <dgm:prSet/>
      <dgm:spPr/>
      <dgm:t>
        <a:bodyPr/>
        <a:lstStyle/>
        <a:p>
          <a:endParaRPr lang="en-US"/>
        </a:p>
      </dgm:t>
    </dgm:pt>
    <dgm:pt modelId="{A34DC0E7-8DA7-4630-A376-99FD222DB4D8}">
      <dgm:prSet/>
      <dgm:spPr/>
      <dgm:t>
        <a:bodyPr/>
        <a:lstStyle/>
        <a:p>
          <a:r>
            <a:rPr lang="en-US" sz="2000"/>
            <a:t>Thrombosis and thromboembolism</a:t>
          </a:r>
        </a:p>
      </dgm:t>
    </dgm:pt>
    <dgm:pt modelId="{E4FDAE65-1D49-46CB-BDDD-1444762F2FBE}" type="parTrans" cxnId="{1C4B2588-C9F2-4751-9282-BB7A9EDFD822}">
      <dgm:prSet/>
      <dgm:spPr/>
      <dgm:t>
        <a:bodyPr/>
        <a:lstStyle/>
        <a:p>
          <a:endParaRPr lang="en-US"/>
        </a:p>
      </dgm:t>
    </dgm:pt>
    <dgm:pt modelId="{C5215DF3-9A42-46C1-B512-10B7E6C09C60}" type="sibTrans" cxnId="{1C4B2588-C9F2-4751-9282-BB7A9EDFD822}">
      <dgm:prSet/>
      <dgm:spPr/>
      <dgm:t>
        <a:bodyPr/>
        <a:lstStyle/>
        <a:p>
          <a:endParaRPr lang="en-US"/>
        </a:p>
      </dgm:t>
    </dgm:pt>
    <dgm:pt modelId="{833E20C6-37F5-45DF-B256-A3F7AF28A973}">
      <dgm:prSet/>
      <dgm:spPr/>
      <dgm:t>
        <a:bodyPr/>
        <a:lstStyle/>
        <a:p>
          <a:r>
            <a:rPr lang="en-US" sz="2000"/>
            <a:t>Neurological </a:t>
          </a:r>
        </a:p>
      </dgm:t>
    </dgm:pt>
    <dgm:pt modelId="{4C7CAA6D-2713-47D1-B84C-F434B9CC50BF}" type="parTrans" cxnId="{89B490A5-7047-4313-9A53-34C263A906EF}">
      <dgm:prSet/>
      <dgm:spPr/>
      <dgm:t>
        <a:bodyPr/>
        <a:lstStyle/>
        <a:p>
          <a:endParaRPr lang="en-US"/>
        </a:p>
      </dgm:t>
    </dgm:pt>
    <dgm:pt modelId="{8170646A-1BE1-41D9-936D-73D6C446BD12}" type="sibTrans" cxnId="{89B490A5-7047-4313-9A53-34C263A906EF}">
      <dgm:prSet/>
      <dgm:spPr/>
      <dgm:t>
        <a:bodyPr/>
        <a:lstStyle/>
        <a:p>
          <a:endParaRPr lang="en-US"/>
        </a:p>
      </dgm:t>
    </dgm:pt>
    <dgm:pt modelId="{88C63632-B5B8-4A17-ACF1-430265BB5C7C}">
      <dgm:prSet/>
      <dgm:spPr/>
      <dgm:t>
        <a:bodyPr/>
        <a:lstStyle/>
        <a:p>
          <a:r>
            <a:rPr lang="en-US" sz="2000"/>
            <a:t>Seizures</a:t>
          </a:r>
        </a:p>
      </dgm:t>
    </dgm:pt>
    <dgm:pt modelId="{F88BB09D-27F3-4945-86A4-7C89A450863A}" type="parTrans" cxnId="{E89D1F9C-4E8E-4B50-8E5E-DAB74452F68A}">
      <dgm:prSet/>
      <dgm:spPr/>
      <dgm:t>
        <a:bodyPr/>
        <a:lstStyle/>
        <a:p>
          <a:endParaRPr lang="en-US"/>
        </a:p>
      </dgm:t>
    </dgm:pt>
    <dgm:pt modelId="{01D356D7-5DCE-48BC-A7C5-38BF1D7E81B4}" type="sibTrans" cxnId="{E89D1F9C-4E8E-4B50-8E5E-DAB74452F68A}">
      <dgm:prSet/>
      <dgm:spPr/>
      <dgm:t>
        <a:bodyPr/>
        <a:lstStyle/>
        <a:p>
          <a:endParaRPr lang="en-US"/>
        </a:p>
      </dgm:t>
    </dgm:pt>
    <dgm:pt modelId="{CF7597FE-445F-44EE-BFB2-96F939899561}">
      <dgm:prSet/>
      <dgm:spPr/>
      <dgm:t>
        <a:bodyPr/>
        <a:lstStyle/>
        <a:p>
          <a:r>
            <a:rPr lang="en-US" sz="2000"/>
            <a:t>Ischemic stroke</a:t>
          </a:r>
        </a:p>
      </dgm:t>
    </dgm:pt>
    <dgm:pt modelId="{70C95550-1EDE-4623-8D08-2F579EC8A6B4}" type="parTrans" cxnId="{FF2F1FBD-ACEB-432C-9C5E-0C6CCA0178FB}">
      <dgm:prSet/>
      <dgm:spPr/>
      <dgm:t>
        <a:bodyPr/>
        <a:lstStyle/>
        <a:p>
          <a:endParaRPr lang="en-US"/>
        </a:p>
      </dgm:t>
    </dgm:pt>
    <dgm:pt modelId="{989767FC-E038-4AF1-A328-45A717973E40}" type="sibTrans" cxnId="{FF2F1FBD-ACEB-432C-9C5E-0C6CCA0178FB}">
      <dgm:prSet/>
      <dgm:spPr/>
      <dgm:t>
        <a:bodyPr/>
        <a:lstStyle/>
        <a:p>
          <a:endParaRPr lang="en-US"/>
        </a:p>
      </dgm:t>
    </dgm:pt>
    <dgm:pt modelId="{55205E09-D264-4D13-B334-7FE74F29DD16}">
      <dgm:prSet/>
      <dgm:spPr/>
      <dgm:t>
        <a:bodyPr/>
        <a:lstStyle/>
        <a:p>
          <a:r>
            <a:rPr lang="en-US" sz="2000"/>
            <a:t>Intracranial hemorrhage</a:t>
          </a:r>
        </a:p>
      </dgm:t>
    </dgm:pt>
    <dgm:pt modelId="{7F6F0F14-6DD2-4228-B658-315CAAF51604}" type="parTrans" cxnId="{8F07D1BC-D6FD-46A9-BC8E-BD4327A2C074}">
      <dgm:prSet/>
      <dgm:spPr/>
      <dgm:t>
        <a:bodyPr/>
        <a:lstStyle/>
        <a:p>
          <a:endParaRPr lang="en-US"/>
        </a:p>
      </dgm:t>
    </dgm:pt>
    <dgm:pt modelId="{A1B73C80-8C74-41A9-A5D8-3418B9469635}" type="sibTrans" cxnId="{8F07D1BC-D6FD-46A9-BC8E-BD4327A2C074}">
      <dgm:prSet/>
      <dgm:spPr/>
      <dgm:t>
        <a:bodyPr/>
        <a:lstStyle/>
        <a:p>
          <a:endParaRPr lang="en-US"/>
        </a:p>
      </dgm:t>
    </dgm:pt>
    <dgm:pt modelId="{2C49C474-71E5-45D8-9F40-9C166E4B2919}">
      <dgm:prSet/>
      <dgm:spPr/>
      <dgm:t>
        <a:bodyPr/>
        <a:lstStyle/>
        <a:p>
          <a:r>
            <a:rPr lang="en-US" sz="2000"/>
            <a:t>Delirium</a:t>
          </a:r>
        </a:p>
      </dgm:t>
    </dgm:pt>
    <dgm:pt modelId="{9C0AA119-AC29-48EE-BE06-5F25033712C3}" type="parTrans" cxnId="{8837324F-81BA-49DD-84FA-9783B46BF200}">
      <dgm:prSet/>
      <dgm:spPr/>
      <dgm:t>
        <a:bodyPr/>
        <a:lstStyle/>
        <a:p>
          <a:endParaRPr lang="en-US"/>
        </a:p>
      </dgm:t>
    </dgm:pt>
    <dgm:pt modelId="{8D7AE891-8021-4850-9897-1ECAD2168D7B}" type="sibTrans" cxnId="{8837324F-81BA-49DD-84FA-9783B46BF200}">
      <dgm:prSet/>
      <dgm:spPr/>
      <dgm:t>
        <a:bodyPr/>
        <a:lstStyle/>
        <a:p>
          <a:endParaRPr lang="en-US"/>
        </a:p>
      </dgm:t>
    </dgm:pt>
    <dgm:pt modelId="{2E74504E-3691-404B-9909-D8BDADF4B65C}">
      <dgm:prSet/>
      <dgm:spPr/>
      <dgm:t>
        <a:bodyPr/>
        <a:lstStyle/>
        <a:p>
          <a:r>
            <a:rPr lang="en-US" sz="2000"/>
            <a:t>Other </a:t>
          </a:r>
        </a:p>
      </dgm:t>
    </dgm:pt>
    <dgm:pt modelId="{7D5E28C5-EAA6-4832-97E7-53C2E863654B}" type="parTrans" cxnId="{6C1CBF29-2585-4C81-A043-63D179EEB17E}">
      <dgm:prSet/>
      <dgm:spPr/>
      <dgm:t>
        <a:bodyPr/>
        <a:lstStyle/>
        <a:p>
          <a:endParaRPr lang="en-US"/>
        </a:p>
      </dgm:t>
    </dgm:pt>
    <dgm:pt modelId="{28B5CCEE-F822-45C1-B42D-95CDF161BC46}" type="sibTrans" cxnId="{6C1CBF29-2585-4C81-A043-63D179EEB17E}">
      <dgm:prSet/>
      <dgm:spPr/>
      <dgm:t>
        <a:bodyPr/>
        <a:lstStyle/>
        <a:p>
          <a:endParaRPr lang="en-US"/>
        </a:p>
      </dgm:t>
    </dgm:pt>
    <dgm:pt modelId="{D127A178-F0EA-41E0-B2DA-2E881E249368}">
      <dgm:prSet/>
      <dgm:spPr/>
      <dgm:t>
        <a:bodyPr/>
        <a:lstStyle/>
        <a:p>
          <a:r>
            <a:rPr lang="en-US" sz="2000"/>
            <a:t>Left ventricular distension (VA-ECMO)</a:t>
          </a:r>
        </a:p>
      </dgm:t>
    </dgm:pt>
    <dgm:pt modelId="{FB995527-5F64-4B0E-A3C9-208F86BE1F12}" type="parTrans" cxnId="{275428EF-69DD-4E4C-B3CA-1B507C70C47A}">
      <dgm:prSet/>
      <dgm:spPr/>
      <dgm:t>
        <a:bodyPr/>
        <a:lstStyle/>
        <a:p>
          <a:endParaRPr lang="en-US"/>
        </a:p>
      </dgm:t>
    </dgm:pt>
    <dgm:pt modelId="{03D174C9-C8CE-459E-93D7-AED50EF25E70}" type="sibTrans" cxnId="{275428EF-69DD-4E4C-B3CA-1B507C70C47A}">
      <dgm:prSet/>
      <dgm:spPr/>
      <dgm:t>
        <a:bodyPr/>
        <a:lstStyle/>
        <a:p>
          <a:endParaRPr lang="en-US"/>
        </a:p>
      </dgm:t>
    </dgm:pt>
    <dgm:pt modelId="{93885665-9390-4D1B-A65E-5A38D886B6E8}">
      <dgm:prSet/>
      <dgm:spPr/>
      <dgm:t>
        <a:bodyPr/>
        <a:lstStyle/>
        <a:p>
          <a:r>
            <a:rPr lang="en-US" sz="2000"/>
            <a:t>Nosocomial infection</a:t>
          </a:r>
        </a:p>
      </dgm:t>
    </dgm:pt>
    <dgm:pt modelId="{E1B023F2-E48C-4C01-8CDD-9659C17648BC}" type="parTrans" cxnId="{60B39EF9-9B5C-4FDA-9281-C27182978F2C}">
      <dgm:prSet/>
      <dgm:spPr/>
      <dgm:t>
        <a:bodyPr/>
        <a:lstStyle/>
        <a:p>
          <a:endParaRPr lang="en-US"/>
        </a:p>
      </dgm:t>
    </dgm:pt>
    <dgm:pt modelId="{B832D572-16A1-4464-BB92-62E313D25A47}" type="sibTrans" cxnId="{60B39EF9-9B5C-4FDA-9281-C27182978F2C}">
      <dgm:prSet/>
      <dgm:spPr/>
      <dgm:t>
        <a:bodyPr/>
        <a:lstStyle/>
        <a:p>
          <a:endParaRPr lang="en-US"/>
        </a:p>
      </dgm:t>
    </dgm:pt>
    <dgm:pt modelId="{6DD37A14-50F1-46B9-A10C-1B30944C48E3}">
      <dgm:prSet/>
      <dgm:spPr/>
      <dgm:t>
        <a:bodyPr/>
        <a:lstStyle/>
        <a:p>
          <a:r>
            <a:rPr lang="en-US" sz="2000"/>
            <a:t>Limb ischemia and compartment syndrome</a:t>
          </a:r>
        </a:p>
      </dgm:t>
    </dgm:pt>
    <dgm:pt modelId="{63C6FA90-D876-4D1F-8260-26E2C04C9E19}" type="parTrans" cxnId="{7C63C527-43CD-4340-9744-89DB5E66FE97}">
      <dgm:prSet/>
      <dgm:spPr/>
      <dgm:t>
        <a:bodyPr/>
        <a:lstStyle/>
        <a:p>
          <a:endParaRPr lang="en-US"/>
        </a:p>
      </dgm:t>
    </dgm:pt>
    <dgm:pt modelId="{49C43345-C861-4FE3-9BB0-82B1F5EDAC14}" type="sibTrans" cxnId="{7C63C527-43CD-4340-9744-89DB5E66FE97}">
      <dgm:prSet/>
      <dgm:spPr/>
      <dgm:t>
        <a:bodyPr/>
        <a:lstStyle/>
        <a:p>
          <a:endParaRPr lang="en-US"/>
        </a:p>
      </dgm:t>
    </dgm:pt>
    <dgm:pt modelId="{E1401DEF-190D-441D-AB6A-5E2E7ED60837}">
      <dgm:prSet phldr="0"/>
      <dgm:spPr/>
      <dgm:t>
        <a:bodyPr/>
        <a:lstStyle/>
        <a:p>
          <a:r>
            <a:rPr lang="en-US" sz="2000"/>
            <a:t>Hemolysis</a:t>
          </a:r>
        </a:p>
      </dgm:t>
    </dgm:pt>
    <dgm:pt modelId="{9300B126-0E56-4CD2-A065-D49A0554BFE7}" type="parTrans" cxnId="{0EC82AF5-27D5-4552-8835-52209085ACE1}">
      <dgm:prSet/>
      <dgm:spPr/>
      <dgm:t>
        <a:bodyPr/>
        <a:lstStyle/>
        <a:p>
          <a:endParaRPr lang="en-US"/>
        </a:p>
      </dgm:t>
    </dgm:pt>
    <dgm:pt modelId="{F0D2B93C-6F41-4FEC-B99F-5258EADDAB16}" type="sibTrans" cxnId="{0EC82AF5-27D5-4552-8835-52209085ACE1}">
      <dgm:prSet/>
      <dgm:spPr/>
      <dgm:t>
        <a:bodyPr/>
        <a:lstStyle/>
        <a:p>
          <a:endParaRPr lang="en-US"/>
        </a:p>
      </dgm:t>
    </dgm:pt>
    <dgm:pt modelId="{69C2539F-DC75-4A8A-B125-CC9A4DA79FA4}" type="pres">
      <dgm:prSet presAssocID="{3DD4AD9A-E1C3-4A41-BD62-E78BBE7F6098}" presName="linear" presStyleCnt="0">
        <dgm:presLayoutVars>
          <dgm:animLvl val="lvl"/>
          <dgm:resizeHandles val="exact"/>
        </dgm:presLayoutVars>
      </dgm:prSet>
      <dgm:spPr/>
    </dgm:pt>
    <dgm:pt modelId="{5A78A1E1-1ED8-4CED-94F2-C4CC8C929682}" type="pres">
      <dgm:prSet presAssocID="{158BCA2B-FD93-4F40-950C-39D8CF74BE1B}" presName="parentText" presStyleLbl="node1" presStyleIdx="0" presStyleCnt="3">
        <dgm:presLayoutVars>
          <dgm:chMax val="0"/>
          <dgm:bulletEnabled val="1"/>
        </dgm:presLayoutVars>
      </dgm:prSet>
      <dgm:spPr/>
    </dgm:pt>
    <dgm:pt modelId="{874BC00E-BFB4-4D48-BFDF-E562C02E5DFB}" type="pres">
      <dgm:prSet presAssocID="{158BCA2B-FD93-4F40-950C-39D8CF74BE1B}" presName="childText" presStyleLbl="revTx" presStyleIdx="0" presStyleCnt="3">
        <dgm:presLayoutVars>
          <dgm:bulletEnabled val="1"/>
        </dgm:presLayoutVars>
      </dgm:prSet>
      <dgm:spPr/>
    </dgm:pt>
    <dgm:pt modelId="{97FF9342-1E70-460B-B11B-0BCA4F401458}" type="pres">
      <dgm:prSet presAssocID="{833E20C6-37F5-45DF-B256-A3F7AF28A973}" presName="parentText" presStyleLbl="node1" presStyleIdx="1" presStyleCnt="3">
        <dgm:presLayoutVars>
          <dgm:chMax val="0"/>
          <dgm:bulletEnabled val="1"/>
        </dgm:presLayoutVars>
      </dgm:prSet>
      <dgm:spPr/>
    </dgm:pt>
    <dgm:pt modelId="{51658653-E9D7-4C2C-A39E-76E908783179}" type="pres">
      <dgm:prSet presAssocID="{833E20C6-37F5-45DF-B256-A3F7AF28A973}" presName="childText" presStyleLbl="revTx" presStyleIdx="1" presStyleCnt="3">
        <dgm:presLayoutVars>
          <dgm:bulletEnabled val="1"/>
        </dgm:presLayoutVars>
      </dgm:prSet>
      <dgm:spPr/>
    </dgm:pt>
    <dgm:pt modelId="{B52F280C-C37C-4B49-A1C2-2B55D08514B2}" type="pres">
      <dgm:prSet presAssocID="{2E74504E-3691-404B-9909-D8BDADF4B65C}" presName="parentText" presStyleLbl="node1" presStyleIdx="2" presStyleCnt="3">
        <dgm:presLayoutVars>
          <dgm:chMax val="0"/>
          <dgm:bulletEnabled val="1"/>
        </dgm:presLayoutVars>
      </dgm:prSet>
      <dgm:spPr/>
    </dgm:pt>
    <dgm:pt modelId="{2D1563B3-271B-4F44-BED4-F52F353A7EC0}" type="pres">
      <dgm:prSet presAssocID="{2E74504E-3691-404B-9909-D8BDADF4B65C}" presName="childText" presStyleLbl="revTx" presStyleIdx="2" presStyleCnt="3">
        <dgm:presLayoutVars>
          <dgm:bulletEnabled val="1"/>
        </dgm:presLayoutVars>
      </dgm:prSet>
      <dgm:spPr/>
    </dgm:pt>
  </dgm:ptLst>
  <dgm:cxnLst>
    <dgm:cxn modelId="{779E0001-1FA7-4182-BD12-2F0E37DB279C}" type="presOf" srcId="{93885665-9390-4D1B-A65E-5A38D886B6E8}" destId="{2D1563B3-271B-4F44-BED4-F52F353A7EC0}" srcOrd="0" destOrd="1" presId="urn:microsoft.com/office/officeart/2005/8/layout/vList2"/>
    <dgm:cxn modelId="{02913404-ED72-4826-ACBE-F89CFC4FE18A}" type="presOf" srcId="{A34DC0E7-8DA7-4630-A376-99FD222DB4D8}" destId="{874BC00E-BFB4-4D48-BFDF-E562C02E5DFB}" srcOrd="0" destOrd="2" presId="urn:microsoft.com/office/officeart/2005/8/layout/vList2"/>
    <dgm:cxn modelId="{1719AE0E-6C23-4C3F-B61C-873D8B668B00}" type="presOf" srcId="{55205E09-D264-4D13-B334-7FE74F29DD16}" destId="{51658653-E9D7-4C2C-A39E-76E908783179}" srcOrd="0" destOrd="2" presId="urn:microsoft.com/office/officeart/2005/8/layout/vList2"/>
    <dgm:cxn modelId="{F9098B14-50D8-439E-B649-45C6B1B00B53}" type="presOf" srcId="{CF7597FE-445F-44EE-BFB2-96F939899561}" destId="{51658653-E9D7-4C2C-A39E-76E908783179}" srcOrd="0" destOrd="1" presId="urn:microsoft.com/office/officeart/2005/8/layout/vList2"/>
    <dgm:cxn modelId="{7C63C527-43CD-4340-9744-89DB5E66FE97}" srcId="{2E74504E-3691-404B-9909-D8BDADF4B65C}" destId="{6DD37A14-50F1-46B9-A10C-1B30944C48E3}" srcOrd="2" destOrd="0" parTransId="{63C6FA90-D876-4D1F-8260-26E2C04C9E19}" sibTransId="{49C43345-C861-4FE3-9BB0-82B1F5EDAC14}"/>
    <dgm:cxn modelId="{6C1CBF29-2585-4C81-A043-63D179EEB17E}" srcId="{3DD4AD9A-E1C3-4A41-BD62-E78BBE7F6098}" destId="{2E74504E-3691-404B-9909-D8BDADF4B65C}" srcOrd="2" destOrd="0" parTransId="{7D5E28C5-EAA6-4832-97E7-53C2E863654B}" sibTransId="{28B5CCEE-F822-45C1-B42D-95CDF161BC46}"/>
    <dgm:cxn modelId="{117D8231-FB7B-4AA7-8128-9F09BB11C3FF}" srcId="{158BCA2B-FD93-4F40-950C-39D8CF74BE1B}" destId="{1D99B1AF-FF75-4740-B2D3-618D5968BE14}" srcOrd="0" destOrd="0" parTransId="{5DDDAF34-D005-4BD1-955B-DC17C68DB254}" sibTransId="{D40D078A-C6FE-4EDF-90AB-53F784D41702}"/>
    <dgm:cxn modelId="{796B7A3F-BADF-498F-9D41-24936BF4F799}" type="presOf" srcId="{2C49C474-71E5-45D8-9F40-9C166E4B2919}" destId="{51658653-E9D7-4C2C-A39E-76E908783179}" srcOrd="0" destOrd="3" presId="urn:microsoft.com/office/officeart/2005/8/layout/vList2"/>
    <dgm:cxn modelId="{08303341-44C1-43FD-951C-301C086A9BBA}" type="presOf" srcId="{3DD4AD9A-E1C3-4A41-BD62-E78BBE7F6098}" destId="{69C2539F-DC75-4A8A-B125-CC9A4DA79FA4}" srcOrd="0" destOrd="0" presId="urn:microsoft.com/office/officeart/2005/8/layout/vList2"/>
    <dgm:cxn modelId="{351D0064-6230-482F-B316-193E95B65C56}" srcId="{3DD4AD9A-E1C3-4A41-BD62-E78BBE7F6098}" destId="{158BCA2B-FD93-4F40-950C-39D8CF74BE1B}" srcOrd="0" destOrd="0" parTransId="{26A3D943-4007-4FDE-8D4C-78ED297AD29F}" sibTransId="{E9CC851A-4EBD-48EC-8890-1BEBCAD3C1C8}"/>
    <dgm:cxn modelId="{8837324F-81BA-49DD-84FA-9783B46BF200}" srcId="{833E20C6-37F5-45DF-B256-A3F7AF28A973}" destId="{2C49C474-71E5-45D8-9F40-9C166E4B2919}" srcOrd="3" destOrd="0" parTransId="{9C0AA119-AC29-48EE-BE06-5F25033712C3}" sibTransId="{8D7AE891-8021-4850-9897-1ECAD2168D7B}"/>
    <dgm:cxn modelId="{96559E7F-6B83-4949-BB0A-466494ED36A9}" type="presOf" srcId="{D127A178-F0EA-41E0-B2DA-2E881E249368}" destId="{2D1563B3-271B-4F44-BED4-F52F353A7EC0}" srcOrd="0" destOrd="0" presId="urn:microsoft.com/office/officeart/2005/8/layout/vList2"/>
    <dgm:cxn modelId="{1C4B2588-C9F2-4751-9282-BB7A9EDFD822}" srcId="{158BCA2B-FD93-4F40-950C-39D8CF74BE1B}" destId="{A34DC0E7-8DA7-4630-A376-99FD222DB4D8}" srcOrd="2" destOrd="0" parTransId="{E4FDAE65-1D49-46CB-BDDD-1444762F2FBE}" sibTransId="{C5215DF3-9A42-46C1-B512-10B7E6C09C60}"/>
    <dgm:cxn modelId="{E89D1F9C-4E8E-4B50-8E5E-DAB74452F68A}" srcId="{833E20C6-37F5-45DF-B256-A3F7AF28A973}" destId="{88C63632-B5B8-4A17-ACF1-430265BB5C7C}" srcOrd="0" destOrd="0" parTransId="{F88BB09D-27F3-4945-86A4-7C89A450863A}" sibTransId="{01D356D7-5DCE-48BC-A7C5-38BF1D7E81B4}"/>
    <dgm:cxn modelId="{89B490A5-7047-4313-9A53-34C263A906EF}" srcId="{3DD4AD9A-E1C3-4A41-BD62-E78BBE7F6098}" destId="{833E20C6-37F5-45DF-B256-A3F7AF28A973}" srcOrd="1" destOrd="0" parTransId="{4C7CAA6D-2713-47D1-B84C-F434B9CC50BF}" sibTransId="{8170646A-1BE1-41D9-936D-73D6C446BD12}"/>
    <dgm:cxn modelId="{8F07D1BC-D6FD-46A9-BC8E-BD4327A2C074}" srcId="{833E20C6-37F5-45DF-B256-A3F7AF28A973}" destId="{55205E09-D264-4D13-B334-7FE74F29DD16}" srcOrd="2" destOrd="0" parTransId="{7F6F0F14-6DD2-4228-B658-315CAAF51604}" sibTransId="{A1B73C80-8C74-41A9-A5D8-3418B9469635}"/>
    <dgm:cxn modelId="{FF2F1FBD-ACEB-432C-9C5E-0C6CCA0178FB}" srcId="{833E20C6-37F5-45DF-B256-A3F7AF28A973}" destId="{CF7597FE-445F-44EE-BFB2-96F939899561}" srcOrd="1" destOrd="0" parTransId="{70C95550-1EDE-4623-8D08-2F579EC8A6B4}" sibTransId="{989767FC-E038-4AF1-A328-45A717973E40}"/>
    <dgm:cxn modelId="{F632E9C8-3648-4611-A8E7-9835F40378FE}" type="presOf" srcId="{E1401DEF-190D-441D-AB6A-5E2E7ED60837}" destId="{874BC00E-BFB4-4D48-BFDF-E562C02E5DFB}" srcOrd="0" destOrd="1" presId="urn:microsoft.com/office/officeart/2005/8/layout/vList2"/>
    <dgm:cxn modelId="{AB9FB2C9-0332-425C-9766-F1EF8872DA65}" type="presOf" srcId="{2E74504E-3691-404B-9909-D8BDADF4B65C}" destId="{B52F280C-C37C-4B49-A1C2-2B55D08514B2}" srcOrd="0" destOrd="0" presId="urn:microsoft.com/office/officeart/2005/8/layout/vList2"/>
    <dgm:cxn modelId="{C18C19DE-3ADE-44EC-97E3-E0F11084F61A}" type="presOf" srcId="{1D99B1AF-FF75-4740-B2D3-618D5968BE14}" destId="{874BC00E-BFB4-4D48-BFDF-E562C02E5DFB}" srcOrd="0" destOrd="0" presId="urn:microsoft.com/office/officeart/2005/8/layout/vList2"/>
    <dgm:cxn modelId="{240E4DE8-8EF1-4F68-A52C-F87999BD341B}" type="presOf" srcId="{158BCA2B-FD93-4F40-950C-39D8CF74BE1B}" destId="{5A78A1E1-1ED8-4CED-94F2-C4CC8C929682}" srcOrd="0" destOrd="0" presId="urn:microsoft.com/office/officeart/2005/8/layout/vList2"/>
    <dgm:cxn modelId="{5E2C0FEA-C2EF-429C-9252-AA2CD73D43B4}" type="presOf" srcId="{833E20C6-37F5-45DF-B256-A3F7AF28A973}" destId="{97FF9342-1E70-460B-B11B-0BCA4F401458}" srcOrd="0" destOrd="0" presId="urn:microsoft.com/office/officeart/2005/8/layout/vList2"/>
    <dgm:cxn modelId="{598D23EA-2435-4293-BB1A-56C7BBD29578}" type="presOf" srcId="{88C63632-B5B8-4A17-ACF1-430265BB5C7C}" destId="{51658653-E9D7-4C2C-A39E-76E908783179}" srcOrd="0" destOrd="0" presId="urn:microsoft.com/office/officeart/2005/8/layout/vList2"/>
    <dgm:cxn modelId="{275428EF-69DD-4E4C-B3CA-1B507C70C47A}" srcId="{2E74504E-3691-404B-9909-D8BDADF4B65C}" destId="{D127A178-F0EA-41E0-B2DA-2E881E249368}" srcOrd="0" destOrd="0" parTransId="{FB995527-5F64-4B0E-A3C9-208F86BE1F12}" sibTransId="{03D174C9-C8CE-459E-93D7-AED50EF25E70}"/>
    <dgm:cxn modelId="{0EC82AF5-27D5-4552-8835-52209085ACE1}" srcId="{158BCA2B-FD93-4F40-950C-39D8CF74BE1B}" destId="{E1401DEF-190D-441D-AB6A-5E2E7ED60837}" srcOrd="1" destOrd="0" parTransId="{9300B126-0E56-4CD2-A065-D49A0554BFE7}" sibTransId="{F0D2B93C-6F41-4FEC-B99F-5258EADDAB16}"/>
    <dgm:cxn modelId="{7F9EE7F6-CA48-46A5-8B8F-1AB748E70701}" type="presOf" srcId="{6DD37A14-50F1-46B9-A10C-1B30944C48E3}" destId="{2D1563B3-271B-4F44-BED4-F52F353A7EC0}" srcOrd="0" destOrd="2" presId="urn:microsoft.com/office/officeart/2005/8/layout/vList2"/>
    <dgm:cxn modelId="{60B39EF9-9B5C-4FDA-9281-C27182978F2C}" srcId="{2E74504E-3691-404B-9909-D8BDADF4B65C}" destId="{93885665-9390-4D1B-A65E-5A38D886B6E8}" srcOrd="1" destOrd="0" parTransId="{E1B023F2-E48C-4C01-8CDD-9659C17648BC}" sibTransId="{B832D572-16A1-4464-BB92-62E313D25A47}"/>
    <dgm:cxn modelId="{B9568C2B-0BB4-4AD4-B86F-F127F48C6AB5}" type="presParOf" srcId="{69C2539F-DC75-4A8A-B125-CC9A4DA79FA4}" destId="{5A78A1E1-1ED8-4CED-94F2-C4CC8C929682}" srcOrd="0" destOrd="0" presId="urn:microsoft.com/office/officeart/2005/8/layout/vList2"/>
    <dgm:cxn modelId="{70C536D5-159E-4400-80C0-45C2E8350ED5}" type="presParOf" srcId="{69C2539F-DC75-4A8A-B125-CC9A4DA79FA4}" destId="{874BC00E-BFB4-4D48-BFDF-E562C02E5DFB}" srcOrd="1" destOrd="0" presId="urn:microsoft.com/office/officeart/2005/8/layout/vList2"/>
    <dgm:cxn modelId="{F6BB6E43-EBE5-445D-ABD0-A249C94E8F1D}" type="presParOf" srcId="{69C2539F-DC75-4A8A-B125-CC9A4DA79FA4}" destId="{97FF9342-1E70-460B-B11B-0BCA4F401458}" srcOrd="2" destOrd="0" presId="urn:microsoft.com/office/officeart/2005/8/layout/vList2"/>
    <dgm:cxn modelId="{201C0E6B-E0B9-485F-AE83-1A415522DD39}" type="presParOf" srcId="{69C2539F-DC75-4A8A-B125-CC9A4DA79FA4}" destId="{51658653-E9D7-4C2C-A39E-76E908783179}" srcOrd="3" destOrd="0" presId="urn:microsoft.com/office/officeart/2005/8/layout/vList2"/>
    <dgm:cxn modelId="{9F3098C2-3BA2-48C5-8CA8-982F4642D587}" type="presParOf" srcId="{69C2539F-DC75-4A8A-B125-CC9A4DA79FA4}" destId="{B52F280C-C37C-4B49-A1C2-2B55D08514B2}" srcOrd="4" destOrd="0" presId="urn:microsoft.com/office/officeart/2005/8/layout/vList2"/>
    <dgm:cxn modelId="{C27C4960-3BA3-4491-9375-0EAB00534E4A}" type="presParOf" srcId="{69C2539F-DC75-4A8A-B125-CC9A4DA79FA4}" destId="{2D1563B3-271B-4F44-BED4-F52F353A7EC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130F64-D79E-45DE-8DFF-C758B39B8A3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5BEC56E-16ED-4D50-8558-0DCF8B99E44C}">
      <dgm:prSet custT="1"/>
      <dgm:spPr/>
      <dgm:t>
        <a:bodyPr/>
        <a:lstStyle/>
        <a:p>
          <a:pPr rtl="0"/>
          <a:r>
            <a:rPr lang="en-US" sz="2800" dirty="0">
              <a:latin typeface="+mn-lt"/>
            </a:rPr>
            <a:t>It is a necessary component of ECMO to prevent clot formation within the circuit and the patient</a:t>
          </a:r>
        </a:p>
      </dgm:t>
    </dgm:pt>
    <dgm:pt modelId="{3BB33EE6-A333-46B4-9F65-EA6260A538CD}" type="parTrans" cxnId="{471BEB8C-5B90-4F4A-BC2E-535B6423E3AE}">
      <dgm:prSet/>
      <dgm:spPr/>
      <dgm:t>
        <a:bodyPr/>
        <a:lstStyle/>
        <a:p>
          <a:endParaRPr lang="en-US">
            <a:latin typeface="+mn-lt"/>
          </a:endParaRPr>
        </a:p>
      </dgm:t>
    </dgm:pt>
    <dgm:pt modelId="{101BDFF4-4573-45C6-A9D2-74FDEBB2BEB1}" type="sibTrans" cxnId="{471BEB8C-5B90-4F4A-BC2E-535B6423E3AE}">
      <dgm:prSet/>
      <dgm:spPr/>
      <dgm:t>
        <a:bodyPr/>
        <a:lstStyle/>
        <a:p>
          <a:endParaRPr lang="en-US">
            <a:latin typeface="+mn-lt"/>
          </a:endParaRPr>
        </a:p>
      </dgm:t>
    </dgm:pt>
    <dgm:pt modelId="{E2F8C3ED-B26B-4E51-9CEE-B8A4097A4969}">
      <dgm:prSet custT="1"/>
      <dgm:spPr/>
      <dgm:t>
        <a:bodyPr/>
        <a:lstStyle/>
        <a:p>
          <a:r>
            <a:rPr lang="en-US" sz="2800" dirty="0">
              <a:latin typeface="+mn-lt"/>
            </a:rPr>
            <a:t>Anticoagulants</a:t>
          </a:r>
          <a:endParaRPr lang="en-US" sz="3900" dirty="0">
            <a:latin typeface="+mn-lt"/>
          </a:endParaRPr>
        </a:p>
      </dgm:t>
    </dgm:pt>
    <dgm:pt modelId="{938B6894-DCAF-4CB6-9C1D-CB92D1830490}" type="parTrans" cxnId="{DD0A37FA-0585-422D-934C-CB9DC134B83A}">
      <dgm:prSet/>
      <dgm:spPr/>
      <dgm:t>
        <a:bodyPr/>
        <a:lstStyle/>
        <a:p>
          <a:endParaRPr lang="en-US">
            <a:latin typeface="+mn-lt"/>
          </a:endParaRPr>
        </a:p>
      </dgm:t>
    </dgm:pt>
    <dgm:pt modelId="{5ABC0A84-2F18-49D6-9DA7-FF5BECC75DBB}" type="sibTrans" cxnId="{DD0A37FA-0585-422D-934C-CB9DC134B83A}">
      <dgm:prSet/>
      <dgm:spPr/>
      <dgm:t>
        <a:bodyPr/>
        <a:lstStyle/>
        <a:p>
          <a:endParaRPr lang="en-US">
            <a:latin typeface="+mn-lt"/>
          </a:endParaRPr>
        </a:p>
      </dgm:t>
    </dgm:pt>
    <dgm:pt modelId="{68332D9E-C33A-47C6-BA98-783A8B3C5B19}">
      <dgm:prSet custT="1"/>
      <dgm:spPr/>
      <dgm:t>
        <a:bodyPr/>
        <a:lstStyle/>
        <a:p>
          <a:r>
            <a:rPr lang="en-US" sz="2400" dirty="0">
              <a:latin typeface="+mn-lt"/>
            </a:rPr>
            <a:t>Unfractionated Heparin</a:t>
          </a:r>
        </a:p>
      </dgm:t>
    </dgm:pt>
    <dgm:pt modelId="{0DB2A77A-B47E-4631-B2B0-B6B7B3C45AC4}" type="parTrans" cxnId="{F5018D0C-DA33-4F7E-B820-A67E56057134}">
      <dgm:prSet/>
      <dgm:spPr/>
      <dgm:t>
        <a:bodyPr/>
        <a:lstStyle/>
        <a:p>
          <a:endParaRPr lang="en-US">
            <a:latin typeface="+mn-lt"/>
          </a:endParaRPr>
        </a:p>
      </dgm:t>
    </dgm:pt>
    <dgm:pt modelId="{1ACFB066-5617-44CD-9D56-741569ED03FA}" type="sibTrans" cxnId="{F5018D0C-DA33-4F7E-B820-A67E56057134}">
      <dgm:prSet/>
      <dgm:spPr/>
      <dgm:t>
        <a:bodyPr/>
        <a:lstStyle/>
        <a:p>
          <a:endParaRPr lang="en-US">
            <a:latin typeface="+mn-lt"/>
          </a:endParaRPr>
        </a:p>
      </dgm:t>
    </dgm:pt>
    <dgm:pt modelId="{037F59BF-B8EB-40BF-94AB-6A2F9C918918}">
      <dgm:prSet custT="1"/>
      <dgm:spPr/>
      <dgm:t>
        <a:bodyPr/>
        <a:lstStyle/>
        <a:p>
          <a:r>
            <a:rPr lang="en-US" sz="2400" dirty="0">
              <a:latin typeface="+mn-lt"/>
            </a:rPr>
            <a:t>Bivalirudin</a:t>
          </a:r>
        </a:p>
      </dgm:t>
    </dgm:pt>
    <dgm:pt modelId="{D5B467F9-BFE0-4F47-AAE0-D6D92D874B75}" type="parTrans" cxnId="{CA9F4DDF-F95F-4EEE-A722-233FA9857B18}">
      <dgm:prSet/>
      <dgm:spPr/>
      <dgm:t>
        <a:bodyPr/>
        <a:lstStyle/>
        <a:p>
          <a:endParaRPr lang="en-US">
            <a:latin typeface="+mn-lt"/>
          </a:endParaRPr>
        </a:p>
      </dgm:t>
    </dgm:pt>
    <dgm:pt modelId="{49262729-FD81-4FA5-88EE-10FE473613A2}" type="sibTrans" cxnId="{CA9F4DDF-F95F-4EEE-A722-233FA9857B18}">
      <dgm:prSet/>
      <dgm:spPr/>
      <dgm:t>
        <a:bodyPr/>
        <a:lstStyle/>
        <a:p>
          <a:endParaRPr lang="en-US">
            <a:latin typeface="+mn-lt"/>
          </a:endParaRPr>
        </a:p>
      </dgm:t>
    </dgm:pt>
    <dgm:pt modelId="{0A8882F4-52AC-4A3C-AD02-EA82B9042D39}">
      <dgm:prSet custT="1"/>
      <dgm:spPr/>
      <dgm:t>
        <a:bodyPr/>
        <a:lstStyle/>
        <a:p>
          <a:r>
            <a:rPr lang="en-US" sz="2400" dirty="0" err="1">
              <a:latin typeface="+mn-lt"/>
            </a:rPr>
            <a:t>Argatroban</a:t>
          </a:r>
          <a:endParaRPr lang="en-US" sz="2400" dirty="0">
            <a:latin typeface="+mn-lt"/>
          </a:endParaRPr>
        </a:p>
      </dgm:t>
    </dgm:pt>
    <dgm:pt modelId="{D535A647-8F0D-4E03-9AE7-3066E0C02ABB}" type="parTrans" cxnId="{3E62C640-C994-470D-893D-975E7B38BF94}">
      <dgm:prSet/>
      <dgm:spPr/>
      <dgm:t>
        <a:bodyPr/>
        <a:lstStyle/>
        <a:p>
          <a:endParaRPr lang="en-US">
            <a:latin typeface="+mn-lt"/>
          </a:endParaRPr>
        </a:p>
      </dgm:t>
    </dgm:pt>
    <dgm:pt modelId="{67F0877B-86EC-4253-995C-11AE0399FBA6}" type="sibTrans" cxnId="{3E62C640-C994-470D-893D-975E7B38BF94}">
      <dgm:prSet/>
      <dgm:spPr/>
      <dgm:t>
        <a:bodyPr/>
        <a:lstStyle/>
        <a:p>
          <a:endParaRPr lang="en-US">
            <a:latin typeface="+mn-lt"/>
          </a:endParaRPr>
        </a:p>
      </dgm:t>
    </dgm:pt>
    <dgm:pt modelId="{2360D910-7A73-44B9-B340-27B3B93852BA}" type="pres">
      <dgm:prSet presAssocID="{FB130F64-D79E-45DE-8DFF-C758B39B8A3B}" presName="linear" presStyleCnt="0">
        <dgm:presLayoutVars>
          <dgm:animLvl val="lvl"/>
          <dgm:resizeHandles val="exact"/>
        </dgm:presLayoutVars>
      </dgm:prSet>
      <dgm:spPr/>
    </dgm:pt>
    <dgm:pt modelId="{CA63BA06-2A48-4B1C-8EB6-80C1FFF80BA2}" type="pres">
      <dgm:prSet presAssocID="{F5BEC56E-16ED-4D50-8558-0DCF8B99E44C}" presName="parentText" presStyleLbl="node1" presStyleIdx="0" presStyleCnt="2">
        <dgm:presLayoutVars>
          <dgm:chMax val="0"/>
          <dgm:bulletEnabled val="1"/>
        </dgm:presLayoutVars>
      </dgm:prSet>
      <dgm:spPr/>
    </dgm:pt>
    <dgm:pt modelId="{BA8E14FD-D558-468D-AC04-4C540EB3D35C}" type="pres">
      <dgm:prSet presAssocID="{101BDFF4-4573-45C6-A9D2-74FDEBB2BEB1}" presName="spacer" presStyleCnt="0"/>
      <dgm:spPr/>
    </dgm:pt>
    <dgm:pt modelId="{6750CEEC-1C24-4DB1-849E-E9ABDDA870B5}" type="pres">
      <dgm:prSet presAssocID="{E2F8C3ED-B26B-4E51-9CEE-B8A4097A4969}" presName="parentText" presStyleLbl="node1" presStyleIdx="1" presStyleCnt="2" custScaleY="63904">
        <dgm:presLayoutVars>
          <dgm:chMax val="0"/>
          <dgm:bulletEnabled val="1"/>
        </dgm:presLayoutVars>
      </dgm:prSet>
      <dgm:spPr/>
    </dgm:pt>
    <dgm:pt modelId="{8A1265DD-2C11-4537-8D70-6B1055F99ED8}" type="pres">
      <dgm:prSet presAssocID="{E2F8C3ED-B26B-4E51-9CEE-B8A4097A4969}" presName="childText" presStyleLbl="revTx" presStyleIdx="0" presStyleCnt="1">
        <dgm:presLayoutVars>
          <dgm:bulletEnabled val="1"/>
        </dgm:presLayoutVars>
      </dgm:prSet>
      <dgm:spPr/>
    </dgm:pt>
  </dgm:ptLst>
  <dgm:cxnLst>
    <dgm:cxn modelId="{F81A6204-DE28-4042-B9D3-FA7EA8AFF757}" type="presOf" srcId="{037F59BF-B8EB-40BF-94AB-6A2F9C918918}" destId="{8A1265DD-2C11-4537-8D70-6B1055F99ED8}" srcOrd="0" destOrd="1" presId="urn:microsoft.com/office/officeart/2005/8/layout/vList2"/>
    <dgm:cxn modelId="{F5018D0C-DA33-4F7E-B820-A67E56057134}" srcId="{E2F8C3ED-B26B-4E51-9CEE-B8A4097A4969}" destId="{68332D9E-C33A-47C6-BA98-783A8B3C5B19}" srcOrd="0" destOrd="0" parTransId="{0DB2A77A-B47E-4631-B2B0-B6B7B3C45AC4}" sibTransId="{1ACFB066-5617-44CD-9D56-741569ED03FA}"/>
    <dgm:cxn modelId="{608E371B-2437-4089-9B49-05A412E2BF94}" type="presOf" srcId="{68332D9E-C33A-47C6-BA98-783A8B3C5B19}" destId="{8A1265DD-2C11-4537-8D70-6B1055F99ED8}" srcOrd="0" destOrd="0" presId="urn:microsoft.com/office/officeart/2005/8/layout/vList2"/>
    <dgm:cxn modelId="{3E62C640-C994-470D-893D-975E7B38BF94}" srcId="{E2F8C3ED-B26B-4E51-9CEE-B8A4097A4969}" destId="{0A8882F4-52AC-4A3C-AD02-EA82B9042D39}" srcOrd="2" destOrd="0" parTransId="{D535A647-8F0D-4E03-9AE7-3066E0C02ABB}" sibTransId="{67F0877B-86EC-4253-995C-11AE0399FBA6}"/>
    <dgm:cxn modelId="{319C7C5F-7C77-4D8B-AFC9-F8ABB56C66ED}" type="presOf" srcId="{F5BEC56E-16ED-4D50-8558-0DCF8B99E44C}" destId="{CA63BA06-2A48-4B1C-8EB6-80C1FFF80BA2}" srcOrd="0" destOrd="0" presId="urn:microsoft.com/office/officeart/2005/8/layout/vList2"/>
    <dgm:cxn modelId="{91BB8058-E6D7-4E1B-A66A-3614A706A58A}" type="presOf" srcId="{FB130F64-D79E-45DE-8DFF-C758B39B8A3B}" destId="{2360D910-7A73-44B9-B340-27B3B93852BA}" srcOrd="0" destOrd="0" presId="urn:microsoft.com/office/officeart/2005/8/layout/vList2"/>
    <dgm:cxn modelId="{471BEB8C-5B90-4F4A-BC2E-535B6423E3AE}" srcId="{FB130F64-D79E-45DE-8DFF-C758B39B8A3B}" destId="{F5BEC56E-16ED-4D50-8558-0DCF8B99E44C}" srcOrd="0" destOrd="0" parTransId="{3BB33EE6-A333-46B4-9F65-EA6260A538CD}" sibTransId="{101BDFF4-4573-45C6-A9D2-74FDEBB2BEB1}"/>
    <dgm:cxn modelId="{E7E1BDAB-B2D1-421C-85A9-697C7DAA4F4F}" type="presOf" srcId="{0A8882F4-52AC-4A3C-AD02-EA82B9042D39}" destId="{8A1265DD-2C11-4537-8D70-6B1055F99ED8}" srcOrd="0" destOrd="2" presId="urn:microsoft.com/office/officeart/2005/8/layout/vList2"/>
    <dgm:cxn modelId="{170251B0-E91F-46FB-92C8-A54504C9E680}" type="presOf" srcId="{E2F8C3ED-B26B-4E51-9CEE-B8A4097A4969}" destId="{6750CEEC-1C24-4DB1-849E-E9ABDDA870B5}" srcOrd="0" destOrd="0" presId="urn:microsoft.com/office/officeart/2005/8/layout/vList2"/>
    <dgm:cxn modelId="{CA9F4DDF-F95F-4EEE-A722-233FA9857B18}" srcId="{E2F8C3ED-B26B-4E51-9CEE-B8A4097A4969}" destId="{037F59BF-B8EB-40BF-94AB-6A2F9C918918}" srcOrd="1" destOrd="0" parTransId="{D5B467F9-BFE0-4F47-AAE0-D6D92D874B75}" sibTransId="{49262729-FD81-4FA5-88EE-10FE473613A2}"/>
    <dgm:cxn modelId="{DD0A37FA-0585-422D-934C-CB9DC134B83A}" srcId="{FB130F64-D79E-45DE-8DFF-C758B39B8A3B}" destId="{E2F8C3ED-B26B-4E51-9CEE-B8A4097A4969}" srcOrd="1" destOrd="0" parTransId="{938B6894-DCAF-4CB6-9C1D-CB92D1830490}" sibTransId="{5ABC0A84-2F18-49D6-9DA7-FF5BECC75DBB}"/>
    <dgm:cxn modelId="{6630857A-F1F1-4228-8801-023D184198C0}" type="presParOf" srcId="{2360D910-7A73-44B9-B340-27B3B93852BA}" destId="{CA63BA06-2A48-4B1C-8EB6-80C1FFF80BA2}" srcOrd="0" destOrd="0" presId="urn:microsoft.com/office/officeart/2005/8/layout/vList2"/>
    <dgm:cxn modelId="{CCC33BDF-544E-43A2-AB2B-56D39E573BFE}" type="presParOf" srcId="{2360D910-7A73-44B9-B340-27B3B93852BA}" destId="{BA8E14FD-D558-468D-AC04-4C540EB3D35C}" srcOrd="1" destOrd="0" presId="urn:microsoft.com/office/officeart/2005/8/layout/vList2"/>
    <dgm:cxn modelId="{E319612C-09DB-4696-938B-C77F2044B96A}" type="presParOf" srcId="{2360D910-7A73-44B9-B340-27B3B93852BA}" destId="{6750CEEC-1C24-4DB1-849E-E9ABDDA870B5}" srcOrd="2" destOrd="0" presId="urn:microsoft.com/office/officeart/2005/8/layout/vList2"/>
    <dgm:cxn modelId="{59F59418-1CE0-4AAF-B95F-682339A4FE84}" type="presParOf" srcId="{2360D910-7A73-44B9-B340-27B3B93852BA}" destId="{8A1265DD-2C11-4537-8D70-6B1055F99ED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AA64DE-8837-49B7-ACC0-2338BE987BF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02466F-F7A6-4C03-85C5-0AE95178872C}">
      <dgm:prSet custT="0"/>
      <dgm:spPr/>
      <dgm:t>
        <a:bodyPr/>
        <a:lstStyle/>
        <a:p>
          <a:r>
            <a:rPr lang="en-US" sz="1800">
              <a:latin typeface="+mn-lt"/>
            </a:rPr>
            <a:t>Mechanism</a:t>
          </a:r>
        </a:p>
      </dgm:t>
    </dgm:pt>
    <dgm:pt modelId="{895948B0-3D43-402A-84B8-01A3A69F133D}" type="parTrans" cxnId="{52800701-4D20-4B8E-97CD-7D6ED04FA618}">
      <dgm:prSet/>
      <dgm:spPr/>
      <dgm:t>
        <a:bodyPr/>
        <a:lstStyle/>
        <a:p>
          <a:endParaRPr lang="en-US">
            <a:latin typeface="+mn-lt"/>
          </a:endParaRPr>
        </a:p>
      </dgm:t>
    </dgm:pt>
    <dgm:pt modelId="{B2BA86BF-DD2E-45D5-BB9F-066E746F1DED}" type="sibTrans" cxnId="{52800701-4D20-4B8E-97CD-7D6ED04FA618}">
      <dgm:prSet/>
      <dgm:spPr/>
      <dgm:t>
        <a:bodyPr/>
        <a:lstStyle/>
        <a:p>
          <a:endParaRPr lang="en-US">
            <a:latin typeface="+mn-lt"/>
          </a:endParaRPr>
        </a:p>
      </dgm:t>
    </dgm:pt>
    <dgm:pt modelId="{476843E3-E710-4D41-873B-801A0852BBF9}">
      <dgm:prSet/>
      <dgm:spPr/>
      <dgm:t>
        <a:bodyPr/>
        <a:lstStyle/>
        <a:p>
          <a:r>
            <a:rPr lang="en-US">
              <a:latin typeface="+mn-lt"/>
            </a:rPr>
            <a:t>Binds to AT to inhibit factor Xa and thrombin</a:t>
          </a:r>
        </a:p>
      </dgm:t>
    </dgm:pt>
    <dgm:pt modelId="{11C0CEBE-43D9-44DC-9730-A967389B836B}" type="parTrans" cxnId="{5DBA522B-0C46-4441-BB8C-1746566E6DDD}">
      <dgm:prSet/>
      <dgm:spPr/>
      <dgm:t>
        <a:bodyPr/>
        <a:lstStyle/>
        <a:p>
          <a:endParaRPr lang="en-US">
            <a:latin typeface="+mn-lt"/>
          </a:endParaRPr>
        </a:p>
      </dgm:t>
    </dgm:pt>
    <dgm:pt modelId="{D0929016-E733-4A60-A8D8-531D3DF370DE}" type="sibTrans" cxnId="{5DBA522B-0C46-4441-BB8C-1746566E6DDD}">
      <dgm:prSet/>
      <dgm:spPr/>
      <dgm:t>
        <a:bodyPr/>
        <a:lstStyle/>
        <a:p>
          <a:endParaRPr lang="en-US">
            <a:latin typeface="+mn-lt"/>
          </a:endParaRPr>
        </a:p>
      </dgm:t>
    </dgm:pt>
    <dgm:pt modelId="{327C7895-D1BD-45DB-B93B-B11D0067C632}">
      <dgm:prSet/>
      <dgm:spPr/>
      <dgm:t>
        <a:bodyPr/>
        <a:lstStyle/>
        <a:p>
          <a:r>
            <a:rPr lang="en-US" dirty="0">
              <a:latin typeface="+mn-lt"/>
            </a:rPr>
            <a:t>Half-life</a:t>
          </a:r>
        </a:p>
      </dgm:t>
    </dgm:pt>
    <dgm:pt modelId="{CA081FB8-B6A6-44D8-BDFD-9B6FD613DDD2}" type="parTrans" cxnId="{61A805D6-321E-41E1-8C17-BA680023893B}">
      <dgm:prSet/>
      <dgm:spPr/>
      <dgm:t>
        <a:bodyPr/>
        <a:lstStyle/>
        <a:p>
          <a:endParaRPr lang="en-US">
            <a:latin typeface="+mn-lt"/>
          </a:endParaRPr>
        </a:p>
      </dgm:t>
    </dgm:pt>
    <dgm:pt modelId="{15C74AC5-3947-42B8-9A27-4B71F0FA1D12}" type="sibTrans" cxnId="{61A805D6-321E-41E1-8C17-BA680023893B}">
      <dgm:prSet/>
      <dgm:spPr/>
      <dgm:t>
        <a:bodyPr/>
        <a:lstStyle/>
        <a:p>
          <a:endParaRPr lang="en-US">
            <a:latin typeface="+mn-lt"/>
          </a:endParaRPr>
        </a:p>
      </dgm:t>
    </dgm:pt>
    <dgm:pt modelId="{A123257E-ABDA-49B2-A137-9CCA63DF155E}">
      <dgm:prSet/>
      <dgm:spPr/>
      <dgm:t>
        <a:bodyPr/>
        <a:lstStyle/>
        <a:p>
          <a:r>
            <a:rPr lang="en-US">
              <a:latin typeface="+mn-lt"/>
            </a:rPr>
            <a:t>35-75 minutes</a:t>
          </a:r>
        </a:p>
      </dgm:t>
    </dgm:pt>
    <dgm:pt modelId="{F0336613-51A5-4F19-95D7-EF1E7240ADCE}" type="parTrans" cxnId="{5E054491-8479-4CAD-9B2A-9533B2697CB9}">
      <dgm:prSet/>
      <dgm:spPr/>
      <dgm:t>
        <a:bodyPr/>
        <a:lstStyle/>
        <a:p>
          <a:endParaRPr lang="en-US">
            <a:latin typeface="+mn-lt"/>
          </a:endParaRPr>
        </a:p>
      </dgm:t>
    </dgm:pt>
    <dgm:pt modelId="{6B3858DE-C8C9-45A0-A5A4-96669054B1F2}" type="sibTrans" cxnId="{5E054491-8479-4CAD-9B2A-9533B2697CB9}">
      <dgm:prSet/>
      <dgm:spPr/>
      <dgm:t>
        <a:bodyPr/>
        <a:lstStyle/>
        <a:p>
          <a:endParaRPr lang="en-US">
            <a:latin typeface="+mn-lt"/>
          </a:endParaRPr>
        </a:p>
      </dgm:t>
    </dgm:pt>
    <dgm:pt modelId="{C6A5C994-F194-4040-8AD5-C9E22502D687}">
      <dgm:prSet/>
      <dgm:spPr/>
      <dgm:t>
        <a:bodyPr/>
        <a:lstStyle/>
        <a:p>
          <a:r>
            <a:rPr lang="en-US">
              <a:latin typeface="+mn-lt"/>
            </a:rPr>
            <a:t>Advantage</a:t>
          </a:r>
        </a:p>
      </dgm:t>
    </dgm:pt>
    <dgm:pt modelId="{A933BAAB-25F5-4A1C-A823-1706AFB910F0}" type="parTrans" cxnId="{CE4EE931-6A39-4C6E-88F7-446A4F0F149E}">
      <dgm:prSet/>
      <dgm:spPr/>
      <dgm:t>
        <a:bodyPr/>
        <a:lstStyle/>
        <a:p>
          <a:endParaRPr lang="en-US">
            <a:latin typeface="+mn-lt"/>
          </a:endParaRPr>
        </a:p>
      </dgm:t>
    </dgm:pt>
    <dgm:pt modelId="{F303247C-E951-4AB1-A3CA-B4ACD4B94B12}" type="sibTrans" cxnId="{CE4EE931-6A39-4C6E-88F7-446A4F0F149E}">
      <dgm:prSet/>
      <dgm:spPr/>
      <dgm:t>
        <a:bodyPr/>
        <a:lstStyle/>
        <a:p>
          <a:endParaRPr lang="en-US">
            <a:latin typeface="+mn-lt"/>
          </a:endParaRPr>
        </a:p>
      </dgm:t>
    </dgm:pt>
    <dgm:pt modelId="{73765621-BE6F-4375-B56B-93B3B45E8FD2}">
      <dgm:prSet/>
      <dgm:spPr/>
      <dgm:t>
        <a:bodyPr/>
        <a:lstStyle/>
        <a:p>
          <a:r>
            <a:rPr lang="en-US">
              <a:latin typeface="+mn-lt"/>
            </a:rPr>
            <a:t>Inexpensive</a:t>
          </a:r>
        </a:p>
      </dgm:t>
    </dgm:pt>
    <dgm:pt modelId="{34EFCBB1-F09A-481C-98D3-452EB42CFEFA}" type="parTrans" cxnId="{10BF471C-64C3-4650-BD3A-1456DCDFB996}">
      <dgm:prSet/>
      <dgm:spPr/>
      <dgm:t>
        <a:bodyPr/>
        <a:lstStyle/>
        <a:p>
          <a:endParaRPr lang="en-US">
            <a:latin typeface="+mn-lt"/>
          </a:endParaRPr>
        </a:p>
      </dgm:t>
    </dgm:pt>
    <dgm:pt modelId="{BC5FB54B-35EC-4962-B1DF-ED85F6892284}" type="sibTrans" cxnId="{10BF471C-64C3-4650-BD3A-1456DCDFB996}">
      <dgm:prSet/>
      <dgm:spPr/>
      <dgm:t>
        <a:bodyPr/>
        <a:lstStyle/>
        <a:p>
          <a:endParaRPr lang="en-US">
            <a:latin typeface="+mn-lt"/>
          </a:endParaRPr>
        </a:p>
      </dgm:t>
    </dgm:pt>
    <dgm:pt modelId="{6227FC18-A066-4B31-83DD-F5770942C385}">
      <dgm:prSet/>
      <dgm:spPr/>
      <dgm:t>
        <a:bodyPr/>
        <a:lstStyle/>
        <a:p>
          <a:r>
            <a:rPr lang="en-US">
              <a:latin typeface="+mn-lt"/>
            </a:rPr>
            <a:t>Disadvantage</a:t>
          </a:r>
        </a:p>
      </dgm:t>
    </dgm:pt>
    <dgm:pt modelId="{EF7EA896-7212-454C-98CA-401374519BF7}" type="parTrans" cxnId="{F3B36D68-F09F-42E3-A879-19F6A37F8227}">
      <dgm:prSet/>
      <dgm:spPr/>
      <dgm:t>
        <a:bodyPr/>
        <a:lstStyle/>
        <a:p>
          <a:endParaRPr lang="en-US">
            <a:latin typeface="+mn-lt"/>
          </a:endParaRPr>
        </a:p>
      </dgm:t>
    </dgm:pt>
    <dgm:pt modelId="{DC3864C6-772F-4E6A-B329-7DF179747B72}" type="sibTrans" cxnId="{F3B36D68-F09F-42E3-A879-19F6A37F8227}">
      <dgm:prSet/>
      <dgm:spPr/>
      <dgm:t>
        <a:bodyPr/>
        <a:lstStyle/>
        <a:p>
          <a:endParaRPr lang="en-US">
            <a:latin typeface="+mn-lt"/>
          </a:endParaRPr>
        </a:p>
      </dgm:t>
    </dgm:pt>
    <dgm:pt modelId="{5315C68E-E8A6-44E2-9B5D-E8BF347E6F81}">
      <dgm:prSet/>
      <dgm:spPr/>
      <dgm:t>
        <a:bodyPr/>
        <a:lstStyle/>
        <a:p>
          <a:r>
            <a:rPr lang="en-US">
              <a:latin typeface="+mn-lt"/>
            </a:rPr>
            <a:t>Binds to other plasma proteins</a:t>
          </a:r>
        </a:p>
      </dgm:t>
    </dgm:pt>
    <dgm:pt modelId="{36275736-D45C-42D8-BEA2-AB366EF01CBB}" type="parTrans" cxnId="{DF06156D-49C2-447C-AE96-C649BDB34BB0}">
      <dgm:prSet/>
      <dgm:spPr/>
      <dgm:t>
        <a:bodyPr/>
        <a:lstStyle/>
        <a:p>
          <a:endParaRPr lang="en-US">
            <a:latin typeface="+mn-lt"/>
          </a:endParaRPr>
        </a:p>
      </dgm:t>
    </dgm:pt>
    <dgm:pt modelId="{AD6ACA1C-B7D5-4821-BE16-AFD48A42A205}" type="sibTrans" cxnId="{DF06156D-49C2-447C-AE96-C649BDB34BB0}">
      <dgm:prSet/>
      <dgm:spPr/>
      <dgm:t>
        <a:bodyPr/>
        <a:lstStyle/>
        <a:p>
          <a:endParaRPr lang="en-US">
            <a:latin typeface="+mn-lt"/>
          </a:endParaRPr>
        </a:p>
      </dgm:t>
    </dgm:pt>
    <dgm:pt modelId="{E78F01B8-6A15-46E0-A4C0-B7ABD2FCD545}">
      <dgm:prSet/>
      <dgm:spPr/>
      <dgm:t>
        <a:bodyPr/>
        <a:lstStyle/>
        <a:p>
          <a:r>
            <a:rPr lang="en-US">
              <a:latin typeface="+mn-lt"/>
            </a:rPr>
            <a:t>Heparin-Induced Thrombocytopenia</a:t>
          </a:r>
        </a:p>
      </dgm:t>
    </dgm:pt>
    <dgm:pt modelId="{0C52E353-AB31-4E26-86CE-56E56C7C77B6}" type="sibTrans" cxnId="{16EBDEC1-CAAB-4729-9918-1EE4795BD090}">
      <dgm:prSet/>
      <dgm:spPr/>
      <dgm:t>
        <a:bodyPr/>
        <a:lstStyle/>
        <a:p>
          <a:endParaRPr lang="en-US">
            <a:latin typeface="+mn-lt"/>
          </a:endParaRPr>
        </a:p>
      </dgm:t>
    </dgm:pt>
    <dgm:pt modelId="{C6010460-B47A-4616-A429-843F161C5991}" type="parTrans" cxnId="{16EBDEC1-CAAB-4729-9918-1EE4795BD090}">
      <dgm:prSet/>
      <dgm:spPr/>
      <dgm:t>
        <a:bodyPr/>
        <a:lstStyle/>
        <a:p>
          <a:endParaRPr lang="en-US">
            <a:latin typeface="+mn-lt"/>
          </a:endParaRPr>
        </a:p>
      </dgm:t>
    </dgm:pt>
    <dgm:pt modelId="{218856EB-8C9E-47F2-948D-CE96813E7BAB}">
      <dgm:prSet/>
      <dgm:spPr/>
      <dgm:t>
        <a:bodyPr/>
        <a:lstStyle/>
        <a:p>
          <a:r>
            <a:rPr lang="en-US">
              <a:latin typeface="+mn-lt"/>
            </a:rPr>
            <a:t>Antidote – protamine</a:t>
          </a:r>
        </a:p>
      </dgm:t>
    </dgm:pt>
    <dgm:pt modelId="{70CB1255-CCAE-40E6-A2C4-BC7B0056BB4B}" type="sibTrans" cxnId="{F086673B-20C6-4317-91CC-32D94A3A0D1A}">
      <dgm:prSet/>
      <dgm:spPr/>
      <dgm:t>
        <a:bodyPr/>
        <a:lstStyle/>
        <a:p>
          <a:endParaRPr lang="en-US">
            <a:latin typeface="+mn-lt"/>
          </a:endParaRPr>
        </a:p>
      </dgm:t>
    </dgm:pt>
    <dgm:pt modelId="{B9D78F12-DF91-440E-91BD-95ACF6B6005F}" type="parTrans" cxnId="{F086673B-20C6-4317-91CC-32D94A3A0D1A}">
      <dgm:prSet/>
      <dgm:spPr/>
      <dgm:t>
        <a:bodyPr/>
        <a:lstStyle/>
        <a:p>
          <a:endParaRPr lang="en-US">
            <a:latin typeface="+mn-lt"/>
          </a:endParaRPr>
        </a:p>
      </dgm:t>
    </dgm:pt>
    <dgm:pt modelId="{47CDF1E6-F39D-4F89-906D-C4DB988BABFB}">
      <dgm:prSet phldr="0"/>
      <dgm:spPr/>
      <dgm:t>
        <a:bodyPr/>
        <a:lstStyle/>
        <a:p>
          <a:r>
            <a:rPr lang="en-US" sz="2200">
              <a:latin typeface="+mn-lt"/>
            </a:rPr>
            <a:t>Dosing</a:t>
          </a:r>
        </a:p>
      </dgm:t>
    </dgm:pt>
    <dgm:pt modelId="{EB8BCAFE-E1A0-4ACF-965D-AE9A19C0CD61}" type="parTrans" cxnId="{31BA4CC2-1F59-4484-96CD-B2426D8CBCA4}">
      <dgm:prSet/>
      <dgm:spPr/>
      <dgm:t>
        <a:bodyPr/>
        <a:lstStyle/>
        <a:p>
          <a:endParaRPr lang="en-US"/>
        </a:p>
      </dgm:t>
    </dgm:pt>
    <dgm:pt modelId="{8ACF45DD-4549-41D5-850B-6F453CE59836}" type="sibTrans" cxnId="{31BA4CC2-1F59-4484-96CD-B2426D8CBCA4}">
      <dgm:prSet/>
      <dgm:spPr/>
      <dgm:t>
        <a:bodyPr/>
        <a:lstStyle/>
        <a:p>
          <a:endParaRPr lang="en-US"/>
        </a:p>
      </dgm:t>
    </dgm:pt>
    <dgm:pt modelId="{EC2BC0B2-4ABD-495B-8660-B71BAD6DE97B}">
      <dgm:prSet phldr="0"/>
      <dgm:spPr/>
      <dgm:t>
        <a:bodyPr/>
        <a:lstStyle/>
        <a:p>
          <a:r>
            <a:rPr lang="en-US" sz="1800" dirty="0">
              <a:latin typeface="+mn-lt"/>
            </a:rPr>
            <a:t>CBC and </a:t>
          </a:r>
          <a:r>
            <a:rPr lang="en-US" sz="1800" dirty="0" err="1">
              <a:latin typeface="+mn-lt"/>
            </a:rPr>
            <a:t>aPTT</a:t>
          </a:r>
          <a:r>
            <a:rPr lang="en-US" sz="1800" dirty="0">
              <a:latin typeface="+mn-lt"/>
            </a:rPr>
            <a:t> or Anti-Xa</a:t>
          </a:r>
        </a:p>
      </dgm:t>
    </dgm:pt>
    <dgm:pt modelId="{A0FA6EB6-690F-43CD-9F05-77E2AC544615}" type="parTrans" cxnId="{A1E0CCDB-4738-4B4F-A7F1-76C228FB7197}">
      <dgm:prSet/>
      <dgm:spPr/>
      <dgm:t>
        <a:bodyPr/>
        <a:lstStyle/>
        <a:p>
          <a:endParaRPr lang="en-US"/>
        </a:p>
      </dgm:t>
    </dgm:pt>
    <dgm:pt modelId="{5D2323E4-4DCD-4C07-B6C5-655C3C71503F}" type="sibTrans" cxnId="{A1E0CCDB-4738-4B4F-A7F1-76C228FB7197}">
      <dgm:prSet/>
      <dgm:spPr/>
      <dgm:t>
        <a:bodyPr/>
        <a:lstStyle/>
        <a:p>
          <a:endParaRPr lang="en-US"/>
        </a:p>
      </dgm:t>
    </dgm:pt>
    <dgm:pt modelId="{DEA8D5DB-1215-45B1-A41F-02B105EEBD93}">
      <dgm:prSet phldr="0"/>
      <dgm:spPr/>
      <dgm:t>
        <a:bodyPr/>
        <a:lstStyle/>
        <a:p>
          <a:pPr rtl="0"/>
          <a:r>
            <a:rPr lang="en-US" sz="1800">
              <a:latin typeface="+mn-lt"/>
            </a:rPr>
            <a:t>IV continuous infusion: </a:t>
          </a:r>
          <a:r>
            <a:rPr lang="en-US" sz="1800"/>
            <a:t>10 - 20 units/kg/hr</a:t>
          </a:r>
        </a:p>
      </dgm:t>
    </dgm:pt>
    <dgm:pt modelId="{57BDF2FA-DF3A-4A82-93C2-CB725BF81E1C}" type="parTrans" cxnId="{9E4BEDC5-823B-4AD1-9B9E-D3FD688E2D8B}">
      <dgm:prSet/>
      <dgm:spPr/>
      <dgm:t>
        <a:bodyPr/>
        <a:lstStyle/>
        <a:p>
          <a:endParaRPr lang="en-US"/>
        </a:p>
      </dgm:t>
    </dgm:pt>
    <dgm:pt modelId="{40C34FA9-4573-41DE-BE79-1C42E75FE3F6}" type="sibTrans" cxnId="{9E4BEDC5-823B-4AD1-9B9E-D3FD688E2D8B}">
      <dgm:prSet/>
      <dgm:spPr/>
      <dgm:t>
        <a:bodyPr/>
        <a:lstStyle/>
        <a:p>
          <a:endParaRPr lang="en-US"/>
        </a:p>
      </dgm:t>
    </dgm:pt>
    <dgm:pt modelId="{B6514B3E-35CC-4FDF-B23A-870919C5C98C}">
      <dgm:prSet phldr="0"/>
      <dgm:spPr/>
      <dgm:t>
        <a:bodyPr/>
        <a:lstStyle/>
        <a:p>
          <a:r>
            <a:rPr lang="en-US" sz="2600">
              <a:latin typeface="+mn-lt"/>
            </a:rPr>
            <a:t>Monitoring</a:t>
          </a:r>
          <a:endParaRPr lang="en-US" sz="2600"/>
        </a:p>
      </dgm:t>
    </dgm:pt>
    <dgm:pt modelId="{115C6252-EE2B-49E3-95A3-FDDE36E4AE85}" type="parTrans" cxnId="{DFEDAE67-C299-4D4E-833C-71D924A2C726}">
      <dgm:prSet/>
      <dgm:spPr/>
      <dgm:t>
        <a:bodyPr/>
        <a:lstStyle/>
        <a:p>
          <a:endParaRPr lang="en-US"/>
        </a:p>
      </dgm:t>
    </dgm:pt>
    <dgm:pt modelId="{91DEF171-1F8A-496C-ABCD-97BCF84F57D2}" type="sibTrans" cxnId="{DFEDAE67-C299-4D4E-833C-71D924A2C726}">
      <dgm:prSet/>
      <dgm:spPr/>
      <dgm:t>
        <a:bodyPr/>
        <a:lstStyle/>
        <a:p>
          <a:endParaRPr lang="en-US"/>
        </a:p>
      </dgm:t>
    </dgm:pt>
    <dgm:pt modelId="{1F7BDAE2-7B80-4022-B0B9-89DD79054A4E}" type="pres">
      <dgm:prSet presAssocID="{A1AA64DE-8837-49B7-ACC0-2338BE987BFB}" presName="linear" presStyleCnt="0">
        <dgm:presLayoutVars>
          <dgm:animLvl val="lvl"/>
          <dgm:resizeHandles val="exact"/>
        </dgm:presLayoutVars>
      </dgm:prSet>
      <dgm:spPr/>
    </dgm:pt>
    <dgm:pt modelId="{816E7E7A-18C4-4A92-B567-5ED6796BC855}" type="pres">
      <dgm:prSet presAssocID="{A802466F-F7A6-4C03-85C5-0AE95178872C}" presName="parentText" presStyleLbl="node1" presStyleIdx="0" presStyleCnt="6">
        <dgm:presLayoutVars>
          <dgm:chMax val="0"/>
          <dgm:bulletEnabled val="1"/>
        </dgm:presLayoutVars>
      </dgm:prSet>
      <dgm:spPr/>
    </dgm:pt>
    <dgm:pt modelId="{91847B2F-FDB2-4D16-8E01-C9A86AB3698E}" type="pres">
      <dgm:prSet presAssocID="{A802466F-F7A6-4C03-85C5-0AE95178872C}" presName="childText" presStyleLbl="revTx" presStyleIdx="0" presStyleCnt="6">
        <dgm:presLayoutVars>
          <dgm:bulletEnabled val="1"/>
        </dgm:presLayoutVars>
      </dgm:prSet>
      <dgm:spPr/>
    </dgm:pt>
    <dgm:pt modelId="{66F1A395-1693-4A33-8CC2-6D6073B16280}" type="pres">
      <dgm:prSet presAssocID="{47CDF1E6-F39D-4F89-906D-C4DB988BABFB}" presName="parentText" presStyleLbl="node1" presStyleIdx="1" presStyleCnt="6">
        <dgm:presLayoutVars>
          <dgm:chMax val="0"/>
          <dgm:bulletEnabled val="1"/>
        </dgm:presLayoutVars>
      </dgm:prSet>
      <dgm:spPr/>
    </dgm:pt>
    <dgm:pt modelId="{0D13549B-52D3-4484-BA97-EDA96F28AF2C}" type="pres">
      <dgm:prSet presAssocID="{47CDF1E6-F39D-4F89-906D-C4DB988BABFB}" presName="childText" presStyleLbl="revTx" presStyleIdx="1" presStyleCnt="6">
        <dgm:presLayoutVars>
          <dgm:bulletEnabled val="1"/>
        </dgm:presLayoutVars>
      </dgm:prSet>
      <dgm:spPr/>
    </dgm:pt>
    <dgm:pt modelId="{8E7A2818-0E22-482F-A6E4-B40ED4A38C64}" type="pres">
      <dgm:prSet presAssocID="{B6514B3E-35CC-4FDF-B23A-870919C5C98C}" presName="parentText" presStyleLbl="node1" presStyleIdx="2" presStyleCnt="6">
        <dgm:presLayoutVars>
          <dgm:chMax val="0"/>
          <dgm:bulletEnabled val="1"/>
        </dgm:presLayoutVars>
      </dgm:prSet>
      <dgm:spPr/>
    </dgm:pt>
    <dgm:pt modelId="{CFA1B22D-6B01-4C7E-BCBE-0DF51D87715B}" type="pres">
      <dgm:prSet presAssocID="{B6514B3E-35CC-4FDF-B23A-870919C5C98C}" presName="childText" presStyleLbl="revTx" presStyleIdx="2" presStyleCnt="6">
        <dgm:presLayoutVars>
          <dgm:bulletEnabled val="1"/>
        </dgm:presLayoutVars>
      </dgm:prSet>
      <dgm:spPr/>
    </dgm:pt>
    <dgm:pt modelId="{5593E9BA-C98B-4053-B078-1D42C12F992C}" type="pres">
      <dgm:prSet presAssocID="{327C7895-D1BD-45DB-B93B-B11D0067C632}" presName="parentText" presStyleLbl="node1" presStyleIdx="3" presStyleCnt="6">
        <dgm:presLayoutVars>
          <dgm:chMax val="0"/>
          <dgm:bulletEnabled val="1"/>
        </dgm:presLayoutVars>
      </dgm:prSet>
      <dgm:spPr/>
    </dgm:pt>
    <dgm:pt modelId="{E9C3699F-6A06-4C7C-8020-58C9918CE990}" type="pres">
      <dgm:prSet presAssocID="{327C7895-D1BD-45DB-B93B-B11D0067C632}" presName="childText" presStyleLbl="revTx" presStyleIdx="3" presStyleCnt="6">
        <dgm:presLayoutVars>
          <dgm:bulletEnabled val="1"/>
        </dgm:presLayoutVars>
      </dgm:prSet>
      <dgm:spPr/>
    </dgm:pt>
    <dgm:pt modelId="{90356C2F-2843-4493-A481-3FA79F026DCB}" type="pres">
      <dgm:prSet presAssocID="{C6A5C994-F194-4040-8AD5-C9E22502D687}" presName="parentText" presStyleLbl="node1" presStyleIdx="4" presStyleCnt="6">
        <dgm:presLayoutVars>
          <dgm:chMax val="0"/>
          <dgm:bulletEnabled val="1"/>
        </dgm:presLayoutVars>
      </dgm:prSet>
      <dgm:spPr/>
    </dgm:pt>
    <dgm:pt modelId="{3DB29204-8AEF-48A4-961F-4A236D61DEA5}" type="pres">
      <dgm:prSet presAssocID="{C6A5C994-F194-4040-8AD5-C9E22502D687}" presName="childText" presStyleLbl="revTx" presStyleIdx="4" presStyleCnt="6">
        <dgm:presLayoutVars>
          <dgm:bulletEnabled val="1"/>
        </dgm:presLayoutVars>
      </dgm:prSet>
      <dgm:spPr/>
    </dgm:pt>
    <dgm:pt modelId="{3CDA1E72-A875-40D9-9FC5-B09E655E5032}" type="pres">
      <dgm:prSet presAssocID="{6227FC18-A066-4B31-83DD-F5770942C385}" presName="parentText" presStyleLbl="node1" presStyleIdx="5" presStyleCnt="6">
        <dgm:presLayoutVars>
          <dgm:chMax val="0"/>
          <dgm:bulletEnabled val="1"/>
        </dgm:presLayoutVars>
      </dgm:prSet>
      <dgm:spPr/>
    </dgm:pt>
    <dgm:pt modelId="{D60F37CE-644B-4908-A7FA-42F7E3C926D3}" type="pres">
      <dgm:prSet presAssocID="{6227FC18-A066-4B31-83DD-F5770942C385}" presName="childText" presStyleLbl="revTx" presStyleIdx="5" presStyleCnt="6">
        <dgm:presLayoutVars>
          <dgm:bulletEnabled val="1"/>
        </dgm:presLayoutVars>
      </dgm:prSet>
      <dgm:spPr/>
    </dgm:pt>
  </dgm:ptLst>
  <dgm:cxnLst>
    <dgm:cxn modelId="{52800701-4D20-4B8E-97CD-7D6ED04FA618}" srcId="{A1AA64DE-8837-49B7-ACC0-2338BE987BFB}" destId="{A802466F-F7A6-4C03-85C5-0AE95178872C}" srcOrd="0" destOrd="0" parTransId="{895948B0-3D43-402A-84B8-01A3A69F133D}" sibTransId="{B2BA86BF-DD2E-45D5-BB9F-066E746F1DED}"/>
    <dgm:cxn modelId="{4E9D2203-AF73-4FF8-8A72-4204900F8ECC}" type="presOf" srcId="{A1AA64DE-8837-49B7-ACC0-2338BE987BFB}" destId="{1F7BDAE2-7B80-4022-B0B9-89DD79054A4E}" srcOrd="0" destOrd="0" presId="urn:microsoft.com/office/officeart/2005/8/layout/vList2"/>
    <dgm:cxn modelId="{10BF471C-64C3-4650-BD3A-1456DCDFB996}" srcId="{C6A5C994-F194-4040-8AD5-C9E22502D687}" destId="{73765621-BE6F-4375-B56B-93B3B45E8FD2}" srcOrd="0" destOrd="0" parTransId="{34EFCBB1-F09A-481C-98D3-452EB42CFEFA}" sibTransId="{BC5FB54B-35EC-4962-B1DF-ED85F6892284}"/>
    <dgm:cxn modelId="{5DBA522B-0C46-4441-BB8C-1746566E6DDD}" srcId="{A802466F-F7A6-4C03-85C5-0AE95178872C}" destId="{476843E3-E710-4D41-873B-801A0852BBF9}" srcOrd="0" destOrd="0" parTransId="{11C0CEBE-43D9-44DC-9730-A967389B836B}" sibTransId="{D0929016-E733-4A60-A8D8-531D3DF370DE}"/>
    <dgm:cxn modelId="{CE4EE931-6A39-4C6E-88F7-446A4F0F149E}" srcId="{A1AA64DE-8837-49B7-ACC0-2338BE987BFB}" destId="{C6A5C994-F194-4040-8AD5-C9E22502D687}" srcOrd="4" destOrd="0" parTransId="{A933BAAB-25F5-4A1C-A823-1706AFB910F0}" sibTransId="{F303247C-E951-4AB1-A3CA-B4ACD4B94B12}"/>
    <dgm:cxn modelId="{39A62734-728F-4A18-AD84-E2CF57204F00}" type="presOf" srcId="{47CDF1E6-F39D-4F89-906D-C4DB988BABFB}" destId="{66F1A395-1693-4A33-8CC2-6D6073B16280}" srcOrd="0" destOrd="0" presId="urn:microsoft.com/office/officeart/2005/8/layout/vList2"/>
    <dgm:cxn modelId="{F086673B-20C6-4317-91CC-32D94A3A0D1A}" srcId="{C6A5C994-F194-4040-8AD5-C9E22502D687}" destId="{218856EB-8C9E-47F2-948D-CE96813E7BAB}" srcOrd="1" destOrd="0" parTransId="{B9D78F12-DF91-440E-91BD-95ACF6B6005F}" sibTransId="{70CB1255-CCAE-40E6-A2C4-BC7B0056BB4B}"/>
    <dgm:cxn modelId="{DFEDAE67-C299-4D4E-833C-71D924A2C726}" srcId="{A1AA64DE-8837-49B7-ACC0-2338BE987BFB}" destId="{B6514B3E-35CC-4FDF-B23A-870919C5C98C}" srcOrd="2" destOrd="0" parTransId="{115C6252-EE2B-49E3-95A3-FDDE36E4AE85}" sibTransId="{91DEF171-1F8A-496C-ABCD-97BCF84F57D2}"/>
    <dgm:cxn modelId="{F3B36D68-F09F-42E3-A879-19F6A37F8227}" srcId="{A1AA64DE-8837-49B7-ACC0-2338BE987BFB}" destId="{6227FC18-A066-4B31-83DD-F5770942C385}" srcOrd="5" destOrd="0" parTransId="{EF7EA896-7212-454C-98CA-401374519BF7}" sibTransId="{DC3864C6-772F-4E6A-B329-7DF179747B72}"/>
    <dgm:cxn modelId="{DF06156D-49C2-447C-AE96-C649BDB34BB0}" srcId="{6227FC18-A066-4B31-83DD-F5770942C385}" destId="{5315C68E-E8A6-44E2-9B5D-E8BF347E6F81}" srcOrd="0" destOrd="0" parTransId="{36275736-D45C-42D8-BEA2-AB366EF01CBB}" sibTransId="{AD6ACA1C-B7D5-4821-BE16-AFD48A42A205}"/>
    <dgm:cxn modelId="{E7560673-7738-4BB0-8944-57E6176EAFFD}" type="presOf" srcId="{E78F01B8-6A15-46E0-A4C0-B7ABD2FCD545}" destId="{D60F37CE-644B-4908-A7FA-42F7E3C926D3}" srcOrd="0" destOrd="1" presId="urn:microsoft.com/office/officeart/2005/8/layout/vList2"/>
    <dgm:cxn modelId="{3A1F1E55-4597-4364-A43C-893EC7DF765D}" type="presOf" srcId="{C6A5C994-F194-4040-8AD5-C9E22502D687}" destId="{90356C2F-2843-4493-A481-3FA79F026DCB}" srcOrd="0" destOrd="0" presId="urn:microsoft.com/office/officeart/2005/8/layout/vList2"/>
    <dgm:cxn modelId="{74FB8576-8ED4-4A09-A67E-2BFFF76D44CD}" type="presOf" srcId="{B6514B3E-35CC-4FDF-B23A-870919C5C98C}" destId="{8E7A2818-0E22-482F-A6E4-B40ED4A38C64}" srcOrd="0" destOrd="0" presId="urn:microsoft.com/office/officeart/2005/8/layout/vList2"/>
    <dgm:cxn modelId="{38C6AF76-2BA0-4DF6-A1B2-FB956F3E4458}" type="presOf" srcId="{DEA8D5DB-1215-45B1-A41F-02B105EEBD93}" destId="{0D13549B-52D3-4484-BA97-EDA96F28AF2C}" srcOrd="0" destOrd="0" presId="urn:microsoft.com/office/officeart/2005/8/layout/vList2"/>
    <dgm:cxn modelId="{FAE14C78-C0F6-4C52-B435-5F6FAEB320AB}" type="presOf" srcId="{73765621-BE6F-4375-B56B-93B3B45E8FD2}" destId="{3DB29204-8AEF-48A4-961F-4A236D61DEA5}" srcOrd="0" destOrd="0" presId="urn:microsoft.com/office/officeart/2005/8/layout/vList2"/>
    <dgm:cxn modelId="{1924C058-1ACE-4501-A592-2F90B55E4F90}" type="presOf" srcId="{A802466F-F7A6-4C03-85C5-0AE95178872C}" destId="{816E7E7A-18C4-4A92-B567-5ED6796BC855}" srcOrd="0" destOrd="0" presId="urn:microsoft.com/office/officeart/2005/8/layout/vList2"/>
    <dgm:cxn modelId="{0C75E382-C400-4B17-B03B-7CE4C3072C4F}" type="presOf" srcId="{327C7895-D1BD-45DB-B93B-B11D0067C632}" destId="{5593E9BA-C98B-4053-B078-1D42C12F992C}" srcOrd="0" destOrd="0" presId="urn:microsoft.com/office/officeart/2005/8/layout/vList2"/>
    <dgm:cxn modelId="{17FCC48A-C06B-4D69-8983-AEF76C35D3CC}" type="presOf" srcId="{218856EB-8C9E-47F2-948D-CE96813E7BAB}" destId="{3DB29204-8AEF-48A4-961F-4A236D61DEA5}" srcOrd="0" destOrd="1" presId="urn:microsoft.com/office/officeart/2005/8/layout/vList2"/>
    <dgm:cxn modelId="{5E054491-8479-4CAD-9B2A-9533B2697CB9}" srcId="{327C7895-D1BD-45DB-B93B-B11D0067C632}" destId="{A123257E-ABDA-49B2-A137-9CCA63DF155E}" srcOrd="0" destOrd="0" parTransId="{F0336613-51A5-4F19-95D7-EF1E7240ADCE}" sibTransId="{6B3858DE-C8C9-45A0-A5A4-96669054B1F2}"/>
    <dgm:cxn modelId="{6EBC79B0-9C9D-468E-80D5-78FE7F8A8345}" type="presOf" srcId="{6227FC18-A066-4B31-83DD-F5770942C385}" destId="{3CDA1E72-A875-40D9-9FC5-B09E655E5032}" srcOrd="0" destOrd="0" presId="urn:microsoft.com/office/officeart/2005/8/layout/vList2"/>
    <dgm:cxn modelId="{0B78F6BF-8096-4339-B6FE-29574C1A5560}" type="presOf" srcId="{A123257E-ABDA-49B2-A137-9CCA63DF155E}" destId="{E9C3699F-6A06-4C7C-8020-58C9918CE990}" srcOrd="0" destOrd="0" presId="urn:microsoft.com/office/officeart/2005/8/layout/vList2"/>
    <dgm:cxn modelId="{16EBDEC1-CAAB-4729-9918-1EE4795BD090}" srcId="{6227FC18-A066-4B31-83DD-F5770942C385}" destId="{E78F01B8-6A15-46E0-A4C0-B7ABD2FCD545}" srcOrd="1" destOrd="0" parTransId="{C6010460-B47A-4616-A429-843F161C5991}" sibTransId="{0C52E353-AB31-4E26-86CE-56E56C7C77B6}"/>
    <dgm:cxn modelId="{31BA4CC2-1F59-4484-96CD-B2426D8CBCA4}" srcId="{A1AA64DE-8837-49B7-ACC0-2338BE987BFB}" destId="{47CDF1E6-F39D-4F89-906D-C4DB988BABFB}" srcOrd="1" destOrd="0" parTransId="{EB8BCAFE-E1A0-4ACF-965D-AE9A19C0CD61}" sibTransId="{8ACF45DD-4549-41D5-850B-6F453CE59836}"/>
    <dgm:cxn modelId="{9E4BEDC5-823B-4AD1-9B9E-D3FD688E2D8B}" srcId="{47CDF1E6-F39D-4F89-906D-C4DB988BABFB}" destId="{DEA8D5DB-1215-45B1-A41F-02B105EEBD93}" srcOrd="0" destOrd="0" parTransId="{57BDF2FA-DF3A-4A82-93C2-CB725BF81E1C}" sibTransId="{40C34FA9-4573-41DE-BE79-1C42E75FE3F6}"/>
    <dgm:cxn modelId="{61A805D6-321E-41E1-8C17-BA680023893B}" srcId="{A1AA64DE-8837-49B7-ACC0-2338BE987BFB}" destId="{327C7895-D1BD-45DB-B93B-B11D0067C632}" srcOrd="3" destOrd="0" parTransId="{CA081FB8-B6A6-44D8-BDFD-9B6FD613DDD2}" sibTransId="{15C74AC5-3947-42B8-9A27-4B71F0FA1D12}"/>
    <dgm:cxn modelId="{A1E0CCDB-4738-4B4F-A7F1-76C228FB7197}" srcId="{B6514B3E-35CC-4FDF-B23A-870919C5C98C}" destId="{EC2BC0B2-4ABD-495B-8660-B71BAD6DE97B}" srcOrd="0" destOrd="0" parTransId="{A0FA6EB6-690F-43CD-9F05-77E2AC544615}" sibTransId="{5D2323E4-4DCD-4C07-B6C5-655C3C71503F}"/>
    <dgm:cxn modelId="{DD434BDE-137F-4589-AC1C-B09AFDBEAB2B}" type="presOf" srcId="{476843E3-E710-4D41-873B-801A0852BBF9}" destId="{91847B2F-FDB2-4D16-8E01-C9A86AB3698E}" srcOrd="0" destOrd="0" presId="urn:microsoft.com/office/officeart/2005/8/layout/vList2"/>
    <dgm:cxn modelId="{06D5E1F1-C952-45A5-B747-5F4F34603151}" type="presOf" srcId="{5315C68E-E8A6-44E2-9B5D-E8BF347E6F81}" destId="{D60F37CE-644B-4908-A7FA-42F7E3C926D3}" srcOrd="0" destOrd="0" presId="urn:microsoft.com/office/officeart/2005/8/layout/vList2"/>
    <dgm:cxn modelId="{B5CBCDFE-1988-4CD1-B259-7059FD857CA8}" type="presOf" srcId="{EC2BC0B2-4ABD-495B-8660-B71BAD6DE97B}" destId="{CFA1B22D-6B01-4C7E-BCBE-0DF51D87715B}" srcOrd="0" destOrd="0" presId="urn:microsoft.com/office/officeart/2005/8/layout/vList2"/>
    <dgm:cxn modelId="{0FF10FA6-D29A-4D3F-83FD-78E4FDE96531}" type="presParOf" srcId="{1F7BDAE2-7B80-4022-B0B9-89DD79054A4E}" destId="{816E7E7A-18C4-4A92-B567-5ED6796BC855}" srcOrd="0" destOrd="0" presId="urn:microsoft.com/office/officeart/2005/8/layout/vList2"/>
    <dgm:cxn modelId="{4ED808BE-7853-42C1-9295-09D7D4181988}" type="presParOf" srcId="{1F7BDAE2-7B80-4022-B0B9-89DD79054A4E}" destId="{91847B2F-FDB2-4D16-8E01-C9A86AB3698E}" srcOrd="1" destOrd="0" presId="urn:microsoft.com/office/officeart/2005/8/layout/vList2"/>
    <dgm:cxn modelId="{4E3072BA-9EF1-4C39-A60E-F8103D3209E3}" type="presParOf" srcId="{1F7BDAE2-7B80-4022-B0B9-89DD79054A4E}" destId="{66F1A395-1693-4A33-8CC2-6D6073B16280}" srcOrd="2" destOrd="0" presId="urn:microsoft.com/office/officeart/2005/8/layout/vList2"/>
    <dgm:cxn modelId="{9658FF14-4F49-4B0F-A707-E29686D95385}" type="presParOf" srcId="{1F7BDAE2-7B80-4022-B0B9-89DD79054A4E}" destId="{0D13549B-52D3-4484-BA97-EDA96F28AF2C}" srcOrd="3" destOrd="0" presId="urn:microsoft.com/office/officeart/2005/8/layout/vList2"/>
    <dgm:cxn modelId="{1168D672-E5E5-4A3F-9AD3-9610A59F303C}" type="presParOf" srcId="{1F7BDAE2-7B80-4022-B0B9-89DD79054A4E}" destId="{8E7A2818-0E22-482F-A6E4-B40ED4A38C64}" srcOrd="4" destOrd="0" presId="urn:microsoft.com/office/officeart/2005/8/layout/vList2"/>
    <dgm:cxn modelId="{2223BEA7-5077-4FF9-8A3E-8AE2C9F82EC7}" type="presParOf" srcId="{1F7BDAE2-7B80-4022-B0B9-89DD79054A4E}" destId="{CFA1B22D-6B01-4C7E-BCBE-0DF51D87715B}" srcOrd="5" destOrd="0" presId="urn:microsoft.com/office/officeart/2005/8/layout/vList2"/>
    <dgm:cxn modelId="{7A793B6F-E04E-4CFF-9DD7-4F90FA0DB095}" type="presParOf" srcId="{1F7BDAE2-7B80-4022-B0B9-89DD79054A4E}" destId="{5593E9BA-C98B-4053-B078-1D42C12F992C}" srcOrd="6" destOrd="0" presId="urn:microsoft.com/office/officeart/2005/8/layout/vList2"/>
    <dgm:cxn modelId="{60EA4416-82B8-43DC-8325-B21A20800DFB}" type="presParOf" srcId="{1F7BDAE2-7B80-4022-B0B9-89DD79054A4E}" destId="{E9C3699F-6A06-4C7C-8020-58C9918CE990}" srcOrd="7" destOrd="0" presId="urn:microsoft.com/office/officeart/2005/8/layout/vList2"/>
    <dgm:cxn modelId="{60D1C18C-6E94-4220-B0FC-7CD21AA70D85}" type="presParOf" srcId="{1F7BDAE2-7B80-4022-B0B9-89DD79054A4E}" destId="{90356C2F-2843-4493-A481-3FA79F026DCB}" srcOrd="8" destOrd="0" presId="urn:microsoft.com/office/officeart/2005/8/layout/vList2"/>
    <dgm:cxn modelId="{7437DDAD-2589-4BA9-B44A-D612EDA11A27}" type="presParOf" srcId="{1F7BDAE2-7B80-4022-B0B9-89DD79054A4E}" destId="{3DB29204-8AEF-48A4-961F-4A236D61DEA5}" srcOrd="9" destOrd="0" presId="urn:microsoft.com/office/officeart/2005/8/layout/vList2"/>
    <dgm:cxn modelId="{930D40B3-16E7-480A-A5A7-AD6E358BC826}" type="presParOf" srcId="{1F7BDAE2-7B80-4022-B0B9-89DD79054A4E}" destId="{3CDA1E72-A875-40D9-9FC5-B09E655E5032}" srcOrd="10" destOrd="0" presId="urn:microsoft.com/office/officeart/2005/8/layout/vList2"/>
    <dgm:cxn modelId="{958D3265-F6CC-4344-B005-D3BE0AAD280C}" type="presParOf" srcId="{1F7BDAE2-7B80-4022-B0B9-89DD79054A4E}" destId="{D60F37CE-644B-4908-A7FA-42F7E3C926D3}"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AA64DE-8837-49B7-ACC0-2338BE987BF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02466F-F7A6-4C03-85C5-0AE95178872C}">
      <dgm:prSet/>
      <dgm:spPr/>
      <dgm:t>
        <a:bodyPr/>
        <a:lstStyle/>
        <a:p>
          <a:r>
            <a:rPr lang="en-US">
              <a:latin typeface="+mn-lt"/>
            </a:rPr>
            <a:t>Mechanism</a:t>
          </a:r>
        </a:p>
      </dgm:t>
    </dgm:pt>
    <dgm:pt modelId="{895948B0-3D43-402A-84B8-01A3A69F133D}" type="parTrans" cxnId="{52800701-4D20-4B8E-97CD-7D6ED04FA618}">
      <dgm:prSet/>
      <dgm:spPr/>
      <dgm:t>
        <a:bodyPr/>
        <a:lstStyle/>
        <a:p>
          <a:endParaRPr lang="en-US">
            <a:latin typeface="+mn-lt"/>
          </a:endParaRPr>
        </a:p>
      </dgm:t>
    </dgm:pt>
    <dgm:pt modelId="{B2BA86BF-DD2E-45D5-BB9F-066E746F1DED}" type="sibTrans" cxnId="{52800701-4D20-4B8E-97CD-7D6ED04FA618}">
      <dgm:prSet/>
      <dgm:spPr/>
      <dgm:t>
        <a:bodyPr/>
        <a:lstStyle/>
        <a:p>
          <a:endParaRPr lang="en-US">
            <a:latin typeface="+mn-lt"/>
          </a:endParaRPr>
        </a:p>
      </dgm:t>
    </dgm:pt>
    <dgm:pt modelId="{476843E3-E710-4D41-873B-801A0852BBF9}">
      <dgm:prSet/>
      <dgm:spPr/>
      <dgm:t>
        <a:bodyPr/>
        <a:lstStyle/>
        <a:p>
          <a:r>
            <a:rPr lang="en-US">
              <a:latin typeface="+mn-lt"/>
            </a:rPr>
            <a:t>Reversibly binds to thrombin </a:t>
          </a:r>
        </a:p>
      </dgm:t>
    </dgm:pt>
    <dgm:pt modelId="{11C0CEBE-43D9-44DC-9730-A967389B836B}" type="parTrans" cxnId="{5DBA522B-0C46-4441-BB8C-1746566E6DDD}">
      <dgm:prSet/>
      <dgm:spPr/>
      <dgm:t>
        <a:bodyPr/>
        <a:lstStyle/>
        <a:p>
          <a:endParaRPr lang="en-US">
            <a:latin typeface="+mn-lt"/>
          </a:endParaRPr>
        </a:p>
      </dgm:t>
    </dgm:pt>
    <dgm:pt modelId="{D0929016-E733-4A60-A8D8-531D3DF370DE}" type="sibTrans" cxnId="{5DBA522B-0C46-4441-BB8C-1746566E6DDD}">
      <dgm:prSet/>
      <dgm:spPr/>
      <dgm:t>
        <a:bodyPr/>
        <a:lstStyle/>
        <a:p>
          <a:endParaRPr lang="en-US">
            <a:latin typeface="+mn-lt"/>
          </a:endParaRPr>
        </a:p>
      </dgm:t>
    </dgm:pt>
    <dgm:pt modelId="{327C7895-D1BD-45DB-B93B-B11D0067C632}">
      <dgm:prSet/>
      <dgm:spPr/>
      <dgm:t>
        <a:bodyPr/>
        <a:lstStyle/>
        <a:p>
          <a:r>
            <a:rPr lang="en-US">
              <a:latin typeface="+mn-lt"/>
            </a:rPr>
            <a:t>Half-life</a:t>
          </a:r>
        </a:p>
      </dgm:t>
    </dgm:pt>
    <dgm:pt modelId="{CA081FB8-B6A6-44D8-BDFD-9B6FD613DDD2}" type="parTrans" cxnId="{61A805D6-321E-41E1-8C17-BA680023893B}">
      <dgm:prSet/>
      <dgm:spPr/>
      <dgm:t>
        <a:bodyPr/>
        <a:lstStyle/>
        <a:p>
          <a:endParaRPr lang="en-US">
            <a:latin typeface="+mn-lt"/>
          </a:endParaRPr>
        </a:p>
      </dgm:t>
    </dgm:pt>
    <dgm:pt modelId="{15C74AC5-3947-42B8-9A27-4B71F0FA1D12}" type="sibTrans" cxnId="{61A805D6-321E-41E1-8C17-BA680023893B}">
      <dgm:prSet/>
      <dgm:spPr/>
      <dgm:t>
        <a:bodyPr/>
        <a:lstStyle/>
        <a:p>
          <a:endParaRPr lang="en-US">
            <a:latin typeface="+mn-lt"/>
          </a:endParaRPr>
        </a:p>
      </dgm:t>
    </dgm:pt>
    <dgm:pt modelId="{A123257E-ABDA-49B2-A137-9CCA63DF155E}">
      <dgm:prSet/>
      <dgm:spPr/>
      <dgm:t>
        <a:bodyPr/>
        <a:lstStyle/>
        <a:p>
          <a:r>
            <a:rPr lang="en-US">
              <a:latin typeface="+mn-lt"/>
            </a:rPr>
            <a:t>15-45 minutes</a:t>
          </a:r>
        </a:p>
      </dgm:t>
    </dgm:pt>
    <dgm:pt modelId="{F0336613-51A5-4F19-95D7-EF1E7240ADCE}" type="parTrans" cxnId="{5E054491-8479-4CAD-9B2A-9533B2697CB9}">
      <dgm:prSet/>
      <dgm:spPr/>
      <dgm:t>
        <a:bodyPr/>
        <a:lstStyle/>
        <a:p>
          <a:endParaRPr lang="en-US">
            <a:latin typeface="+mn-lt"/>
          </a:endParaRPr>
        </a:p>
      </dgm:t>
    </dgm:pt>
    <dgm:pt modelId="{6B3858DE-C8C9-45A0-A5A4-96669054B1F2}" type="sibTrans" cxnId="{5E054491-8479-4CAD-9B2A-9533B2697CB9}">
      <dgm:prSet/>
      <dgm:spPr/>
      <dgm:t>
        <a:bodyPr/>
        <a:lstStyle/>
        <a:p>
          <a:endParaRPr lang="en-US">
            <a:latin typeface="+mn-lt"/>
          </a:endParaRPr>
        </a:p>
      </dgm:t>
    </dgm:pt>
    <dgm:pt modelId="{C6A5C994-F194-4040-8AD5-C9E22502D687}">
      <dgm:prSet/>
      <dgm:spPr/>
      <dgm:t>
        <a:bodyPr/>
        <a:lstStyle/>
        <a:p>
          <a:r>
            <a:rPr lang="en-US">
              <a:latin typeface="+mn-lt"/>
            </a:rPr>
            <a:t>Advantage</a:t>
          </a:r>
        </a:p>
      </dgm:t>
    </dgm:pt>
    <dgm:pt modelId="{A933BAAB-25F5-4A1C-A823-1706AFB910F0}" type="parTrans" cxnId="{CE4EE931-6A39-4C6E-88F7-446A4F0F149E}">
      <dgm:prSet/>
      <dgm:spPr/>
      <dgm:t>
        <a:bodyPr/>
        <a:lstStyle/>
        <a:p>
          <a:endParaRPr lang="en-US">
            <a:latin typeface="+mn-lt"/>
          </a:endParaRPr>
        </a:p>
      </dgm:t>
    </dgm:pt>
    <dgm:pt modelId="{F303247C-E951-4AB1-A3CA-B4ACD4B94B12}" type="sibTrans" cxnId="{CE4EE931-6A39-4C6E-88F7-446A4F0F149E}">
      <dgm:prSet/>
      <dgm:spPr/>
      <dgm:t>
        <a:bodyPr/>
        <a:lstStyle/>
        <a:p>
          <a:endParaRPr lang="en-US">
            <a:latin typeface="+mn-lt"/>
          </a:endParaRPr>
        </a:p>
      </dgm:t>
    </dgm:pt>
    <dgm:pt modelId="{73765621-BE6F-4375-B56B-93B3B45E8FD2}">
      <dgm:prSet/>
      <dgm:spPr/>
      <dgm:t>
        <a:bodyPr/>
        <a:lstStyle/>
        <a:p>
          <a:r>
            <a:rPr lang="en-US">
              <a:latin typeface="+mn-lt"/>
            </a:rPr>
            <a:t>Does not require AT</a:t>
          </a:r>
        </a:p>
      </dgm:t>
    </dgm:pt>
    <dgm:pt modelId="{34EFCBB1-F09A-481C-98D3-452EB42CFEFA}" type="parTrans" cxnId="{10BF471C-64C3-4650-BD3A-1456DCDFB996}">
      <dgm:prSet/>
      <dgm:spPr/>
      <dgm:t>
        <a:bodyPr/>
        <a:lstStyle/>
        <a:p>
          <a:endParaRPr lang="en-US">
            <a:latin typeface="+mn-lt"/>
          </a:endParaRPr>
        </a:p>
      </dgm:t>
    </dgm:pt>
    <dgm:pt modelId="{BC5FB54B-35EC-4962-B1DF-ED85F6892284}" type="sibTrans" cxnId="{10BF471C-64C3-4650-BD3A-1456DCDFB996}">
      <dgm:prSet/>
      <dgm:spPr/>
      <dgm:t>
        <a:bodyPr/>
        <a:lstStyle/>
        <a:p>
          <a:endParaRPr lang="en-US">
            <a:latin typeface="+mn-lt"/>
          </a:endParaRPr>
        </a:p>
      </dgm:t>
    </dgm:pt>
    <dgm:pt modelId="{6227FC18-A066-4B31-83DD-F5770942C385}">
      <dgm:prSet/>
      <dgm:spPr/>
      <dgm:t>
        <a:bodyPr/>
        <a:lstStyle/>
        <a:p>
          <a:r>
            <a:rPr lang="en-US">
              <a:latin typeface="+mn-lt"/>
            </a:rPr>
            <a:t>Disadvantage</a:t>
          </a:r>
        </a:p>
      </dgm:t>
    </dgm:pt>
    <dgm:pt modelId="{EF7EA896-7212-454C-98CA-401374519BF7}" type="parTrans" cxnId="{F3B36D68-F09F-42E3-A879-19F6A37F8227}">
      <dgm:prSet/>
      <dgm:spPr/>
      <dgm:t>
        <a:bodyPr/>
        <a:lstStyle/>
        <a:p>
          <a:endParaRPr lang="en-US">
            <a:latin typeface="+mn-lt"/>
          </a:endParaRPr>
        </a:p>
      </dgm:t>
    </dgm:pt>
    <dgm:pt modelId="{DC3864C6-772F-4E6A-B329-7DF179747B72}" type="sibTrans" cxnId="{F3B36D68-F09F-42E3-A879-19F6A37F8227}">
      <dgm:prSet/>
      <dgm:spPr/>
      <dgm:t>
        <a:bodyPr/>
        <a:lstStyle/>
        <a:p>
          <a:endParaRPr lang="en-US">
            <a:latin typeface="+mn-lt"/>
          </a:endParaRPr>
        </a:p>
      </dgm:t>
    </dgm:pt>
    <dgm:pt modelId="{5315C68E-E8A6-44E2-9B5D-E8BF347E6F81}">
      <dgm:prSet/>
      <dgm:spPr/>
      <dgm:t>
        <a:bodyPr/>
        <a:lstStyle/>
        <a:p>
          <a:r>
            <a:rPr lang="en-US" b="0">
              <a:solidFill>
                <a:schemeClr val="dk1"/>
              </a:solidFill>
              <a:effectLst/>
              <a:latin typeface="+mn-lt"/>
            </a:rPr>
            <a:t>No antidote</a:t>
          </a:r>
          <a:endParaRPr lang="en-US">
            <a:latin typeface="+mn-lt"/>
          </a:endParaRPr>
        </a:p>
      </dgm:t>
    </dgm:pt>
    <dgm:pt modelId="{36275736-D45C-42D8-BEA2-AB366EF01CBB}" type="parTrans" cxnId="{DF06156D-49C2-447C-AE96-C649BDB34BB0}">
      <dgm:prSet/>
      <dgm:spPr/>
      <dgm:t>
        <a:bodyPr/>
        <a:lstStyle/>
        <a:p>
          <a:endParaRPr lang="en-US">
            <a:latin typeface="+mn-lt"/>
          </a:endParaRPr>
        </a:p>
      </dgm:t>
    </dgm:pt>
    <dgm:pt modelId="{AD6ACA1C-B7D5-4821-BE16-AFD48A42A205}" type="sibTrans" cxnId="{DF06156D-49C2-447C-AE96-C649BDB34BB0}">
      <dgm:prSet/>
      <dgm:spPr/>
      <dgm:t>
        <a:bodyPr/>
        <a:lstStyle/>
        <a:p>
          <a:endParaRPr lang="en-US">
            <a:latin typeface="+mn-lt"/>
          </a:endParaRPr>
        </a:p>
      </dgm:t>
    </dgm:pt>
    <dgm:pt modelId="{58668B5C-579C-4913-9EFC-53952CFA0558}">
      <dgm:prSet/>
      <dgm:spPr/>
      <dgm:t>
        <a:bodyPr/>
        <a:lstStyle/>
        <a:p>
          <a:pPr rtl="0"/>
          <a:r>
            <a:rPr lang="en-US" b="0">
              <a:solidFill>
                <a:schemeClr val="dk1"/>
              </a:solidFill>
              <a:effectLst/>
              <a:latin typeface="+mn-lt"/>
            </a:rPr>
            <a:t>Caution with renal dysfunction</a:t>
          </a:r>
          <a:endParaRPr lang="en-US">
            <a:latin typeface="+mn-lt"/>
          </a:endParaRPr>
        </a:p>
      </dgm:t>
    </dgm:pt>
    <dgm:pt modelId="{B4346EE7-7267-42E7-94EA-A2364F6D668B}" type="parTrans" cxnId="{22709C9D-BBE5-47A3-AA8E-87C4A3323AF9}">
      <dgm:prSet/>
      <dgm:spPr/>
      <dgm:t>
        <a:bodyPr/>
        <a:lstStyle/>
        <a:p>
          <a:endParaRPr lang="en-US">
            <a:latin typeface="+mn-lt"/>
          </a:endParaRPr>
        </a:p>
      </dgm:t>
    </dgm:pt>
    <dgm:pt modelId="{1856D82C-6914-428A-B0A6-9F66D792027E}" type="sibTrans" cxnId="{22709C9D-BBE5-47A3-AA8E-87C4A3323AF9}">
      <dgm:prSet/>
      <dgm:spPr/>
      <dgm:t>
        <a:bodyPr/>
        <a:lstStyle/>
        <a:p>
          <a:endParaRPr lang="en-US">
            <a:latin typeface="+mn-lt"/>
          </a:endParaRPr>
        </a:p>
      </dgm:t>
    </dgm:pt>
    <dgm:pt modelId="{B6FA5E87-58DA-4C92-A52C-1008D1B32782}">
      <dgm:prSet phldr="0"/>
      <dgm:spPr/>
      <dgm:t>
        <a:bodyPr/>
        <a:lstStyle/>
        <a:p>
          <a:r>
            <a:rPr lang="en-US" sz="2200">
              <a:latin typeface="+mn-lt"/>
            </a:rPr>
            <a:t>Monitoring</a:t>
          </a:r>
        </a:p>
      </dgm:t>
    </dgm:pt>
    <dgm:pt modelId="{1D9F7540-3F9C-4F10-8C98-A06595C0D7F0}" type="parTrans" cxnId="{83509630-7C1A-44DC-9A93-538B392B2AFA}">
      <dgm:prSet/>
      <dgm:spPr/>
      <dgm:t>
        <a:bodyPr/>
        <a:lstStyle/>
        <a:p>
          <a:endParaRPr lang="en-US">
            <a:latin typeface="+mn-lt"/>
          </a:endParaRPr>
        </a:p>
      </dgm:t>
    </dgm:pt>
    <dgm:pt modelId="{BFFF48FE-C473-41CE-8718-B196161AB192}" type="sibTrans" cxnId="{83509630-7C1A-44DC-9A93-538B392B2AFA}">
      <dgm:prSet/>
      <dgm:spPr/>
      <dgm:t>
        <a:bodyPr/>
        <a:lstStyle/>
        <a:p>
          <a:endParaRPr lang="en-US">
            <a:latin typeface="+mn-lt"/>
          </a:endParaRPr>
        </a:p>
      </dgm:t>
    </dgm:pt>
    <dgm:pt modelId="{932C3C86-123B-4773-A446-71A599C4A64F}">
      <dgm:prSet phldr="0"/>
      <dgm:spPr/>
      <dgm:t>
        <a:bodyPr/>
        <a:lstStyle/>
        <a:p>
          <a:pPr rtl="0"/>
          <a:r>
            <a:rPr lang="en-US" sz="2200">
              <a:latin typeface="+mn-lt"/>
            </a:rPr>
            <a:t>Dosing</a:t>
          </a:r>
        </a:p>
      </dgm:t>
    </dgm:pt>
    <dgm:pt modelId="{EEF17A49-0F64-4D7F-B3DC-6BE90F85C376}" type="parTrans" cxnId="{649938DF-29A3-4DB1-A3B1-BE4A2BC6355A}">
      <dgm:prSet/>
      <dgm:spPr/>
      <dgm:t>
        <a:bodyPr/>
        <a:lstStyle/>
        <a:p>
          <a:endParaRPr lang="en-US">
            <a:latin typeface="+mn-lt"/>
          </a:endParaRPr>
        </a:p>
      </dgm:t>
    </dgm:pt>
    <dgm:pt modelId="{7BE2E077-AFB6-4CF3-A5B9-2B691CF45854}" type="sibTrans" cxnId="{649938DF-29A3-4DB1-A3B1-BE4A2BC6355A}">
      <dgm:prSet/>
      <dgm:spPr/>
      <dgm:t>
        <a:bodyPr/>
        <a:lstStyle/>
        <a:p>
          <a:endParaRPr lang="en-US">
            <a:latin typeface="+mn-lt"/>
          </a:endParaRPr>
        </a:p>
      </dgm:t>
    </dgm:pt>
    <dgm:pt modelId="{20BCDF01-073C-4684-B510-B9AF71AEA3D9}">
      <dgm:prSet phldr="0"/>
      <dgm:spPr/>
      <dgm:t>
        <a:bodyPr/>
        <a:lstStyle/>
        <a:p>
          <a:pPr rtl="0"/>
          <a:r>
            <a:rPr lang="en-US" sz="1100">
              <a:latin typeface="+mn-lt"/>
              <a:ea typeface="Calibri"/>
              <a:cs typeface="Calibri"/>
            </a:rPr>
            <a:t>IV continuous infusion: 0.3 mg/kg/h</a:t>
          </a:r>
          <a:endParaRPr lang="en-US" sz="1800">
            <a:latin typeface="+mn-lt"/>
          </a:endParaRPr>
        </a:p>
      </dgm:t>
    </dgm:pt>
    <dgm:pt modelId="{FDC652FB-B4CB-45AE-ABB8-EF3E3869B518}" type="parTrans" cxnId="{3172EB7A-274F-4C7E-959D-92F6C24B401D}">
      <dgm:prSet/>
      <dgm:spPr/>
      <dgm:t>
        <a:bodyPr/>
        <a:lstStyle/>
        <a:p>
          <a:endParaRPr lang="en-US">
            <a:latin typeface="+mn-lt"/>
          </a:endParaRPr>
        </a:p>
      </dgm:t>
    </dgm:pt>
    <dgm:pt modelId="{933AE72E-5E16-47FA-97DD-B91CA5B9CBB8}" type="sibTrans" cxnId="{3172EB7A-274F-4C7E-959D-92F6C24B401D}">
      <dgm:prSet/>
      <dgm:spPr/>
      <dgm:t>
        <a:bodyPr/>
        <a:lstStyle/>
        <a:p>
          <a:endParaRPr lang="en-US">
            <a:latin typeface="+mn-lt"/>
          </a:endParaRPr>
        </a:p>
      </dgm:t>
    </dgm:pt>
    <dgm:pt modelId="{03E59F66-59BD-4F33-8014-3EB55356BC26}">
      <dgm:prSet phldr="0"/>
      <dgm:spPr/>
      <dgm:t>
        <a:bodyPr/>
        <a:lstStyle/>
        <a:p>
          <a:r>
            <a:rPr lang="en-US" sz="1800" dirty="0" err="1">
              <a:latin typeface="+mn-lt"/>
            </a:rPr>
            <a:t>aPTT</a:t>
          </a:r>
          <a:r>
            <a:rPr lang="en-US" sz="1800" dirty="0">
              <a:latin typeface="+mn-lt"/>
            </a:rPr>
            <a:t> and CBC</a:t>
          </a:r>
        </a:p>
      </dgm:t>
    </dgm:pt>
    <dgm:pt modelId="{5F411CC2-86C3-4033-8189-2782CF0CA70E}" type="parTrans" cxnId="{DADBA81C-D0A5-4F92-97BB-528E77C89B7F}">
      <dgm:prSet/>
      <dgm:spPr/>
      <dgm:t>
        <a:bodyPr/>
        <a:lstStyle/>
        <a:p>
          <a:endParaRPr lang="en-US">
            <a:latin typeface="+mn-lt"/>
          </a:endParaRPr>
        </a:p>
      </dgm:t>
    </dgm:pt>
    <dgm:pt modelId="{FE7299F6-60E0-4A5D-8FDF-6090F5257F36}" type="sibTrans" cxnId="{DADBA81C-D0A5-4F92-97BB-528E77C89B7F}">
      <dgm:prSet/>
      <dgm:spPr/>
      <dgm:t>
        <a:bodyPr/>
        <a:lstStyle/>
        <a:p>
          <a:endParaRPr lang="en-US">
            <a:latin typeface="+mn-lt"/>
          </a:endParaRPr>
        </a:p>
      </dgm:t>
    </dgm:pt>
    <dgm:pt modelId="{1F7BDAE2-7B80-4022-B0B9-89DD79054A4E}" type="pres">
      <dgm:prSet presAssocID="{A1AA64DE-8837-49B7-ACC0-2338BE987BFB}" presName="linear" presStyleCnt="0">
        <dgm:presLayoutVars>
          <dgm:animLvl val="lvl"/>
          <dgm:resizeHandles val="exact"/>
        </dgm:presLayoutVars>
      </dgm:prSet>
      <dgm:spPr/>
    </dgm:pt>
    <dgm:pt modelId="{816E7E7A-18C4-4A92-B567-5ED6796BC855}" type="pres">
      <dgm:prSet presAssocID="{A802466F-F7A6-4C03-85C5-0AE95178872C}" presName="parentText" presStyleLbl="node1" presStyleIdx="0" presStyleCnt="6">
        <dgm:presLayoutVars>
          <dgm:chMax val="0"/>
          <dgm:bulletEnabled val="1"/>
        </dgm:presLayoutVars>
      </dgm:prSet>
      <dgm:spPr/>
    </dgm:pt>
    <dgm:pt modelId="{91847B2F-FDB2-4D16-8E01-C9A86AB3698E}" type="pres">
      <dgm:prSet presAssocID="{A802466F-F7A6-4C03-85C5-0AE95178872C}" presName="childText" presStyleLbl="revTx" presStyleIdx="0" presStyleCnt="6">
        <dgm:presLayoutVars>
          <dgm:bulletEnabled val="1"/>
        </dgm:presLayoutVars>
      </dgm:prSet>
      <dgm:spPr/>
    </dgm:pt>
    <dgm:pt modelId="{2C704BAE-1DAB-4397-B7A5-938F5EF65F8C}" type="pres">
      <dgm:prSet presAssocID="{932C3C86-123B-4773-A446-71A599C4A64F}" presName="parentText" presStyleLbl="node1" presStyleIdx="1" presStyleCnt="6">
        <dgm:presLayoutVars>
          <dgm:chMax val="0"/>
          <dgm:bulletEnabled val="1"/>
        </dgm:presLayoutVars>
      </dgm:prSet>
      <dgm:spPr/>
    </dgm:pt>
    <dgm:pt modelId="{9941798D-08E0-49E6-ACF6-A6D13167DD3C}" type="pres">
      <dgm:prSet presAssocID="{932C3C86-123B-4773-A446-71A599C4A64F}" presName="childText" presStyleLbl="revTx" presStyleIdx="1" presStyleCnt="6">
        <dgm:presLayoutVars>
          <dgm:bulletEnabled val="1"/>
        </dgm:presLayoutVars>
      </dgm:prSet>
      <dgm:spPr/>
    </dgm:pt>
    <dgm:pt modelId="{C0A809DE-F706-4E98-AF3F-6E6B94FD3854}" type="pres">
      <dgm:prSet presAssocID="{B6FA5E87-58DA-4C92-A52C-1008D1B32782}" presName="parentText" presStyleLbl="node1" presStyleIdx="2" presStyleCnt="6">
        <dgm:presLayoutVars>
          <dgm:chMax val="0"/>
          <dgm:bulletEnabled val="1"/>
        </dgm:presLayoutVars>
      </dgm:prSet>
      <dgm:spPr/>
    </dgm:pt>
    <dgm:pt modelId="{B9ECDD8F-52B9-4EBE-BDBB-6520D0812962}" type="pres">
      <dgm:prSet presAssocID="{B6FA5E87-58DA-4C92-A52C-1008D1B32782}" presName="childText" presStyleLbl="revTx" presStyleIdx="2" presStyleCnt="6">
        <dgm:presLayoutVars>
          <dgm:bulletEnabled val="1"/>
        </dgm:presLayoutVars>
      </dgm:prSet>
      <dgm:spPr/>
    </dgm:pt>
    <dgm:pt modelId="{5593E9BA-C98B-4053-B078-1D42C12F992C}" type="pres">
      <dgm:prSet presAssocID="{327C7895-D1BD-45DB-B93B-B11D0067C632}" presName="parentText" presStyleLbl="node1" presStyleIdx="3" presStyleCnt="6">
        <dgm:presLayoutVars>
          <dgm:chMax val="0"/>
          <dgm:bulletEnabled val="1"/>
        </dgm:presLayoutVars>
      </dgm:prSet>
      <dgm:spPr/>
    </dgm:pt>
    <dgm:pt modelId="{E9C3699F-6A06-4C7C-8020-58C9918CE990}" type="pres">
      <dgm:prSet presAssocID="{327C7895-D1BD-45DB-B93B-B11D0067C632}" presName="childText" presStyleLbl="revTx" presStyleIdx="3" presStyleCnt="6">
        <dgm:presLayoutVars>
          <dgm:bulletEnabled val="1"/>
        </dgm:presLayoutVars>
      </dgm:prSet>
      <dgm:spPr/>
    </dgm:pt>
    <dgm:pt modelId="{90356C2F-2843-4493-A481-3FA79F026DCB}" type="pres">
      <dgm:prSet presAssocID="{C6A5C994-F194-4040-8AD5-C9E22502D687}" presName="parentText" presStyleLbl="node1" presStyleIdx="4" presStyleCnt="6">
        <dgm:presLayoutVars>
          <dgm:chMax val="0"/>
          <dgm:bulletEnabled val="1"/>
        </dgm:presLayoutVars>
      </dgm:prSet>
      <dgm:spPr/>
    </dgm:pt>
    <dgm:pt modelId="{3DB29204-8AEF-48A4-961F-4A236D61DEA5}" type="pres">
      <dgm:prSet presAssocID="{C6A5C994-F194-4040-8AD5-C9E22502D687}" presName="childText" presStyleLbl="revTx" presStyleIdx="4" presStyleCnt="6">
        <dgm:presLayoutVars>
          <dgm:bulletEnabled val="1"/>
        </dgm:presLayoutVars>
      </dgm:prSet>
      <dgm:spPr/>
    </dgm:pt>
    <dgm:pt modelId="{3CDA1E72-A875-40D9-9FC5-B09E655E5032}" type="pres">
      <dgm:prSet presAssocID="{6227FC18-A066-4B31-83DD-F5770942C385}" presName="parentText" presStyleLbl="node1" presStyleIdx="5" presStyleCnt="6">
        <dgm:presLayoutVars>
          <dgm:chMax val="0"/>
          <dgm:bulletEnabled val="1"/>
        </dgm:presLayoutVars>
      </dgm:prSet>
      <dgm:spPr/>
    </dgm:pt>
    <dgm:pt modelId="{D60F37CE-644B-4908-A7FA-42F7E3C926D3}" type="pres">
      <dgm:prSet presAssocID="{6227FC18-A066-4B31-83DD-F5770942C385}" presName="childText" presStyleLbl="revTx" presStyleIdx="5" presStyleCnt="6">
        <dgm:presLayoutVars>
          <dgm:bulletEnabled val="1"/>
        </dgm:presLayoutVars>
      </dgm:prSet>
      <dgm:spPr/>
    </dgm:pt>
  </dgm:ptLst>
  <dgm:cxnLst>
    <dgm:cxn modelId="{52800701-4D20-4B8E-97CD-7D6ED04FA618}" srcId="{A1AA64DE-8837-49B7-ACC0-2338BE987BFB}" destId="{A802466F-F7A6-4C03-85C5-0AE95178872C}" srcOrd="0" destOrd="0" parTransId="{895948B0-3D43-402A-84B8-01A3A69F133D}" sibTransId="{B2BA86BF-DD2E-45D5-BB9F-066E746F1DED}"/>
    <dgm:cxn modelId="{4E9D2203-AF73-4FF8-8A72-4204900F8ECC}" type="presOf" srcId="{A1AA64DE-8837-49B7-ACC0-2338BE987BFB}" destId="{1F7BDAE2-7B80-4022-B0B9-89DD79054A4E}" srcOrd="0" destOrd="0" presId="urn:microsoft.com/office/officeart/2005/8/layout/vList2"/>
    <dgm:cxn modelId="{74227110-FD3A-48F9-AE5F-C7A18344066E}" type="presOf" srcId="{03E59F66-59BD-4F33-8014-3EB55356BC26}" destId="{B9ECDD8F-52B9-4EBE-BDBB-6520D0812962}" srcOrd="0" destOrd="0" presId="urn:microsoft.com/office/officeart/2005/8/layout/vList2"/>
    <dgm:cxn modelId="{43468912-98C2-4828-9B97-1ED48E1B0584}" type="presOf" srcId="{476843E3-E710-4D41-873B-801A0852BBF9}" destId="{91847B2F-FDB2-4D16-8E01-C9A86AB3698E}" srcOrd="0" destOrd="0" presId="urn:microsoft.com/office/officeart/2005/8/layout/vList2"/>
    <dgm:cxn modelId="{10BF471C-64C3-4650-BD3A-1456DCDFB996}" srcId="{C6A5C994-F194-4040-8AD5-C9E22502D687}" destId="{73765621-BE6F-4375-B56B-93B3B45E8FD2}" srcOrd="0" destOrd="0" parTransId="{34EFCBB1-F09A-481C-98D3-452EB42CFEFA}" sibTransId="{BC5FB54B-35EC-4962-B1DF-ED85F6892284}"/>
    <dgm:cxn modelId="{DADBA81C-D0A5-4F92-97BB-528E77C89B7F}" srcId="{B6FA5E87-58DA-4C92-A52C-1008D1B32782}" destId="{03E59F66-59BD-4F33-8014-3EB55356BC26}" srcOrd="0" destOrd="0" parTransId="{5F411CC2-86C3-4033-8189-2782CF0CA70E}" sibTransId="{FE7299F6-60E0-4A5D-8FDF-6090F5257F36}"/>
    <dgm:cxn modelId="{5DBA522B-0C46-4441-BB8C-1746566E6DDD}" srcId="{A802466F-F7A6-4C03-85C5-0AE95178872C}" destId="{476843E3-E710-4D41-873B-801A0852BBF9}" srcOrd="0" destOrd="0" parTransId="{11C0CEBE-43D9-44DC-9730-A967389B836B}" sibTransId="{D0929016-E733-4A60-A8D8-531D3DF370DE}"/>
    <dgm:cxn modelId="{AC1E1A2F-D6D7-4B16-A8DE-268BB1E8FC10}" type="presOf" srcId="{73765621-BE6F-4375-B56B-93B3B45E8FD2}" destId="{3DB29204-8AEF-48A4-961F-4A236D61DEA5}" srcOrd="0" destOrd="0" presId="urn:microsoft.com/office/officeart/2005/8/layout/vList2"/>
    <dgm:cxn modelId="{83509630-7C1A-44DC-9A93-538B392B2AFA}" srcId="{A1AA64DE-8837-49B7-ACC0-2338BE987BFB}" destId="{B6FA5E87-58DA-4C92-A52C-1008D1B32782}" srcOrd="2" destOrd="0" parTransId="{1D9F7540-3F9C-4F10-8C98-A06595C0D7F0}" sibTransId="{BFFF48FE-C473-41CE-8718-B196161AB192}"/>
    <dgm:cxn modelId="{CE4EE931-6A39-4C6E-88F7-446A4F0F149E}" srcId="{A1AA64DE-8837-49B7-ACC0-2338BE987BFB}" destId="{C6A5C994-F194-4040-8AD5-C9E22502D687}" srcOrd="4" destOrd="0" parTransId="{A933BAAB-25F5-4A1C-A823-1706AFB910F0}" sibTransId="{F303247C-E951-4AB1-A3CA-B4ACD4B94B12}"/>
    <dgm:cxn modelId="{EE57323C-90F3-45A7-8FBC-AAC772236005}" type="presOf" srcId="{932C3C86-123B-4773-A446-71A599C4A64F}" destId="{2C704BAE-1DAB-4397-B7A5-938F5EF65F8C}" srcOrd="0" destOrd="0" presId="urn:microsoft.com/office/officeart/2005/8/layout/vList2"/>
    <dgm:cxn modelId="{4C73E943-CC3A-4B1E-9D27-27BDF959CEE6}" type="presOf" srcId="{20BCDF01-073C-4684-B510-B9AF71AEA3D9}" destId="{9941798D-08E0-49E6-ACF6-A6D13167DD3C}" srcOrd="0" destOrd="0" presId="urn:microsoft.com/office/officeart/2005/8/layout/vList2"/>
    <dgm:cxn modelId="{3EB96064-8B12-42E1-B4C7-65F5F1427DEC}" type="presOf" srcId="{58668B5C-579C-4913-9EFC-53952CFA0558}" destId="{D60F37CE-644B-4908-A7FA-42F7E3C926D3}" srcOrd="0" destOrd="1" presId="urn:microsoft.com/office/officeart/2005/8/layout/vList2"/>
    <dgm:cxn modelId="{B1161668-5536-4635-9A7F-D9A10FF4B7FD}" type="presOf" srcId="{B6FA5E87-58DA-4C92-A52C-1008D1B32782}" destId="{C0A809DE-F706-4E98-AF3F-6E6B94FD3854}" srcOrd="0" destOrd="0" presId="urn:microsoft.com/office/officeart/2005/8/layout/vList2"/>
    <dgm:cxn modelId="{F3B36D68-F09F-42E3-A879-19F6A37F8227}" srcId="{A1AA64DE-8837-49B7-ACC0-2338BE987BFB}" destId="{6227FC18-A066-4B31-83DD-F5770942C385}" srcOrd="5" destOrd="0" parTransId="{EF7EA896-7212-454C-98CA-401374519BF7}" sibTransId="{DC3864C6-772F-4E6A-B329-7DF179747B72}"/>
    <dgm:cxn modelId="{DF06156D-49C2-447C-AE96-C649BDB34BB0}" srcId="{6227FC18-A066-4B31-83DD-F5770942C385}" destId="{5315C68E-E8A6-44E2-9B5D-E8BF347E6F81}" srcOrd="0" destOrd="0" parTransId="{36275736-D45C-42D8-BEA2-AB366EF01CBB}" sibTransId="{AD6ACA1C-B7D5-4821-BE16-AFD48A42A205}"/>
    <dgm:cxn modelId="{D494536F-15FB-4F86-BBF3-7EC5BCF7E785}" type="presOf" srcId="{A802466F-F7A6-4C03-85C5-0AE95178872C}" destId="{816E7E7A-18C4-4A92-B567-5ED6796BC855}" srcOrd="0" destOrd="0" presId="urn:microsoft.com/office/officeart/2005/8/layout/vList2"/>
    <dgm:cxn modelId="{3172EB7A-274F-4C7E-959D-92F6C24B401D}" srcId="{932C3C86-123B-4773-A446-71A599C4A64F}" destId="{20BCDF01-073C-4684-B510-B9AF71AEA3D9}" srcOrd="0" destOrd="0" parTransId="{FDC652FB-B4CB-45AE-ABB8-EF3E3869B518}" sibTransId="{933AE72E-5E16-47FA-97DD-B91CA5B9CBB8}"/>
    <dgm:cxn modelId="{95F6698C-5C8F-42FD-B209-8291D2963C5E}" type="presOf" srcId="{C6A5C994-F194-4040-8AD5-C9E22502D687}" destId="{90356C2F-2843-4493-A481-3FA79F026DCB}" srcOrd="0" destOrd="0" presId="urn:microsoft.com/office/officeart/2005/8/layout/vList2"/>
    <dgm:cxn modelId="{5E054491-8479-4CAD-9B2A-9533B2697CB9}" srcId="{327C7895-D1BD-45DB-B93B-B11D0067C632}" destId="{A123257E-ABDA-49B2-A137-9CCA63DF155E}" srcOrd="0" destOrd="0" parTransId="{F0336613-51A5-4F19-95D7-EF1E7240ADCE}" sibTransId="{6B3858DE-C8C9-45A0-A5A4-96669054B1F2}"/>
    <dgm:cxn modelId="{22709C9D-BBE5-47A3-AA8E-87C4A3323AF9}" srcId="{6227FC18-A066-4B31-83DD-F5770942C385}" destId="{58668B5C-579C-4913-9EFC-53952CFA0558}" srcOrd="1" destOrd="0" parTransId="{B4346EE7-7267-42E7-94EA-A2364F6D668B}" sibTransId="{1856D82C-6914-428A-B0A6-9F66D792027E}"/>
    <dgm:cxn modelId="{B92133BC-61A5-4E1A-BBC2-6EF5950911F9}" type="presOf" srcId="{A123257E-ABDA-49B2-A137-9CCA63DF155E}" destId="{E9C3699F-6A06-4C7C-8020-58C9918CE990}" srcOrd="0" destOrd="0" presId="urn:microsoft.com/office/officeart/2005/8/layout/vList2"/>
    <dgm:cxn modelId="{89FF6AC0-DF5B-45DC-8EFE-40EB4FE9CD9F}" type="presOf" srcId="{6227FC18-A066-4B31-83DD-F5770942C385}" destId="{3CDA1E72-A875-40D9-9FC5-B09E655E5032}" srcOrd="0" destOrd="0" presId="urn:microsoft.com/office/officeart/2005/8/layout/vList2"/>
    <dgm:cxn modelId="{61A805D6-321E-41E1-8C17-BA680023893B}" srcId="{A1AA64DE-8837-49B7-ACC0-2338BE987BFB}" destId="{327C7895-D1BD-45DB-B93B-B11D0067C632}" srcOrd="3" destOrd="0" parTransId="{CA081FB8-B6A6-44D8-BDFD-9B6FD613DDD2}" sibTransId="{15C74AC5-3947-42B8-9A27-4B71F0FA1D12}"/>
    <dgm:cxn modelId="{485430DE-DADD-4F45-91B3-B4EADA899C0D}" type="presOf" srcId="{327C7895-D1BD-45DB-B93B-B11D0067C632}" destId="{5593E9BA-C98B-4053-B078-1D42C12F992C}" srcOrd="0" destOrd="0" presId="urn:microsoft.com/office/officeart/2005/8/layout/vList2"/>
    <dgm:cxn modelId="{649938DF-29A3-4DB1-A3B1-BE4A2BC6355A}" srcId="{A1AA64DE-8837-49B7-ACC0-2338BE987BFB}" destId="{932C3C86-123B-4773-A446-71A599C4A64F}" srcOrd="1" destOrd="0" parTransId="{EEF17A49-0F64-4D7F-B3DC-6BE90F85C376}" sibTransId="{7BE2E077-AFB6-4CF3-A5B9-2B691CF45854}"/>
    <dgm:cxn modelId="{B9F035F0-150F-4405-A925-2D00F196F863}" type="presOf" srcId="{5315C68E-E8A6-44E2-9B5D-E8BF347E6F81}" destId="{D60F37CE-644B-4908-A7FA-42F7E3C926D3}" srcOrd="0" destOrd="0" presId="urn:microsoft.com/office/officeart/2005/8/layout/vList2"/>
    <dgm:cxn modelId="{96C72A62-10A7-4008-9CAA-E5B2FAECBFE4}" type="presParOf" srcId="{1F7BDAE2-7B80-4022-B0B9-89DD79054A4E}" destId="{816E7E7A-18C4-4A92-B567-5ED6796BC855}" srcOrd="0" destOrd="0" presId="urn:microsoft.com/office/officeart/2005/8/layout/vList2"/>
    <dgm:cxn modelId="{2FE726DE-3D90-4F37-8C1A-66E0224B203E}" type="presParOf" srcId="{1F7BDAE2-7B80-4022-B0B9-89DD79054A4E}" destId="{91847B2F-FDB2-4D16-8E01-C9A86AB3698E}" srcOrd="1" destOrd="0" presId="urn:microsoft.com/office/officeart/2005/8/layout/vList2"/>
    <dgm:cxn modelId="{AB94513D-D927-46D6-9455-22CB822DBA2B}" type="presParOf" srcId="{1F7BDAE2-7B80-4022-B0B9-89DD79054A4E}" destId="{2C704BAE-1DAB-4397-B7A5-938F5EF65F8C}" srcOrd="2" destOrd="0" presId="urn:microsoft.com/office/officeart/2005/8/layout/vList2"/>
    <dgm:cxn modelId="{74F876AA-90FA-4AA4-B903-BCA2E14A3184}" type="presParOf" srcId="{1F7BDAE2-7B80-4022-B0B9-89DD79054A4E}" destId="{9941798D-08E0-49E6-ACF6-A6D13167DD3C}" srcOrd="3" destOrd="0" presId="urn:microsoft.com/office/officeart/2005/8/layout/vList2"/>
    <dgm:cxn modelId="{897DC43A-70C7-4508-ADA4-2D4B7D2F54ED}" type="presParOf" srcId="{1F7BDAE2-7B80-4022-B0B9-89DD79054A4E}" destId="{C0A809DE-F706-4E98-AF3F-6E6B94FD3854}" srcOrd="4" destOrd="0" presId="urn:microsoft.com/office/officeart/2005/8/layout/vList2"/>
    <dgm:cxn modelId="{D8C0F457-1422-4D5D-9184-CDFC688B1BAC}" type="presParOf" srcId="{1F7BDAE2-7B80-4022-B0B9-89DD79054A4E}" destId="{B9ECDD8F-52B9-4EBE-BDBB-6520D0812962}" srcOrd="5" destOrd="0" presId="urn:microsoft.com/office/officeart/2005/8/layout/vList2"/>
    <dgm:cxn modelId="{A2B25F60-2856-4D10-8744-2D52F2B67E4B}" type="presParOf" srcId="{1F7BDAE2-7B80-4022-B0B9-89DD79054A4E}" destId="{5593E9BA-C98B-4053-B078-1D42C12F992C}" srcOrd="6" destOrd="0" presId="urn:microsoft.com/office/officeart/2005/8/layout/vList2"/>
    <dgm:cxn modelId="{57A8FAD8-4A97-4478-81D8-A3CD506E7195}" type="presParOf" srcId="{1F7BDAE2-7B80-4022-B0B9-89DD79054A4E}" destId="{E9C3699F-6A06-4C7C-8020-58C9918CE990}" srcOrd="7" destOrd="0" presId="urn:microsoft.com/office/officeart/2005/8/layout/vList2"/>
    <dgm:cxn modelId="{E0504BB3-3407-4DB8-9DC2-F1B21D7E4593}" type="presParOf" srcId="{1F7BDAE2-7B80-4022-B0B9-89DD79054A4E}" destId="{90356C2F-2843-4493-A481-3FA79F026DCB}" srcOrd="8" destOrd="0" presId="urn:microsoft.com/office/officeart/2005/8/layout/vList2"/>
    <dgm:cxn modelId="{A98FBBF2-3E8E-42DA-AE35-ED4F422D1A90}" type="presParOf" srcId="{1F7BDAE2-7B80-4022-B0B9-89DD79054A4E}" destId="{3DB29204-8AEF-48A4-961F-4A236D61DEA5}" srcOrd="9" destOrd="0" presId="urn:microsoft.com/office/officeart/2005/8/layout/vList2"/>
    <dgm:cxn modelId="{79F72DF4-AA72-4873-BC1C-8A670AA9EE58}" type="presParOf" srcId="{1F7BDAE2-7B80-4022-B0B9-89DD79054A4E}" destId="{3CDA1E72-A875-40D9-9FC5-B09E655E5032}" srcOrd="10" destOrd="0" presId="urn:microsoft.com/office/officeart/2005/8/layout/vList2"/>
    <dgm:cxn modelId="{253FB79C-5004-49BA-B404-03CC3B84CDA3}" type="presParOf" srcId="{1F7BDAE2-7B80-4022-B0B9-89DD79054A4E}" destId="{D60F37CE-644B-4908-A7FA-42F7E3C926D3}"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1AA64DE-8837-49B7-ACC0-2338BE987BF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02466F-F7A6-4C03-85C5-0AE95178872C}">
      <dgm:prSet/>
      <dgm:spPr/>
      <dgm:t>
        <a:bodyPr/>
        <a:lstStyle/>
        <a:p>
          <a:r>
            <a:rPr lang="en-US">
              <a:latin typeface="+mn-lt"/>
            </a:rPr>
            <a:t>Mechanism</a:t>
          </a:r>
        </a:p>
      </dgm:t>
    </dgm:pt>
    <dgm:pt modelId="{895948B0-3D43-402A-84B8-01A3A69F133D}" type="parTrans" cxnId="{52800701-4D20-4B8E-97CD-7D6ED04FA618}">
      <dgm:prSet/>
      <dgm:spPr/>
      <dgm:t>
        <a:bodyPr/>
        <a:lstStyle/>
        <a:p>
          <a:endParaRPr lang="en-US">
            <a:latin typeface="+mn-lt"/>
          </a:endParaRPr>
        </a:p>
      </dgm:t>
    </dgm:pt>
    <dgm:pt modelId="{B2BA86BF-DD2E-45D5-BB9F-066E746F1DED}" type="sibTrans" cxnId="{52800701-4D20-4B8E-97CD-7D6ED04FA618}">
      <dgm:prSet/>
      <dgm:spPr/>
      <dgm:t>
        <a:bodyPr/>
        <a:lstStyle/>
        <a:p>
          <a:endParaRPr lang="en-US">
            <a:latin typeface="+mn-lt"/>
          </a:endParaRPr>
        </a:p>
      </dgm:t>
    </dgm:pt>
    <dgm:pt modelId="{476843E3-E710-4D41-873B-801A0852BBF9}">
      <dgm:prSet/>
      <dgm:spPr/>
      <dgm:t>
        <a:bodyPr/>
        <a:lstStyle/>
        <a:p>
          <a:r>
            <a:rPr lang="en-US">
              <a:latin typeface="+mn-lt"/>
            </a:rPr>
            <a:t>Reversibly binds to thrombin </a:t>
          </a:r>
        </a:p>
      </dgm:t>
    </dgm:pt>
    <dgm:pt modelId="{11C0CEBE-43D9-44DC-9730-A967389B836B}" type="parTrans" cxnId="{5DBA522B-0C46-4441-BB8C-1746566E6DDD}">
      <dgm:prSet/>
      <dgm:spPr/>
      <dgm:t>
        <a:bodyPr/>
        <a:lstStyle/>
        <a:p>
          <a:endParaRPr lang="en-US">
            <a:latin typeface="+mn-lt"/>
          </a:endParaRPr>
        </a:p>
      </dgm:t>
    </dgm:pt>
    <dgm:pt modelId="{D0929016-E733-4A60-A8D8-531D3DF370DE}" type="sibTrans" cxnId="{5DBA522B-0C46-4441-BB8C-1746566E6DDD}">
      <dgm:prSet/>
      <dgm:spPr/>
      <dgm:t>
        <a:bodyPr/>
        <a:lstStyle/>
        <a:p>
          <a:endParaRPr lang="en-US">
            <a:latin typeface="+mn-lt"/>
          </a:endParaRPr>
        </a:p>
      </dgm:t>
    </dgm:pt>
    <dgm:pt modelId="{327C7895-D1BD-45DB-B93B-B11D0067C632}">
      <dgm:prSet/>
      <dgm:spPr/>
      <dgm:t>
        <a:bodyPr/>
        <a:lstStyle/>
        <a:p>
          <a:r>
            <a:rPr lang="en-US">
              <a:latin typeface="+mn-lt"/>
            </a:rPr>
            <a:t>Half-life</a:t>
          </a:r>
        </a:p>
      </dgm:t>
    </dgm:pt>
    <dgm:pt modelId="{CA081FB8-B6A6-44D8-BDFD-9B6FD613DDD2}" type="parTrans" cxnId="{61A805D6-321E-41E1-8C17-BA680023893B}">
      <dgm:prSet/>
      <dgm:spPr/>
      <dgm:t>
        <a:bodyPr/>
        <a:lstStyle/>
        <a:p>
          <a:endParaRPr lang="en-US">
            <a:latin typeface="+mn-lt"/>
          </a:endParaRPr>
        </a:p>
      </dgm:t>
    </dgm:pt>
    <dgm:pt modelId="{15C74AC5-3947-42B8-9A27-4B71F0FA1D12}" type="sibTrans" cxnId="{61A805D6-321E-41E1-8C17-BA680023893B}">
      <dgm:prSet/>
      <dgm:spPr/>
      <dgm:t>
        <a:bodyPr/>
        <a:lstStyle/>
        <a:p>
          <a:endParaRPr lang="en-US">
            <a:latin typeface="+mn-lt"/>
          </a:endParaRPr>
        </a:p>
      </dgm:t>
    </dgm:pt>
    <dgm:pt modelId="{A123257E-ABDA-49B2-A137-9CCA63DF155E}">
      <dgm:prSet/>
      <dgm:spPr/>
      <dgm:t>
        <a:bodyPr/>
        <a:lstStyle/>
        <a:p>
          <a:r>
            <a:rPr lang="en-US">
              <a:latin typeface="+mn-lt"/>
            </a:rPr>
            <a:t>39-51 minutes</a:t>
          </a:r>
        </a:p>
      </dgm:t>
    </dgm:pt>
    <dgm:pt modelId="{F0336613-51A5-4F19-95D7-EF1E7240ADCE}" type="parTrans" cxnId="{5E054491-8479-4CAD-9B2A-9533B2697CB9}">
      <dgm:prSet/>
      <dgm:spPr/>
      <dgm:t>
        <a:bodyPr/>
        <a:lstStyle/>
        <a:p>
          <a:endParaRPr lang="en-US">
            <a:latin typeface="+mn-lt"/>
          </a:endParaRPr>
        </a:p>
      </dgm:t>
    </dgm:pt>
    <dgm:pt modelId="{6B3858DE-C8C9-45A0-A5A4-96669054B1F2}" type="sibTrans" cxnId="{5E054491-8479-4CAD-9B2A-9533B2697CB9}">
      <dgm:prSet/>
      <dgm:spPr/>
      <dgm:t>
        <a:bodyPr/>
        <a:lstStyle/>
        <a:p>
          <a:endParaRPr lang="en-US">
            <a:latin typeface="+mn-lt"/>
          </a:endParaRPr>
        </a:p>
      </dgm:t>
    </dgm:pt>
    <dgm:pt modelId="{C6A5C994-F194-4040-8AD5-C9E22502D687}">
      <dgm:prSet/>
      <dgm:spPr/>
      <dgm:t>
        <a:bodyPr/>
        <a:lstStyle/>
        <a:p>
          <a:r>
            <a:rPr lang="en-US">
              <a:latin typeface="+mn-lt"/>
            </a:rPr>
            <a:t>Advantage</a:t>
          </a:r>
        </a:p>
      </dgm:t>
    </dgm:pt>
    <dgm:pt modelId="{A933BAAB-25F5-4A1C-A823-1706AFB910F0}" type="parTrans" cxnId="{CE4EE931-6A39-4C6E-88F7-446A4F0F149E}">
      <dgm:prSet/>
      <dgm:spPr/>
      <dgm:t>
        <a:bodyPr/>
        <a:lstStyle/>
        <a:p>
          <a:endParaRPr lang="en-US">
            <a:latin typeface="+mn-lt"/>
          </a:endParaRPr>
        </a:p>
      </dgm:t>
    </dgm:pt>
    <dgm:pt modelId="{F303247C-E951-4AB1-A3CA-B4ACD4B94B12}" type="sibTrans" cxnId="{CE4EE931-6A39-4C6E-88F7-446A4F0F149E}">
      <dgm:prSet/>
      <dgm:spPr/>
      <dgm:t>
        <a:bodyPr/>
        <a:lstStyle/>
        <a:p>
          <a:endParaRPr lang="en-US">
            <a:latin typeface="+mn-lt"/>
          </a:endParaRPr>
        </a:p>
      </dgm:t>
    </dgm:pt>
    <dgm:pt modelId="{73765621-BE6F-4375-B56B-93B3B45E8FD2}">
      <dgm:prSet/>
      <dgm:spPr/>
      <dgm:t>
        <a:bodyPr/>
        <a:lstStyle/>
        <a:p>
          <a:r>
            <a:rPr lang="en-US">
              <a:latin typeface="+mn-lt"/>
            </a:rPr>
            <a:t>Does not require AT</a:t>
          </a:r>
        </a:p>
      </dgm:t>
    </dgm:pt>
    <dgm:pt modelId="{34EFCBB1-F09A-481C-98D3-452EB42CFEFA}" type="parTrans" cxnId="{10BF471C-64C3-4650-BD3A-1456DCDFB996}">
      <dgm:prSet/>
      <dgm:spPr/>
      <dgm:t>
        <a:bodyPr/>
        <a:lstStyle/>
        <a:p>
          <a:endParaRPr lang="en-US">
            <a:latin typeface="+mn-lt"/>
          </a:endParaRPr>
        </a:p>
      </dgm:t>
    </dgm:pt>
    <dgm:pt modelId="{BC5FB54B-35EC-4962-B1DF-ED85F6892284}" type="sibTrans" cxnId="{10BF471C-64C3-4650-BD3A-1456DCDFB996}">
      <dgm:prSet/>
      <dgm:spPr/>
      <dgm:t>
        <a:bodyPr/>
        <a:lstStyle/>
        <a:p>
          <a:endParaRPr lang="en-US">
            <a:latin typeface="+mn-lt"/>
          </a:endParaRPr>
        </a:p>
      </dgm:t>
    </dgm:pt>
    <dgm:pt modelId="{6227FC18-A066-4B31-83DD-F5770942C385}">
      <dgm:prSet/>
      <dgm:spPr/>
      <dgm:t>
        <a:bodyPr/>
        <a:lstStyle/>
        <a:p>
          <a:r>
            <a:rPr lang="en-US">
              <a:latin typeface="+mn-lt"/>
            </a:rPr>
            <a:t>Disadvantage</a:t>
          </a:r>
        </a:p>
      </dgm:t>
    </dgm:pt>
    <dgm:pt modelId="{EF7EA896-7212-454C-98CA-401374519BF7}" type="parTrans" cxnId="{F3B36D68-F09F-42E3-A879-19F6A37F8227}">
      <dgm:prSet/>
      <dgm:spPr/>
      <dgm:t>
        <a:bodyPr/>
        <a:lstStyle/>
        <a:p>
          <a:endParaRPr lang="en-US">
            <a:latin typeface="+mn-lt"/>
          </a:endParaRPr>
        </a:p>
      </dgm:t>
    </dgm:pt>
    <dgm:pt modelId="{DC3864C6-772F-4E6A-B329-7DF179747B72}" type="sibTrans" cxnId="{F3B36D68-F09F-42E3-A879-19F6A37F8227}">
      <dgm:prSet/>
      <dgm:spPr/>
      <dgm:t>
        <a:bodyPr/>
        <a:lstStyle/>
        <a:p>
          <a:endParaRPr lang="en-US">
            <a:latin typeface="+mn-lt"/>
          </a:endParaRPr>
        </a:p>
      </dgm:t>
    </dgm:pt>
    <dgm:pt modelId="{5315C68E-E8A6-44E2-9B5D-E8BF347E6F81}">
      <dgm:prSet/>
      <dgm:spPr/>
      <dgm:t>
        <a:bodyPr/>
        <a:lstStyle/>
        <a:p>
          <a:r>
            <a:rPr lang="en-US" b="0">
              <a:solidFill>
                <a:schemeClr val="dk1"/>
              </a:solidFill>
              <a:effectLst/>
              <a:latin typeface="+mn-lt"/>
            </a:rPr>
            <a:t>No antidote</a:t>
          </a:r>
          <a:endParaRPr lang="en-US">
            <a:latin typeface="+mn-lt"/>
          </a:endParaRPr>
        </a:p>
      </dgm:t>
    </dgm:pt>
    <dgm:pt modelId="{36275736-D45C-42D8-BEA2-AB366EF01CBB}" type="parTrans" cxnId="{DF06156D-49C2-447C-AE96-C649BDB34BB0}">
      <dgm:prSet/>
      <dgm:spPr/>
      <dgm:t>
        <a:bodyPr/>
        <a:lstStyle/>
        <a:p>
          <a:endParaRPr lang="en-US">
            <a:latin typeface="+mn-lt"/>
          </a:endParaRPr>
        </a:p>
      </dgm:t>
    </dgm:pt>
    <dgm:pt modelId="{AD6ACA1C-B7D5-4821-BE16-AFD48A42A205}" type="sibTrans" cxnId="{DF06156D-49C2-447C-AE96-C649BDB34BB0}">
      <dgm:prSet/>
      <dgm:spPr/>
      <dgm:t>
        <a:bodyPr/>
        <a:lstStyle/>
        <a:p>
          <a:endParaRPr lang="en-US">
            <a:latin typeface="+mn-lt"/>
          </a:endParaRPr>
        </a:p>
      </dgm:t>
    </dgm:pt>
    <dgm:pt modelId="{D5511E5C-86F1-400A-9582-636FD40F179E}">
      <dgm:prSet/>
      <dgm:spPr/>
      <dgm:t>
        <a:bodyPr/>
        <a:lstStyle/>
        <a:p>
          <a:r>
            <a:rPr lang="en-US" b="0">
              <a:solidFill>
                <a:schemeClr val="dk1"/>
              </a:solidFill>
              <a:effectLst/>
              <a:latin typeface="+mn-lt"/>
            </a:rPr>
            <a:t>It is not degraded by serine proteases</a:t>
          </a:r>
          <a:endParaRPr lang="en-US">
            <a:latin typeface="+mn-lt"/>
          </a:endParaRPr>
        </a:p>
      </dgm:t>
    </dgm:pt>
    <dgm:pt modelId="{9CF1891F-D7EB-415D-8DC6-DCD2EC0CD579}" type="parTrans" cxnId="{B8655B80-1FFB-4750-8552-AC0801D97D56}">
      <dgm:prSet/>
      <dgm:spPr/>
      <dgm:t>
        <a:bodyPr/>
        <a:lstStyle/>
        <a:p>
          <a:endParaRPr lang="en-US">
            <a:latin typeface="+mn-lt"/>
          </a:endParaRPr>
        </a:p>
      </dgm:t>
    </dgm:pt>
    <dgm:pt modelId="{2383FDCE-FFBE-4473-A852-5407C871394B}" type="sibTrans" cxnId="{B8655B80-1FFB-4750-8552-AC0801D97D56}">
      <dgm:prSet/>
      <dgm:spPr/>
      <dgm:t>
        <a:bodyPr/>
        <a:lstStyle/>
        <a:p>
          <a:endParaRPr lang="en-US">
            <a:latin typeface="+mn-lt"/>
          </a:endParaRPr>
        </a:p>
      </dgm:t>
    </dgm:pt>
    <dgm:pt modelId="{90368CF5-61BE-475F-BA83-53DB0EE40433}">
      <dgm:prSet/>
      <dgm:spPr/>
      <dgm:t>
        <a:bodyPr/>
        <a:lstStyle/>
        <a:p>
          <a:r>
            <a:rPr lang="en-US" b="0">
              <a:solidFill>
                <a:schemeClr val="dk1"/>
              </a:solidFill>
              <a:effectLst/>
              <a:latin typeface="+mn-lt"/>
            </a:rPr>
            <a:t>Variable dosing</a:t>
          </a:r>
          <a:endParaRPr lang="en-US">
            <a:latin typeface="+mn-lt"/>
          </a:endParaRPr>
        </a:p>
      </dgm:t>
    </dgm:pt>
    <dgm:pt modelId="{55E1E98A-BF2C-4612-B0B1-EEEFAC83052F}" type="parTrans" cxnId="{D6183156-1695-420F-BE71-FF34DADC56F9}">
      <dgm:prSet/>
      <dgm:spPr/>
      <dgm:t>
        <a:bodyPr/>
        <a:lstStyle/>
        <a:p>
          <a:endParaRPr lang="en-US">
            <a:latin typeface="+mn-lt"/>
          </a:endParaRPr>
        </a:p>
      </dgm:t>
    </dgm:pt>
    <dgm:pt modelId="{43A955A0-EF59-4B1A-B61C-7C2433520725}" type="sibTrans" cxnId="{D6183156-1695-420F-BE71-FF34DADC56F9}">
      <dgm:prSet/>
      <dgm:spPr/>
      <dgm:t>
        <a:bodyPr/>
        <a:lstStyle/>
        <a:p>
          <a:endParaRPr lang="en-US">
            <a:latin typeface="+mn-lt"/>
          </a:endParaRPr>
        </a:p>
      </dgm:t>
    </dgm:pt>
    <dgm:pt modelId="{AC6CB127-32B5-43B8-8126-8727A4FB9AC7}">
      <dgm:prSet/>
      <dgm:spPr/>
      <dgm:t>
        <a:bodyPr/>
        <a:lstStyle/>
        <a:p>
          <a:r>
            <a:rPr lang="en-US" b="0">
              <a:solidFill>
                <a:schemeClr val="dk1"/>
              </a:solidFill>
              <a:effectLst/>
              <a:latin typeface="+mn-lt"/>
            </a:rPr>
            <a:t>Caution with hepatic dysfunction</a:t>
          </a:r>
          <a:endParaRPr lang="en-US">
            <a:latin typeface="+mn-lt"/>
          </a:endParaRPr>
        </a:p>
      </dgm:t>
    </dgm:pt>
    <dgm:pt modelId="{B2E987C2-B64C-44EE-A194-9C6CB82EB800}" type="parTrans" cxnId="{B86C4D89-C2B5-4B56-97BB-59A844909D15}">
      <dgm:prSet/>
      <dgm:spPr/>
      <dgm:t>
        <a:bodyPr/>
        <a:lstStyle/>
        <a:p>
          <a:endParaRPr lang="en-US">
            <a:latin typeface="+mn-lt"/>
          </a:endParaRPr>
        </a:p>
      </dgm:t>
    </dgm:pt>
    <dgm:pt modelId="{2A1CD067-C1F2-427C-801F-8D01BB81CB72}" type="sibTrans" cxnId="{B86C4D89-C2B5-4B56-97BB-59A844909D15}">
      <dgm:prSet/>
      <dgm:spPr/>
      <dgm:t>
        <a:bodyPr/>
        <a:lstStyle/>
        <a:p>
          <a:endParaRPr lang="en-US">
            <a:latin typeface="+mn-lt"/>
          </a:endParaRPr>
        </a:p>
      </dgm:t>
    </dgm:pt>
    <dgm:pt modelId="{888B0CF8-B5D0-4E0D-A42E-5FDBA824E5E7}">
      <dgm:prSet phldr="0"/>
      <dgm:spPr/>
      <dgm:t>
        <a:bodyPr/>
        <a:lstStyle/>
        <a:p>
          <a:r>
            <a:rPr lang="en-US" sz="2200">
              <a:latin typeface="+mn-lt"/>
            </a:rPr>
            <a:t>Dosing</a:t>
          </a:r>
        </a:p>
      </dgm:t>
    </dgm:pt>
    <dgm:pt modelId="{4AA5F869-774B-40AA-969D-1ABE6B6F3910}" type="parTrans" cxnId="{BDC99739-C340-4E08-86B3-A8B82ED3E01A}">
      <dgm:prSet/>
      <dgm:spPr/>
      <dgm:t>
        <a:bodyPr/>
        <a:lstStyle/>
        <a:p>
          <a:endParaRPr lang="en-US">
            <a:latin typeface="+mn-lt"/>
          </a:endParaRPr>
        </a:p>
      </dgm:t>
    </dgm:pt>
    <dgm:pt modelId="{5D7AB70B-C91A-4749-9599-CB846803BE69}" type="sibTrans" cxnId="{BDC99739-C340-4E08-86B3-A8B82ED3E01A}">
      <dgm:prSet/>
      <dgm:spPr/>
      <dgm:t>
        <a:bodyPr/>
        <a:lstStyle/>
        <a:p>
          <a:endParaRPr lang="en-US">
            <a:latin typeface="+mn-lt"/>
          </a:endParaRPr>
        </a:p>
      </dgm:t>
    </dgm:pt>
    <dgm:pt modelId="{19C54EB3-A434-4FDE-84C0-31A8C428D108}">
      <dgm:prSet phldr="0"/>
      <dgm:spPr/>
      <dgm:t>
        <a:bodyPr/>
        <a:lstStyle/>
        <a:p>
          <a:pPr rtl="0"/>
          <a:r>
            <a:rPr lang="en-US" sz="1800" dirty="0">
              <a:latin typeface="+mn-lt"/>
            </a:rPr>
            <a:t>IV continuous infusion: </a:t>
          </a:r>
          <a:r>
            <a:rPr lang="en-US" sz="1800" dirty="0">
              <a:latin typeface="+mn-lt"/>
              <a:ea typeface="Calibri Light"/>
              <a:cs typeface="Calibri Light"/>
            </a:rPr>
            <a:t>0.75mcg/kg/</a:t>
          </a:r>
          <a:r>
            <a:rPr lang="en-US" sz="1800" dirty="0">
              <a:latin typeface="+mn-lt"/>
              <a:ea typeface="Calibri Light"/>
              <a:cs typeface="Times New Roman"/>
            </a:rPr>
            <a:t>min</a:t>
          </a:r>
          <a:endParaRPr lang="en-US" sz="2200" dirty="0">
            <a:latin typeface="+mn-lt"/>
            <a:ea typeface="Calibri Light"/>
            <a:cs typeface="Calibri Light"/>
          </a:endParaRPr>
        </a:p>
      </dgm:t>
    </dgm:pt>
    <dgm:pt modelId="{64966F69-EC6F-463A-A17E-E69187436BA6}" type="parTrans" cxnId="{3BDCF1FF-CC48-49E1-AB7F-7E25E0F8F198}">
      <dgm:prSet/>
      <dgm:spPr/>
      <dgm:t>
        <a:bodyPr/>
        <a:lstStyle/>
        <a:p>
          <a:endParaRPr lang="en-US">
            <a:latin typeface="+mn-lt"/>
          </a:endParaRPr>
        </a:p>
      </dgm:t>
    </dgm:pt>
    <dgm:pt modelId="{7F91BE73-0348-4B98-8ADD-7C63936EB7CB}" type="sibTrans" cxnId="{3BDCF1FF-CC48-49E1-AB7F-7E25E0F8F198}">
      <dgm:prSet/>
      <dgm:spPr/>
      <dgm:t>
        <a:bodyPr/>
        <a:lstStyle/>
        <a:p>
          <a:endParaRPr lang="en-US">
            <a:latin typeface="+mn-lt"/>
          </a:endParaRPr>
        </a:p>
      </dgm:t>
    </dgm:pt>
    <dgm:pt modelId="{224EFF4C-9941-4FBF-8F38-91F24154882A}">
      <dgm:prSet phldr="0"/>
      <dgm:spPr/>
      <dgm:t>
        <a:bodyPr/>
        <a:lstStyle/>
        <a:p>
          <a:pPr rtl="0"/>
          <a:r>
            <a:rPr lang="en-US" sz="2200">
              <a:latin typeface="+mn-lt"/>
              <a:ea typeface="Calibri Light"/>
              <a:cs typeface="Calibri Light"/>
            </a:rPr>
            <a:t>Monitoring</a:t>
          </a:r>
          <a:endParaRPr lang="en-US" sz="2200" dirty="0">
            <a:latin typeface="+mn-lt"/>
            <a:ea typeface="Calibri Light"/>
            <a:cs typeface="Calibri Light"/>
          </a:endParaRPr>
        </a:p>
      </dgm:t>
    </dgm:pt>
    <dgm:pt modelId="{2F34B108-3D52-4CAC-87FA-97F39D6A3D44}" type="parTrans" cxnId="{C228E5BA-D070-45C5-B1F4-EF26A28C2BAD}">
      <dgm:prSet/>
      <dgm:spPr/>
      <dgm:t>
        <a:bodyPr/>
        <a:lstStyle/>
        <a:p>
          <a:endParaRPr lang="en-US">
            <a:latin typeface="+mn-lt"/>
          </a:endParaRPr>
        </a:p>
      </dgm:t>
    </dgm:pt>
    <dgm:pt modelId="{E0F0FC00-EB92-47B0-8AF6-67C47CB47CC1}" type="sibTrans" cxnId="{C228E5BA-D070-45C5-B1F4-EF26A28C2BAD}">
      <dgm:prSet/>
      <dgm:spPr/>
      <dgm:t>
        <a:bodyPr/>
        <a:lstStyle/>
        <a:p>
          <a:endParaRPr lang="en-US">
            <a:latin typeface="+mn-lt"/>
          </a:endParaRPr>
        </a:p>
      </dgm:t>
    </dgm:pt>
    <dgm:pt modelId="{C20E0C58-146A-40A5-B442-88C8BD2B2C66}">
      <dgm:prSet phldr="0"/>
      <dgm:spPr/>
      <dgm:t>
        <a:bodyPr/>
        <a:lstStyle/>
        <a:p>
          <a:pPr rtl="0"/>
          <a:r>
            <a:rPr lang="en-US" sz="2200">
              <a:latin typeface="+mn-lt"/>
              <a:ea typeface="Calibri Light"/>
              <a:cs typeface="Calibri Light"/>
            </a:rPr>
            <a:t>CBC and aPTT</a:t>
          </a:r>
          <a:endParaRPr lang="en-US" sz="2200" dirty="0">
            <a:latin typeface="+mn-lt"/>
            <a:ea typeface="Calibri Light"/>
            <a:cs typeface="Calibri Light"/>
          </a:endParaRPr>
        </a:p>
      </dgm:t>
    </dgm:pt>
    <dgm:pt modelId="{826B2CFD-2F3E-4883-A1E1-65F69B4DC699}" type="parTrans" cxnId="{0A794270-5300-4DB3-9E60-E658065F19B6}">
      <dgm:prSet/>
      <dgm:spPr/>
      <dgm:t>
        <a:bodyPr/>
        <a:lstStyle/>
        <a:p>
          <a:endParaRPr lang="en-US">
            <a:latin typeface="+mn-lt"/>
          </a:endParaRPr>
        </a:p>
      </dgm:t>
    </dgm:pt>
    <dgm:pt modelId="{8049A953-E813-4A30-9C12-6F808D5AEAB3}" type="sibTrans" cxnId="{0A794270-5300-4DB3-9E60-E658065F19B6}">
      <dgm:prSet/>
      <dgm:spPr/>
      <dgm:t>
        <a:bodyPr/>
        <a:lstStyle/>
        <a:p>
          <a:endParaRPr lang="en-US">
            <a:latin typeface="+mn-lt"/>
          </a:endParaRPr>
        </a:p>
      </dgm:t>
    </dgm:pt>
    <dgm:pt modelId="{1F7BDAE2-7B80-4022-B0B9-89DD79054A4E}" type="pres">
      <dgm:prSet presAssocID="{A1AA64DE-8837-49B7-ACC0-2338BE987BFB}" presName="linear" presStyleCnt="0">
        <dgm:presLayoutVars>
          <dgm:animLvl val="lvl"/>
          <dgm:resizeHandles val="exact"/>
        </dgm:presLayoutVars>
      </dgm:prSet>
      <dgm:spPr/>
    </dgm:pt>
    <dgm:pt modelId="{816E7E7A-18C4-4A92-B567-5ED6796BC855}" type="pres">
      <dgm:prSet presAssocID="{A802466F-F7A6-4C03-85C5-0AE95178872C}" presName="parentText" presStyleLbl="node1" presStyleIdx="0" presStyleCnt="6">
        <dgm:presLayoutVars>
          <dgm:chMax val="0"/>
          <dgm:bulletEnabled val="1"/>
        </dgm:presLayoutVars>
      </dgm:prSet>
      <dgm:spPr/>
    </dgm:pt>
    <dgm:pt modelId="{91847B2F-FDB2-4D16-8E01-C9A86AB3698E}" type="pres">
      <dgm:prSet presAssocID="{A802466F-F7A6-4C03-85C5-0AE95178872C}" presName="childText" presStyleLbl="revTx" presStyleIdx="0" presStyleCnt="6">
        <dgm:presLayoutVars>
          <dgm:bulletEnabled val="1"/>
        </dgm:presLayoutVars>
      </dgm:prSet>
      <dgm:spPr/>
    </dgm:pt>
    <dgm:pt modelId="{5A924111-C479-400B-A627-6EFF7AC0D2ED}" type="pres">
      <dgm:prSet presAssocID="{888B0CF8-B5D0-4E0D-A42E-5FDBA824E5E7}" presName="parentText" presStyleLbl="node1" presStyleIdx="1" presStyleCnt="6">
        <dgm:presLayoutVars>
          <dgm:chMax val="0"/>
          <dgm:bulletEnabled val="1"/>
        </dgm:presLayoutVars>
      </dgm:prSet>
      <dgm:spPr/>
    </dgm:pt>
    <dgm:pt modelId="{15BBC389-2A1D-489D-A311-3E0D16B3FB8E}" type="pres">
      <dgm:prSet presAssocID="{888B0CF8-B5D0-4E0D-A42E-5FDBA824E5E7}" presName="childText" presStyleLbl="revTx" presStyleIdx="1" presStyleCnt="6">
        <dgm:presLayoutVars>
          <dgm:bulletEnabled val="1"/>
        </dgm:presLayoutVars>
      </dgm:prSet>
      <dgm:spPr/>
    </dgm:pt>
    <dgm:pt modelId="{2441D976-C6BC-4FD9-8C68-3F948F41BE03}" type="pres">
      <dgm:prSet presAssocID="{224EFF4C-9941-4FBF-8F38-91F24154882A}" presName="parentText" presStyleLbl="node1" presStyleIdx="2" presStyleCnt="6">
        <dgm:presLayoutVars>
          <dgm:chMax val="0"/>
          <dgm:bulletEnabled val="1"/>
        </dgm:presLayoutVars>
      </dgm:prSet>
      <dgm:spPr/>
    </dgm:pt>
    <dgm:pt modelId="{D09A9322-0D3E-4825-9A62-1FEA08365158}" type="pres">
      <dgm:prSet presAssocID="{224EFF4C-9941-4FBF-8F38-91F24154882A}" presName="childText" presStyleLbl="revTx" presStyleIdx="2" presStyleCnt="6">
        <dgm:presLayoutVars>
          <dgm:bulletEnabled val="1"/>
        </dgm:presLayoutVars>
      </dgm:prSet>
      <dgm:spPr/>
    </dgm:pt>
    <dgm:pt modelId="{5593E9BA-C98B-4053-B078-1D42C12F992C}" type="pres">
      <dgm:prSet presAssocID="{327C7895-D1BD-45DB-B93B-B11D0067C632}" presName="parentText" presStyleLbl="node1" presStyleIdx="3" presStyleCnt="6">
        <dgm:presLayoutVars>
          <dgm:chMax val="0"/>
          <dgm:bulletEnabled val="1"/>
        </dgm:presLayoutVars>
      </dgm:prSet>
      <dgm:spPr/>
    </dgm:pt>
    <dgm:pt modelId="{E9C3699F-6A06-4C7C-8020-58C9918CE990}" type="pres">
      <dgm:prSet presAssocID="{327C7895-D1BD-45DB-B93B-B11D0067C632}" presName="childText" presStyleLbl="revTx" presStyleIdx="3" presStyleCnt="6">
        <dgm:presLayoutVars>
          <dgm:bulletEnabled val="1"/>
        </dgm:presLayoutVars>
      </dgm:prSet>
      <dgm:spPr/>
    </dgm:pt>
    <dgm:pt modelId="{90356C2F-2843-4493-A481-3FA79F026DCB}" type="pres">
      <dgm:prSet presAssocID="{C6A5C994-F194-4040-8AD5-C9E22502D687}" presName="parentText" presStyleLbl="node1" presStyleIdx="4" presStyleCnt="6">
        <dgm:presLayoutVars>
          <dgm:chMax val="0"/>
          <dgm:bulletEnabled val="1"/>
        </dgm:presLayoutVars>
      </dgm:prSet>
      <dgm:spPr/>
    </dgm:pt>
    <dgm:pt modelId="{3DB29204-8AEF-48A4-961F-4A236D61DEA5}" type="pres">
      <dgm:prSet presAssocID="{C6A5C994-F194-4040-8AD5-C9E22502D687}" presName="childText" presStyleLbl="revTx" presStyleIdx="4" presStyleCnt="6">
        <dgm:presLayoutVars>
          <dgm:bulletEnabled val="1"/>
        </dgm:presLayoutVars>
      </dgm:prSet>
      <dgm:spPr/>
    </dgm:pt>
    <dgm:pt modelId="{3CDA1E72-A875-40D9-9FC5-B09E655E5032}" type="pres">
      <dgm:prSet presAssocID="{6227FC18-A066-4B31-83DD-F5770942C385}" presName="parentText" presStyleLbl="node1" presStyleIdx="5" presStyleCnt="6">
        <dgm:presLayoutVars>
          <dgm:chMax val="0"/>
          <dgm:bulletEnabled val="1"/>
        </dgm:presLayoutVars>
      </dgm:prSet>
      <dgm:spPr/>
    </dgm:pt>
    <dgm:pt modelId="{D60F37CE-644B-4908-A7FA-42F7E3C926D3}" type="pres">
      <dgm:prSet presAssocID="{6227FC18-A066-4B31-83DD-F5770942C385}" presName="childText" presStyleLbl="revTx" presStyleIdx="5" presStyleCnt="6">
        <dgm:presLayoutVars>
          <dgm:bulletEnabled val="1"/>
        </dgm:presLayoutVars>
      </dgm:prSet>
      <dgm:spPr/>
    </dgm:pt>
  </dgm:ptLst>
  <dgm:cxnLst>
    <dgm:cxn modelId="{52800701-4D20-4B8E-97CD-7D6ED04FA618}" srcId="{A1AA64DE-8837-49B7-ACC0-2338BE987BFB}" destId="{A802466F-F7A6-4C03-85C5-0AE95178872C}" srcOrd="0" destOrd="0" parTransId="{895948B0-3D43-402A-84B8-01A3A69F133D}" sibTransId="{B2BA86BF-DD2E-45D5-BB9F-066E746F1DED}"/>
    <dgm:cxn modelId="{4E9D2203-AF73-4FF8-8A72-4204900F8ECC}" type="presOf" srcId="{A1AA64DE-8837-49B7-ACC0-2338BE987BFB}" destId="{1F7BDAE2-7B80-4022-B0B9-89DD79054A4E}" srcOrd="0" destOrd="0" presId="urn:microsoft.com/office/officeart/2005/8/layout/vList2"/>
    <dgm:cxn modelId="{10BF471C-64C3-4650-BD3A-1456DCDFB996}" srcId="{C6A5C994-F194-4040-8AD5-C9E22502D687}" destId="{73765621-BE6F-4375-B56B-93B3B45E8FD2}" srcOrd="0" destOrd="0" parTransId="{34EFCBB1-F09A-481C-98D3-452EB42CFEFA}" sibTransId="{BC5FB54B-35EC-4962-B1DF-ED85F6892284}"/>
    <dgm:cxn modelId="{DC91161D-3232-4110-A46A-C455B42D8910}" type="presOf" srcId="{888B0CF8-B5D0-4E0D-A42E-5FDBA824E5E7}" destId="{5A924111-C479-400B-A627-6EFF7AC0D2ED}" srcOrd="0" destOrd="0" presId="urn:microsoft.com/office/officeart/2005/8/layout/vList2"/>
    <dgm:cxn modelId="{BF468A25-0503-49F4-AC53-8C9F86A4E659}" type="presOf" srcId="{A802466F-F7A6-4C03-85C5-0AE95178872C}" destId="{816E7E7A-18C4-4A92-B567-5ED6796BC855}" srcOrd="0" destOrd="0" presId="urn:microsoft.com/office/officeart/2005/8/layout/vList2"/>
    <dgm:cxn modelId="{5DBA522B-0C46-4441-BB8C-1746566E6DDD}" srcId="{A802466F-F7A6-4C03-85C5-0AE95178872C}" destId="{476843E3-E710-4D41-873B-801A0852BBF9}" srcOrd="0" destOrd="0" parTransId="{11C0CEBE-43D9-44DC-9730-A967389B836B}" sibTransId="{D0929016-E733-4A60-A8D8-531D3DF370DE}"/>
    <dgm:cxn modelId="{CE4EE931-6A39-4C6E-88F7-446A4F0F149E}" srcId="{A1AA64DE-8837-49B7-ACC0-2338BE987BFB}" destId="{C6A5C994-F194-4040-8AD5-C9E22502D687}" srcOrd="4" destOrd="0" parTransId="{A933BAAB-25F5-4A1C-A823-1706AFB910F0}" sibTransId="{F303247C-E951-4AB1-A3CA-B4ACD4B94B12}"/>
    <dgm:cxn modelId="{BDC99739-C340-4E08-86B3-A8B82ED3E01A}" srcId="{A1AA64DE-8837-49B7-ACC0-2338BE987BFB}" destId="{888B0CF8-B5D0-4E0D-A42E-5FDBA824E5E7}" srcOrd="1" destOrd="0" parTransId="{4AA5F869-774B-40AA-969D-1ABE6B6F3910}" sibTransId="{5D7AB70B-C91A-4749-9599-CB846803BE69}"/>
    <dgm:cxn modelId="{9AE1785F-9662-4809-9F30-18C6E6167C60}" type="presOf" srcId="{73765621-BE6F-4375-B56B-93B3B45E8FD2}" destId="{3DB29204-8AEF-48A4-961F-4A236D61DEA5}" srcOrd="0" destOrd="0" presId="urn:microsoft.com/office/officeart/2005/8/layout/vList2"/>
    <dgm:cxn modelId="{E95DAF44-F870-4315-9221-B71083A690F7}" type="presOf" srcId="{90368CF5-61BE-475F-BA83-53DB0EE40433}" destId="{D60F37CE-644B-4908-A7FA-42F7E3C926D3}" srcOrd="0" destOrd="1" presId="urn:microsoft.com/office/officeart/2005/8/layout/vList2"/>
    <dgm:cxn modelId="{F3B36D68-F09F-42E3-A879-19F6A37F8227}" srcId="{A1AA64DE-8837-49B7-ACC0-2338BE987BFB}" destId="{6227FC18-A066-4B31-83DD-F5770942C385}" srcOrd="5" destOrd="0" parTransId="{EF7EA896-7212-454C-98CA-401374519BF7}" sibTransId="{DC3864C6-772F-4E6A-B329-7DF179747B72}"/>
    <dgm:cxn modelId="{CFDD7F49-AAB8-4E02-BFEA-3AD06764A7DC}" type="presOf" srcId="{AC6CB127-32B5-43B8-8126-8727A4FB9AC7}" destId="{D60F37CE-644B-4908-A7FA-42F7E3C926D3}" srcOrd="0" destOrd="2" presId="urn:microsoft.com/office/officeart/2005/8/layout/vList2"/>
    <dgm:cxn modelId="{C8D3B24C-4B43-492E-9881-F51B240F318F}" type="presOf" srcId="{D5511E5C-86F1-400A-9582-636FD40F179E}" destId="{3DB29204-8AEF-48A4-961F-4A236D61DEA5}" srcOrd="0" destOrd="1" presId="urn:microsoft.com/office/officeart/2005/8/layout/vList2"/>
    <dgm:cxn modelId="{DF06156D-49C2-447C-AE96-C649BDB34BB0}" srcId="{6227FC18-A066-4B31-83DD-F5770942C385}" destId="{5315C68E-E8A6-44E2-9B5D-E8BF347E6F81}" srcOrd="0" destOrd="0" parTransId="{36275736-D45C-42D8-BEA2-AB366EF01CBB}" sibTransId="{AD6ACA1C-B7D5-4821-BE16-AFD48A42A205}"/>
    <dgm:cxn modelId="{7DCB3B6F-B967-4AC9-B301-CBFD1808029C}" type="presOf" srcId="{224EFF4C-9941-4FBF-8F38-91F24154882A}" destId="{2441D976-C6BC-4FD9-8C68-3F948F41BE03}" srcOrd="0" destOrd="0" presId="urn:microsoft.com/office/officeart/2005/8/layout/vList2"/>
    <dgm:cxn modelId="{0A794270-5300-4DB3-9E60-E658065F19B6}" srcId="{224EFF4C-9941-4FBF-8F38-91F24154882A}" destId="{C20E0C58-146A-40A5-B442-88C8BD2B2C66}" srcOrd="0" destOrd="0" parTransId="{826B2CFD-2F3E-4883-A1E1-65F69B4DC699}" sibTransId="{8049A953-E813-4A30-9C12-6F808D5AEAB3}"/>
    <dgm:cxn modelId="{D6183156-1695-420F-BE71-FF34DADC56F9}" srcId="{6227FC18-A066-4B31-83DD-F5770942C385}" destId="{90368CF5-61BE-475F-BA83-53DB0EE40433}" srcOrd="1" destOrd="0" parTransId="{55E1E98A-BF2C-4612-B0B1-EEEFAC83052F}" sibTransId="{43A955A0-EF59-4B1A-B61C-7C2433520725}"/>
    <dgm:cxn modelId="{B8655B80-1FFB-4750-8552-AC0801D97D56}" srcId="{C6A5C994-F194-4040-8AD5-C9E22502D687}" destId="{D5511E5C-86F1-400A-9582-636FD40F179E}" srcOrd="1" destOrd="0" parTransId="{9CF1891F-D7EB-415D-8DC6-DCD2EC0CD579}" sibTransId="{2383FDCE-FFBE-4473-A852-5407C871394B}"/>
    <dgm:cxn modelId="{B86C4D89-C2B5-4B56-97BB-59A844909D15}" srcId="{6227FC18-A066-4B31-83DD-F5770942C385}" destId="{AC6CB127-32B5-43B8-8126-8727A4FB9AC7}" srcOrd="2" destOrd="0" parTransId="{B2E987C2-B64C-44EE-A194-9C6CB82EB800}" sibTransId="{2A1CD067-C1F2-427C-801F-8D01BB81CB72}"/>
    <dgm:cxn modelId="{5E054491-8479-4CAD-9B2A-9533B2697CB9}" srcId="{327C7895-D1BD-45DB-B93B-B11D0067C632}" destId="{A123257E-ABDA-49B2-A137-9CCA63DF155E}" srcOrd="0" destOrd="0" parTransId="{F0336613-51A5-4F19-95D7-EF1E7240ADCE}" sibTransId="{6B3858DE-C8C9-45A0-A5A4-96669054B1F2}"/>
    <dgm:cxn modelId="{CA809795-F390-4564-BBB5-DFAE14D77B29}" type="presOf" srcId="{327C7895-D1BD-45DB-B93B-B11D0067C632}" destId="{5593E9BA-C98B-4053-B078-1D42C12F992C}" srcOrd="0" destOrd="0" presId="urn:microsoft.com/office/officeart/2005/8/layout/vList2"/>
    <dgm:cxn modelId="{C2608BA6-0824-4B3F-80C3-BE59C0672709}" type="presOf" srcId="{A123257E-ABDA-49B2-A137-9CCA63DF155E}" destId="{E9C3699F-6A06-4C7C-8020-58C9918CE990}" srcOrd="0" destOrd="0" presId="urn:microsoft.com/office/officeart/2005/8/layout/vList2"/>
    <dgm:cxn modelId="{BD255BA7-62C0-4F5A-AA90-B7EA211D0E48}" type="presOf" srcId="{19C54EB3-A434-4FDE-84C0-31A8C428D108}" destId="{15BBC389-2A1D-489D-A311-3E0D16B3FB8E}" srcOrd="0" destOrd="0" presId="urn:microsoft.com/office/officeart/2005/8/layout/vList2"/>
    <dgm:cxn modelId="{5E8C57B1-0B71-48CA-94EE-25F75D7F9FD9}" type="presOf" srcId="{C20E0C58-146A-40A5-B442-88C8BD2B2C66}" destId="{D09A9322-0D3E-4825-9A62-1FEA08365158}" srcOrd="0" destOrd="0" presId="urn:microsoft.com/office/officeart/2005/8/layout/vList2"/>
    <dgm:cxn modelId="{C228E5BA-D070-45C5-B1F4-EF26A28C2BAD}" srcId="{A1AA64DE-8837-49B7-ACC0-2338BE987BFB}" destId="{224EFF4C-9941-4FBF-8F38-91F24154882A}" srcOrd="2" destOrd="0" parTransId="{2F34B108-3D52-4CAC-87FA-97F39D6A3D44}" sibTransId="{E0F0FC00-EB92-47B0-8AF6-67C47CB47CC1}"/>
    <dgm:cxn modelId="{786CE4CB-4FD3-4A0D-9579-979936C40B5D}" type="presOf" srcId="{5315C68E-E8A6-44E2-9B5D-E8BF347E6F81}" destId="{D60F37CE-644B-4908-A7FA-42F7E3C926D3}" srcOrd="0" destOrd="0" presId="urn:microsoft.com/office/officeart/2005/8/layout/vList2"/>
    <dgm:cxn modelId="{8F79FBCD-9C1F-4BCB-AF40-3E58B10E7E2A}" type="presOf" srcId="{476843E3-E710-4D41-873B-801A0852BBF9}" destId="{91847B2F-FDB2-4D16-8E01-C9A86AB3698E}" srcOrd="0" destOrd="0" presId="urn:microsoft.com/office/officeart/2005/8/layout/vList2"/>
    <dgm:cxn modelId="{9284A9CF-B466-4FEC-8B18-3D44A0E9401A}" type="presOf" srcId="{C6A5C994-F194-4040-8AD5-C9E22502D687}" destId="{90356C2F-2843-4493-A481-3FA79F026DCB}" srcOrd="0" destOrd="0" presId="urn:microsoft.com/office/officeart/2005/8/layout/vList2"/>
    <dgm:cxn modelId="{61A805D6-321E-41E1-8C17-BA680023893B}" srcId="{A1AA64DE-8837-49B7-ACC0-2338BE987BFB}" destId="{327C7895-D1BD-45DB-B93B-B11D0067C632}" srcOrd="3" destOrd="0" parTransId="{CA081FB8-B6A6-44D8-BDFD-9B6FD613DDD2}" sibTransId="{15C74AC5-3947-42B8-9A27-4B71F0FA1D12}"/>
    <dgm:cxn modelId="{DE5F23DB-3B2D-4322-8202-DD0B46F9394B}" type="presOf" srcId="{6227FC18-A066-4B31-83DD-F5770942C385}" destId="{3CDA1E72-A875-40D9-9FC5-B09E655E5032}" srcOrd="0" destOrd="0" presId="urn:microsoft.com/office/officeart/2005/8/layout/vList2"/>
    <dgm:cxn modelId="{3BDCF1FF-CC48-49E1-AB7F-7E25E0F8F198}" srcId="{888B0CF8-B5D0-4E0D-A42E-5FDBA824E5E7}" destId="{19C54EB3-A434-4FDE-84C0-31A8C428D108}" srcOrd="0" destOrd="0" parTransId="{64966F69-EC6F-463A-A17E-E69187436BA6}" sibTransId="{7F91BE73-0348-4B98-8ADD-7C63936EB7CB}"/>
    <dgm:cxn modelId="{FE24F1FC-12C5-4B25-A433-BF49910A783E}" type="presParOf" srcId="{1F7BDAE2-7B80-4022-B0B9-89DD79054A4E}" destId="{816E7E7A-18C4-4A92-B567-5ED6796BC855}" srcOrd="0" destOrd="0" presId="urn:microsoft.com/office/officeart/2005/8/layout/vList2"/>
    <dgm:cxn modelId="{36A6DF91-3183-4E74-B31B-A524457E4C92}" type="presParOf" srcId="{1F7BDAE2-7B80-4022-B0B9-89DD79054A4E}" destId="{91847B2F-FDB2-4D16-8E01-C9A86AB3698E}" srcOrd="1" destOrd="0" presId="urn:microsoft.com/office/officeart/2005/8/layout/vList2"/>
    <dgm:cxn modelId="{0288C611-59D4-40B1-95EC-3A4BDD85826F}" type="presParOf" srcId="{1F7BDAE2-7B80-4022-B0B9-89DD79054A4E}" destId="{5A924111-C479-400B-A627-6EFF7AC0D2ED}" srcOrd="2" destOrd="0" presId="urn:microsoft.com/office/officeart/2005/8/layout/vList2"/>
    <dgm:cxn modelId="{34F5D6AB-55B5-4815-84FD-682516822919}" type="presParOf" srcId="{1F7BDAE2-7B80-4022-B0B9-89DD79054A4E}" destId="{15BBC389-2A1D-489D-A311-3E0D16B3FB8E}" srcOrd="3" destOrd="0" presId="urn:microsoft.com/office/officeart/2005/8/layout/vList2"/>
    <dgm:cxn modelId="{78ED3569-18E9-443A-9B41-ECFF24952111}" type="presParOf" srcId="{1F7BDAE2-7B80-4022-B0B9-89DD79054A4E}" destId="{2441D976-C6BC-4FD9-8C68-3F948F41BE03}" srcOrd="4" destOrd="0" presId="urn:microsoft.com/office/officeart/2005/8/layout/vList2"/>
    <dgm:cxn modelId="{C38E5796-D72A-4BB5-871F-27F8A944F047}" type="presParOf" srcId="{1F7BDAE2-7B80-4022-B0B9-89DD79054A4E}" destId="{D09A9322-0D3E-4825-9A62-1FEA08365158}" srcOrd="5" destOrd="0" presId="urn:microsoft.com/office/officeart/2005/8/layout/vList2"/>
    <dgm:cxn modelId="{CC42B6F7-6928-4F9F-8F33-08D31C442FC5}" type="presParOf" srcId="{1F7BDAE2-7B80-4022-B0B9-89DD79054A4E}" destId="{5593E9BA-C98B-4053-B078-1D42C12F992C}" srcOrd="6" destOrd="0" presId="urn:microsoft.com/office/officeart/2005/8/layout/vList2"/>
    <dgm:cxn modelId="{BDE860C9-82F1-4C26-99C2-06C308B0B36C}" type="presParOf" srcId="{1F7BDAE2-7B80-4022-B0B9-89DD79054A4E}" destId="{E9C3699F-6A06-4C7C-8020-58C9918CE990}" srcOrd="7" destOrd="0" presId="urn:microsoft.com/office/officeart/2005/8/layout/vList2"/>
    <dgm:cxn modelId="{9F5F011D-1864-409A-ADD3-0F4EA4F27886}" type="presParOf" srcId="{1F7BDAE2-7B80-4022-B0B9-89DD79054A4E}" destId="{90356C2F-2843-4493-A481-3FA79F026DCB}" srcOrd="8" destOrd="0" presId="urn:microsoft.com/office/officeart/2005/8/layout/vList2"/>
    <dgm:cxn modelId="{75D944D9-596A-4E8E-9046-A2EC19B55728}" type="presParOf" srcId="{1F7BDAE2-7B80-4022-B0B9-89DD79054A4E}" destId="{3DB29204-8AEF-48A4-961F-4A236D61DEA5}" srcOrd="9" destOrd="0" presId="urn:microsoft.com/office/officeart/2005/8/layout/vList2"/>
    <dgm:cxn modelId="{2621C140-A52D-456A-938D-0AC8CE04315B}" type="presParOf" srcId="{1F7BDAE2-7B80-4022-B0B9-89DD79054A4E}" destId="{3CDA1E72-A875-40D9-9FC5-B09E655E5032}" srcOrd="10" destOrd="0" presId="urn:microsoft.com/office/officeart/2005/8/layout/vList2"/>
    <dgm:cxn modelId="{F6B62B6C-78E0-4E25-B583-B857EC199639}" type="presParOf" srcId="{1F7BDAE2-7B80-4022-B0B9-89DD79054A4E}" destId="{D60F37CE-644B-4908-A7FA-42F7E3C926D3}"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7060E6-D1F4-470C-BD70-DDDF412DFDF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E5F12DE-58D6-4B52-A767-4B7C19C411D1}">
      <dgm:prSet/>
      <dgm:spPr/>
      <dgm:t>
        <a:bodyPr/>
        <a:lstStyle/>
        <a:p>
          <a:r>
            <a:rPr lang="en-US"/>
            <a:t>Mechanism</a:t>
          </a:r>
        </a:p>
      </dgm:t>
    </dgm:pt>
    <dgm:pt modelId="{6BB3A1E2-EE8D-49C1-98E0-DDE9310D231B}" type="parTrans" cxnId="{2835340B-4675-4562-9EEB-E3A32EF4A9A0}">
      <dgm:prSet/>
      <dgm:spPr/>
      <dgm:t>
        <a:bodyPr/>
        <a:lstStyle/>
        <a:p>
          <a:endParaRPr lang="en-US"/>
        </a:p>
      </dgm:t>
    </dgm:pt>
    <dgm:pt modelId="{83CB553C-2386-42EC-840D-DA44D82DF619}" type="sibTrans" cxnId="{2835340B-4675-4562-9EEB-E3A32EF4A9A0}">
      <dgm:prSet/>
      <dgm:spPr/>
      <dgm:t>
        <a:bodyPr/>
        <a:lstStyle/>
        <a:p>
          <a:endParaRPr lang="en-US"/>
        </a:p>
      </dgm:t>
    </dgm:pt>
    <dgm:pt modelId="{AC7EFF35-669C-427A-89C8-25162CDC407B}">
      <dgm:prSet/>
      <dgm:spPr/>
      <dgm:t>
        <a:bodyPr/>
        <a:lstStyle/>
        <a:p>
          <a:r>
            <a:rPr lang="en-US"/>
            <a:t>Antithrombin III is used by heparin to illicit the anticoagulation effect</a:t>
          </a:r>
        </a:p>
      </dgm:t>
    </dgm:pt>
    <dgm:pt modelId="{BBFBDC66-2128-446D-BE20-1AC3BBC86E88}" type="parTrans" cxnId="{7986AB17-9635-4CBE-A935-72328CEA7063}">
      <dgm:prSet/>
      <dgm:spPr/>
      <dgm:t>
        <a:bodyPr/>
        <a:lstStyle/>
        <a:p>
          <a:endParaRPr lang="en-US"/>
        </a:p>
      </dgm:t>
    </dgm:pt>
    <dgm:pt modelId="{E7AAAB12-6E6F-4282-9FAF-7DA7B1661C43}" type="sibTrans" cxnId="{7986AB17-9635-4CBE-A935-72328CEA7063}">
      <dgm:prSet/>
      <dgm:spPr/>
      <dgm:t>
        <a:bodyPr/>
        <a:lstStyle/>
        <a:p>
          <a:endParaRPr lang="en-US"/>
        </a:p>
      </dgm:t>
    </dgm:pt>
    <dgm:pt modelId="{0AB2584B-57F3-4C10-8C5A-BA8A5DAC9A19}">
      <dgm:prSet/>
      <dgm:spPr/>
      <dgm:t>
        <a:bodyPr/>
        <a:lstStyle/>
        <a:p>
          <a:r>
            <a:rPr lang="en-US"/>
            <a:t>Dosing</a:t>
          </a:r>
        </a:p>
      </dgm:t>
    </dgm:pt>
    <dgm:pt modelId="{67C12D40-9D21-4AA2-A2B8-858AD0A2844A}" type="parTrans" cxnId="{9DE4F11B-E5FA-428B-A03F-498BED6F3CB7}">
      <dgm:prSet/>
      <dgm:spPr/>
      <dgm:t>
        <a:bodyPr/>
        <a:lstStyle/>
        <a:p>
          <a:endParaRPr lang="en-US"/>
        </a:p>
      </dgm:t>
    </dgm:pt>
    <dgm:pt modelId="{98C4AEEA-3D02-4B04-AD58-2ED86986C45E}" type="sibTrans" cxnId="{9DE4F11B-E5FA-428B-A03F-498BED6F3CB7}">
      <dgm:prSet/>
      <dgm:spPr/>
      <dgm:t>
        <a:bodyPr/>
        <a:lstStyle/>
        <a:p>
          <a:endParaRPr lang="en-US"/>
        </a:p>
      </dgm:t>
    </dgm:pt>
    <dgm:pt modelId="{6A1F6FF7-249E-448E-BA7E-78F83A8F5304}">
      <dgm:prSet/>
      <dgm:spPr/>
      <dgm:t>
        <a:bodyPr/>
        <a:lstStyle/>
        <a:p>
          <a:r>
            <a:rPr lang="en-US"/>
            <a:t>Dosed based on ATIII levels</a:t>
          </a:r>
        </a:p>
      </dgm:t>
    </dgm:pt>
    <dgm:pt modelId="{42A778D2-46F2-4417-86B8-4166C5157D72}" type="parTrans" cxnId="{4D490484-D4A6-47FD-8811-D0C215A6D211}">
      <dgm:prSet/>
      <dgm:spPr/>
      <dgm:t>
        <a:bodyPr/>
        <a:lstStyle/>
        <a:p>
          <a:endParaRPr lang="en-US"/>
        </a:p>
      </dgm:t>
    </dgm:pt>
    <dgm:pt modelId="{9E1560D0-031B-457A-9F28-AF2C8486680E}" type="sibTrans" cxnId="{4D490484-D4A6-47FD-8811-D0C215A6D211}">
      <dgm:prSet/>
      <dgm:spPr/>
      <dgm:t>
        <a:bodyPr/>
        <a:lstStyle/>
        <a:p>
          <a:endParaRPr lang="en-US"/>
        </a:p>
      </dgm:t>
    </dgm:pt>
    <dgm:pt modelId="{D5F26801-F750-4EEE-BCFB-D1D3F9693408}">
      <dgm:prSet/>
      <dgm:spPr/>
      <dgm:t>
        <a:bodyPr/>
        <a:lstStyle/>
        <a:p>
          <a:r>
            <a:rPr lang="en-US" b="0"/>
            <a:t>Antithrombin dose required (units) = [(desired AT level % − baseline AT level %) × body weight (kg)] divided by 1.4</a:t>
          </a:r>
          <a:endParaRPr lang="en-US"/>
        </a:p>
      </dgm:t>
    </dgm:pt>
    <dgm:pt modelId="{A159AE69-DBA8-4747-BC6F-564BDB136F62}" type="parTrans" cxnId="{FE36DF5C-C2E1-4ECC-B20C-4CECB2BE499C}">
      <dgm:prSet/>
      <dgm:spPr/>
      <dgm:t>
        <a:bodyPr/>
        <a:lstStyle/>
        <a:p>
          <a:endParaRPr lang="en-US"/>
        </a:p>
      </dgm:t>
    </dgm:pt>
    <dgm:pt modelId="{93D5CC16-40CC-4ABE-A63E-A51280EB9F7B}" type="sibTrans" cxnId="{FE36DF5C-C2E1-4ECC-B20C-4CECB2BE499C}">
      <dgm:prSet/>
      <dgm:spPr/>
      <dgm:t>
        <a:bodyPr/>
        <a:lstStyle/>
        <a:p>
          <a:endParaRPr lang="en-US"/>
        </a:p>
      </dgm:t>
    </dgm:pt>
    <dgm:pt modelId="{4F086868-5BA7-433A-B37B-1D42CFC96FF0}">
      <dgm:prSet/>
      <dgm:spPr/>
      <dgm:t>
        <a:bodyPr/>
        <a:lstStyle/>
        <a:p>
          <a:r>
            <a:rPr lang="en-US"/>
            <a:t>Higher doses typically needed for neonates and infants </a:t>
          </a:r>
        </a:p>
      </dgm:t>
    </dgm:pt>
    <dgm:pt modelId="{CE75B726-DA52-4B3E-8145-F411CACBE26A}" type="parTrans" cxnId="{BDC30EB4-16A8-4510-B78C-29DCDA670063}">
      <dgm:prSet/>
      <dgm:spPr/>
      <dgm:t>
        <a:bodyPr/>
        <a:lstStyle/>
        <a:p>
          <a:endParaRPr lang="en-US"/>
        </a:p>
      </dgm:t>
    </dgm:pt>
    <dgm:pt modelId="{7257E6AB-D51A-4431-88D0-49165CCFE9CB}" type="sibTrans" cxnId="{BDC30EB4-16A8-4510-B78C-29DCDA670063}">
      <dgm:prSet/>
      <dgm:spPr/>
      <dgm:t>
        <a:bodyPr/>
        <a:lstStyle/>
        <a:p>
          <a:endParaRPr lang="en-US"/>
        </a:p>
      </dgm:t>
    </dgm:pt>
    <dgm:pt modelId="{69B8B3AB-655C-4DB6-ADCD-D2E3D4C9CD28}" type="pres">
      <dgm:prSet presAssocID="{5E7060E6-D1F4-470C-BD70-DDDF412DFDF5}" presName="linear" presStyleCnt="0">
        <dgm:presLayoutVars>
          <dgm:animLvl val="lvl"/>
          <dgm:resizeHandles val="exact"/>
        </dgm:presLayoutVars>
      </dgm:prSet>
      <dgm:spPr/>
    </dgm:pt>
    <dgm:pt modelId="{8F0217E0-48A1-4694-A73A-F092CDDCA968}" type="pres">
      <dgm:prSet presAssocID="{5E5F12DE-58D6-4B52-A767-4B7C19C411D1}" presName="parentText" presStyleLbl="node1" presStyleIdx="0" presStyleCnt="2">
        <dgm:presLayoutVars>
          <dgm:chMax val="0"/>
          <dgm:bulletEnabled val="1"/>
        </dgm:presLayoutVars>
      </dgm:prSet>
      <dgm:spPr/>
    </dgm:pt>
    <dgm:pt modelId="{2944409E-5134-4BCE-BA4C-6D9C1A0A16EA}" type="pres">
      <dgm:prSet presAssocID="{5E5F12DE-58D6-4B52-A767-4B7C19C411D1}" presName="childText" presStyleLbl="revTx" presStyleIdx="0" presStyleCnt="2">
        <dgm:presLayoutVars>
          <dgm:bulletEnabled val="1"/>
        </dgm:presLayoutVars>
      </dgm:prSet>
      <dgm:spPr/>
    </dgm:pt>
    <dgm:pt modelId="{A488860D-F70B-45E6-92FD-1C134F8D780E}" type="pres">
      <dgm:prSet presAssocID="{0AB2584B-57F3-4C10-8C5A-BA8A5DAC9A19}" presName="parentText" presStyleLbl="node1" presStyleIdx="1" presStyleCnt="2">
        <dgm:presLayoutVars>
          <dgm:chMax val="0"/>
          <dgm:bulletEnabled val="1"/>
        </dgm:presLayoutVars>
      </dgm:prSet>
      <dgm:spPr/>
    </dgm:pt>
    <dgm:pt modelId="{3AFF7E21-1E82-4601-9D80-5353EF28AADD}" type="pres">
      <dgm:prSet presAssocID="{0AB2584B-57F3-4C10-8C5A-BA8A5DAC9A19}" presName="childText" presStyleLbl="revTx" presStyleIdx="1" presStyleCnt="2">
        <dgm:presLayoutVars>
          <dgm:bulletEnabled val="1"/>
        </dgm:presLayoutVars>
      </dgm:prSet>
      <dgm:spPr/>
    </dgm:pt>
  </dgm:ptLst>
  <dgm:cxnLst>
    <dgm:cxn modelId="{2835340B-4675-4562-9EEB-E3A32EF4A9A0}" srcId="{5E7060E6-D1F4-470C-BD70-DDDF412DFDF5}" destId="{5E5F12DE-58D6-4B52-A767-4B7C19C411D1}" srcOrd="0" destOrd="0" parTransId="{6BB3A1E2-EE8D-49C1-98E0-DDE9310D231B}" sibTransId="{83CB553C-2386-42EC-840D-DA44D82DF619}"/>
    <dgm:cxn modelId="{DE6C6A0D-EA4E-4CFC-BD78-357F925235D5}" type="presOf" srcId="{0AB2584B-57F3-4C10-8C5A-BA8A5DAC9A19}" destId="{A488860D-F70B-45E6-92FD-1C134F8D780E}" srcOrd="0" destOrd="0" presId="urn:microsoft.com/office/officeart/2005/8/layout/vList2"/>
    <dgm:cxn modelId="{EE1C9113-C5B7-489B-A33B-57C1AC017723}" type="presOf" srcId="{6A1F6FF7-249E-448E-BA7E-78F83A8F5304}" destId="{3AFF7E21-1E82-4601-9D80-5353EF28AADD}" srcOrd="0" destOrd="0" presId="urn:microsoft.com/office/officeart/2005/8/layout/vList2"/>
    <dgm:cxn modelId="{7986AB17-9635-4CBE-A935-72328CEA7063}" srcId="{5E5F12DE-58D6-4B52-A767-4B7C19C411D1}" destId="{AC7EFF35-669C-427A-89C8-25162CDC407B}" srcOrd="0" destOrd="0" parTransId="{BBFBDC66-2128-446D-BE20-1AC3BBC86E88}" sibTransId="{E7AAAB12-6E6F-4282-9FAF-7DA7B1661C43}"/>
    <dgm:cxn modelId="{9DE4F11B-E5FA-428B-A03F-498BED6F3CB7}" srcId="{5E7060E6-D1F4-470C-BD70-DDDF412DFDF5}" destId="{0AB2584B-57F3-4C10-8C5A-BA8A5DAC9A19}" srcOrd="1" destOrd="0" parTransId="{67C12D40-9D21-4AA2-A2B8-858AD0A2844A}" sibTransId="{98C4AEEA-3D02-4B04-AD58-2ED86986C45E}"/>
    <dgm:cxn modelId="{FE36DF5C-C2E1-4ECC-B20C-4CECB2BE499C}" srcId="{0AB2584B-57F3-4C10-8C5A-BA8A5DAC9A19}" destId="{D5F26801-F750-4EEE-BCFB-D1D3F9693408}" srcOrd="1" destOrd="0" parTransId="{A159AE69-DBA8-4747-BC6F-564BDB136F62}" sibTransId="{93D5CC16-40CC-4ABE-A63E-A51280EB9F7B}"/>
    <dgm:cxn modelId="{4D490484-D4A6-47FD-8811-D0C215A6D211}" srcId="{0AB2584B-57F3-4C10-8C5A-BA8A5DAC9A19}" destId="{6A1F6FF7-249E-448E-BA7E-78F83A8F5304}" srcOrd="0" destOrd="0" parTransId="{42A778D2-46F2-4417-86B8-4166C5157D72}" sibTransId="{9E1560D0-031B-457A-9F28-AF2C8486680E}"/>
    <dgm:cxn modelId="{80546988-0619-4206-BD67-31362A4BE078}" type="presOf" srcId="{4F086868-5BA7-433A-B37B-1D42CFC96FF0}" destId="{3AFF7E21-1E82-4601-9D80-5353EF28AADD}" srcOrd="0" destOrd="2" presId="urn:microsoft.com/office/officeart/2005/8/layout/vList2"/>
    <dgm:cxn modelId="{4329EB8F-B370-44E3-94CE-4C4053AB973D}" type="presOf" srcId="{5E5F12DE-58D6-4B52-A767-4B7C19C411D1}" destId="{8F0217E0-48A1-4694-A73A-F092CDDCA968}" srcOrd="0" destOrd="0" presId="urn:microsoft.com/office/officeart/2005/8/layout/vList2"/>
    <dgm:cxn modelId="{447802AF-A912-4928-A204-CB3CF246A1C2}" type="presOf" srcId="{AC7EFF35-669C-427A-89C8-25162CDC407B}" destId="{2944409E-5134-4BCE-BA4C-6D9C1A0A16EA}" srcOrd="0" destOrd="0" presId="urn:microsoft.com/office/officeart/2005/8/layout/vList2"/>
    <dgm:cxn modelId="{BDC30EB4-16A8-4510-B78C-29DCDA670063}" srcId="{0AB2584B-57F3-4C10-8C5A-BA8A5DAC9A19}" destId="{4F086868-5BA7-433A-B37B-1D42CFC96FF0}" srcOrd="2" destOrd="0" parTransId="{CE75B726-DA52-4B3E-8145-F411CACBE26A}" sibTransId="{7257E6AB-D51A-4431-88D0-49165CCFE9CB}"/>
    <dgm:cxn modelId="{D077A5C0-A065-4BCB-BEE4-CE26E033C43B}" type="presOf" srcId="{5E7060E6-D1F4-470C-BD70-DDDF412DFDF5}" destId="{69B8B3AB-655C-4DB6-ADCD-D2E3D4C9CD28}" srcOrd="0" destOrd="0" presId="urn:microsoft.com/office/officeart/2005/8/layout/vList2"/>
    <dgm:cxn modelId="{57F063C2-79B5-48B2-A598-F2943F7E647F}" type="presOf" srcId="{D5F26801-F750-4EEE-BCFB-D1D3F9693408}" destId="{3AFF7E21-1E82-4601-9D80-5353EF28AADD}" srcOrd="0" destOrd="1" presId="urn:microsoft.com/office/officeart/2005/8/layout/vList2"/>
    <dgm:cxn modelId="{656E28C1-DC5E-41E5-9C86-C648D489091F}" type="presParOf" srcId="{69B8B3AB-655C-4DB6-ADCD-D2E3D4C9CD28}" destId="{8F0217E0-48A1-4694-A73A-F092CDDCA968}" srcOrd="0" destOrd="0" presId="urn:microsoft.com/office/officeart/2005/8/layout/vList2"/>
    <dgm:cxn modelId="{0E80B867-F6C5-45DC-8FC8-31B37FDD46E3}" type="presParOf" srcId="{69B8B3AB-655C-4DB6-ADCD-D2E3D4C9CD28}" destId="{2944409E-5134-4BCE-BA4C-6D9C1A0A16EA}" srcOrd="1" destOrd="0" presId="urn:microsoft.com/office/officeart/2005/8/layout/vList2"/>
    <dgm:cxn modelId="{6663B362-8A5A-445F-B98A-40D7A6DF0E8E}" type="presParOf" srcId="{69B8B3AB-655C-4DB6-ADCD-D2E3D4C9CD28}" destId="{A488860D-F70B-45E6-92FD-1C134F8D780E}" srcOrd="2" destOrd="0" presId="urn:microsoft.com/office/officeart/2005/8/layout/vList2"/>
    <dgm:cxn modelId="{351514EC-AD4D-436D-A913-754C36005065}" type="presParOf" srcId="{69B8B3AB-655C-4DB6-ADCD-D2E3D4C9CD28}" destId="{3AFF7E21-1E82-4601-9D80-5353EF28AAD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FECD2A2-23E5-4A30-BC76-0A4F113768A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F1AB719-E8BD-4198-A08E-303F5C0C44F8}">
      <dgm:prSet custT="1"/>
      <dgm:spPr/>
      <dgm:t>
        <a:bodyPr/>
        <a:lstStyle/>
        <a:p>
          <a:r>
            <a:rPr lang="en-US" sz="2400" dirty="0">
              <a:latin typeface="+mn-lt"/>
            </a:rPr>
            <a:t>Primary outcome</a:t>
          </a:r>
        </a:p>
      </dgm:t>
    </dgm:pt>
    <dgm:pt modelId="{F987A612-0365-4161-8197-9BC56158CEF9}" type="parTrans" cxnId="{398D24AF-D243-494B-A453-6DFE4B6406F1}">
      <dgm:prSet/>
      <dgm:spPr/>
      <dgm:t>
        <a:bodyPr/>
        <a:lstStyle/>
        <a:p>
          <a:endParaRPr lang="en-US">
            <a:latin typeface="+mn-lt"/>
          </a:endParaRPr>
        </a:p>
      </dgm:t>
    </dgm:pt>
    <dgm:pt modelId="{372F4807-0E22-419C-BBB6-4939B41E3214}" type="sibTrans" cxnId="{398D24AF-D243-494B-A453-6DFE4B6406F1}">
      <dgm:prSet/>
      <dgm:spPr/>
      <dgm:t>
        <a:bodyPr/>
        <a:lstStyle/>
        <a:p>
          <a:endParaRPr lang="en-US">
            <a:latin typeface="+mn-lt"/>
          </a:endParaRPr>
        </a:p>
      </dgm:t>
    </dgm:pt>
    <dgm:pt modelId="{8F07F3E3-34F8-4C4C-88D1-FFD560A174F3}">
      <dgm:prSet custT="1"/>
      <dgm:spPr/>
      <dgm:t>
        <a:bodyPr/>
        <a:lstStyle/>
        <a:p>
          <a:r>
            <a:rPr lang="en-US" sz="1800" dirty="0">
              <a:latin typeface="+mn-lt"/>
            </a:rPr>
            <a:t>Hospital Mortality</a:t>
          </a:r>
          <a:endParaRPr lang="en-US" sz="1400" dirty="0">
            <a:latin typeface="+mn-lt"/>
          </a:endParaRPr>
        </a:p>
      </dgm:t>
    </dgm:pt>
    <dgm:pt modelId="{1B19ACE7-7DD9-482A-AE41-106B7B8A7484}" type="parTrans" cxnId="{89D4320E-3998-4581-A527-4A9DEB700904}">
      <dgm:prSet/>
      <dgm:spPr/>
      <dgm:t>
        <a:bodyPr/>
        <a:lstStyle/>
        <a:p>
          <a:endParaRPr lang="en-US">
            <a:latin typeface="+mn-lt"/>
          </a:endParaRPr>
        </a:p>
      </dgm:t>
    </dgm:pt>
    <dgm:pt modelId="{A6C1542F-2742-43A0-9748-12DBE80FE23C}" type="sibTrans" cxnId="{89D4320E-3998-4581-A527-4A9DEB700904}">
      <dgm:prSet/>
      <dgm:spPr/>
      <dgm:t>
        <a:bodyPr/>
        <a:lstStyle/>
        <a:p>
          <a:endParaRPr lang="en-US">
            <a:latin typeface="+mn-lt"/>
          </a:endParaRPr>
        </a:p>
      </dgm:t>
    </dgm:pt>
    <dgm:pt modelId="{A254A663-D783-4B45-88E5-BC8557F131E5}">
      <dgm:prSet custT="1"/>
      <dgm:spPr/>
      <dgm:t>
        <a:bodyPr/>
        <a:lstStyle/>
        <a:p>
          <a:r>
            <a:rPr lang="en-US" sz="2400" dirty="0">
              <a:latin typeface="+mn-lt"/>
            </a:rPr>
            <a:t>Secondary outcomes</a:t>
          </a:r>
        </a:p>
      </dgm:t>
    </dgm:pt>
    <dgm:pt modelId="{B1CD1B91-9A61-4589-AC35-F78E257FA444}" type="parTrans" cxnId="{DA35E005-0E27-42EB-88EE-7D3208FAB2F7}">
      <dgm:prSet/>
      <dgm:spPr/>
      <dgm:t>
        <a:bodyPr/>
        <a:lstStyle/>
        <a:p>
          <a:endParaRPr lang="en-US">
            <a:latin typeface="+mn-lt"/>
          </a:endParaRPr>
        </a:p>
      </dgm:t>
    </dgm:pt>
    <dgm:pt modelId="{F5D68AF6-C08A-45F9-83E2-E2E857C2FBF6}" type="sibTrans" cxnId="{DA35E005-0E27-42EB-88EE-7D3208FAB2F7}">
      <dgm:prSet/>
      <dgm:spPr/>
      <dgm:t>
        <a:bodyPr/>
        <a:lstStyle/>
        <a:p>
          <a:endParaRPr lang="en-US">
            <a:latin typeface="+mn-lt"/>
          </a:endParaRPr>
        </a:p>
      </dgm:t>
    </dgm:pt>
    <dgm:pt modelId="{A0307AB4-CFC7-4966-B2D5-AB56F14029D3}">
      <dgm:prSet custT="1"/>
      <dgm:spPr/>
      <dgm:t>
        <a:bodyPr/>
        <a:lstStyle/>
        <a:p>
          <a:r>
            <a:rPr lang="en-US" sz="1800">
              <a:latin typeface="+mn-lt"/>
            </a:rPr>
            <a:t>ECMO-free days</a:t>
          </a:r>
        </a:p>
      </dgm:t>
    </dgm:pt>
    <dgm:pt modelId="{552E7B58-ED9A-41CA-A9C7-F4EB8D0B9206}" type="parTrans" cxnId="{C1481139-F18D-4375-B355-7EC7EBB4F06B}">
      <dgm:prSet/>
      <dgm:spPr/>
      <dgm:t>
        <a:bodyPr/>
        <a:lstStyle/>
        <a:p>
          <a:endParaRPr lang="en-US">
            <a:latin typeface="+mn-lt"/>
          </a:endParaRPr>
        </a:p>
      </dgm:t>
    </dgm:pt>
    <dgm:pt modelId="{6C41A10D-B111-4041-892F-1E132303E056}" type="sibTrans" cxnId="{C1481139-F18D-4375-B355-7EC7EBB4F06B}">
      <dgm:prSet/>
      <dgm:spPr/>
      <dgm:t>
        <a:bodyPr/>
        <a:lstStyle/>
        <a:p>
          <a:endParaRPr lang="en-US">
            <a:latin typeface="+mn-lt"/>
          </a:endParaRPr>
        </a:p>
      </dgm:t>
    </dgm:pt>
    <dgm:pt modelId="{5DD358B1-CDE4-4F71-9459-76AF81C4E0B0}">
      <dgm:prSet custT="1"/>
      <dgm:spPr/>
      <dgm:t>
        <a:bodyPr/>
        <a:lstStyle/>
        <a:p>
          <a:r>
            <a:rPr lang="en-US" sz="1800">
              <a:latin typeface="+mn-lt"/>
            </a:rPr>
            <a:t>Hospital-free days</a:t>
          </a:r>
        </a:p>
      </dgm:t>
    </dgm:pt>
    <dgm:pt modelId="{592C4070-828D-41E4-98AF-ADECF529BCA1}" type="parTrans" cxnId="{2066ECD3-8E69-4690-AA56-08EF47B11573}">
      <dgm:prSet/>
      <dgm:spPr/>
      <dgm:t>
        <a:bodyPr/>
        <a:lstStyle/>
        <a:p>
          <a:endParaRPr lang="en-US">
            <a:latin typeface="+mn-lt"/>
          </a:endParaRPr>
        </a:p>
      </dgm:t>
    </dgm:pt>
    <dgm:pt modelId="{4C142C17-4FEF-43F7-933C-7942EA3FFDAA}" type="sibTrans" cxnId="{2066ECD3-8E69-4690-AA56-08EF47B11573}">
      <dgm:prSet/>
      <dgm:spPr/>
      <dgm:t>
        <a:bodyPr/>
        <a:lstStyle/>
        <a:p>
          <a:endParaRPr lang="en-US">
            <a:latin typeface="+mn-lt"/>
          </a:endParaRPr>
        </a:p>
      </dgm:t>
    </dgm:pt>
    <dgm:pt modelId="{62A62808-37D8-41C9-8867-138CD65D8F75}">
      <dgm:prSet phldr="0" custT="1"/>
      <dgm:spPr/>
      <dgm:t>
        <a:bodyPr/>
        <a:lstStyle/>
        <a:p>
          <a:pPr rtl="0"/>
          <a:r>
            <a:rPr lang="en-US" sz="2400" dirty="0">
              <a:latin typeface="+mn-lt"/>
            </a:rPr>
            <a:t>Objective</a:t>
          </a:r>
          <a:endParaRPr lang="en-US" sz="2800" dirty="0">
            <a:latin typeface="+mn-lt"/>
          </a:endParaRPr>
        </a:p>
      </dgm:t>
    </dgm:pt>
    <dgm:pt modelId="{24495C15-5DEB-44FE-A343-11352AEB397B}" type="parTrans" cxnId="{1CB4CD0D-8E21-4B04-95EE-A4CE830B106C}">
      <dgm:prSet/>
      <dgm:spPr/>
      <dgm:t>
        <a:bodyPr/>
        <a:lstStyle/>
        <a:p>
          <a:endParaRPr lang="en-US">
            <a:latin typeface="+mn-lt"/>
          </a:endParaRPr>
        </a:p>
      </dgm:t>
    </dgm:pt>
    <dgm:pt modelId="{1E381B01-CB23-4575-B8CE-EF2B35583F69}" type="sibTrans" cxnId="{1CB4CD0D-8E21-4B04-95EE-A4CE830B106C}">
      <dgm:prSet/>
      <dgm:spPr/>
      <dgm:t>
        <a:bodyPr/>
        <a:lstStyle/>
        <a:p>
          <a:endParaRPr lang="en-US">
            <a:latin typeface="+mn-lt"/>
          </a:endParaRPr>
        </a:p>
      </dgm:t>
    </dgm:pt>
    <dgm:pt modelId="{548B1089-3DB0-49C8-8726-C052FC45C78C}">
      <dgm:prSet phldr="0" custT="1"/>
      <dgm:spPr/>
      <dgm:t>
        <a:bodyPr/>
        <a:lstStyle/>
        <a:p>
          <a:pPr rtl="0"/>
          <a:r>
            <a:rPr lang="en-US" sz="1800">
              <a:latin typeface="+mn-lt"/>
            </a:rPr>
            <a:t> To provide a comparative analysis of conventional heparin-versus bivalirudin-based systemic anticoagulation in adult &amp; pediatric patients supported on </a:t>
          </a:r>
          <a:r>
            <a:rPr lang="en-US" sz="2000">
              <a:latin typeface="+mn-lt"/>
              <a:ea typeface="+mn-lt"/>
              <a:cs typeface="+mn-lt"/>
            </a:rPr>
            <a:t>ECMO</a:t>
          </a:r>
          <a:endParaRPr lang="en-US" sz="1800">
            <a:latin typeface="Calibri Light" panose="020F0302020204030204"/>
            <a:ea typeface="Calibri Light" panose="020F0302020204030204"/>
            <a:cs typeface="Calibri Light" panose="020F0302020204030204"/>
          </a:endParaRPr>
        </a:p>
      </dgm:t>
    </dgm:pt>
    <dgm:pt modelId="{01DE9942-7D28-41AE-AD81-F9A8CA076943}" type="parTrans" cxnId="{22B7911A-EE42-4151-B609-3BF6294F77F5}">
      <dgm:prSet/>
      <dgm:spPr/>
      <dgm:t>
        <a:bodyPr/>
        <a:lstStyle/>
        <a:p>
          <a:endParaRPr lang="en-US"/>
        </a:p>
      </dgm:t>
    </dgm:pt>
    <dgm:pt modelId="{B097C94A-60C1-4D54-8CDC-D06BCE38DEFF}" type="sibTrans" cxnId="{22B7911A-EE42-4151-B609-3BF6294F77F5}">
      <dgm:prSet/>
      <dgm:spPr/>
      <dgm:t>
        <a:bodyPr/>
        <a:lstStyle/>
        <a:p>
          <a:endParaRPr lang="en-US"/>
        </a:p>
      </dgm:t>
    </dgm:pt>
    <dgm:pt modelId="{98244C15-C20A-4C56-9E15-BA448F36355C}">
      <dgm:prSet phldr="0" custT="1"/>
      <dgm:spPr/>
      <dgm:t>
        <a:bodyPr/>
        <a:lstStyle/>
        <a:p>
          <a:pPr rtl="0"/>
          <a:r>
            <a:rPr lang="en-US" sz="1800">
              <a:latin typeface="+mn-lt"/>
            </a:rPr>
            <a:t>Retrospective chart review from January 1, 2014, to October 1, 2019</a:t>
          </a:r>
        </a:p>
      </dgm:t>
    </dgm:pt>
    <dgm:pt modelId="{516EDEF3-E83B-4782-B766-FF5A0EA1C517}" type="parTrans" cxnId="{79A58BAA-34A8-4AD6-8F4B-BD162B32CADA}">
      <dgm:prSet/>
      <dgm:spPr/>
      <dgm:t>
        <a:bodyPr/>
        <a:lstStyle/>
        <a:p>
          <a:endParaRPr lang="en-US"/>
        </a:p>
      </dgm:t>
    </dgm:pt>
    <dgm:pt modelId="{140F7C68-BA62-4546-9DBF-3BB36B39BE8F}" type="sibTrans" cxnId="{79A58BAA-34A8-4AD6-8F4B-BD162B32CADA}">
      <dgm:prSet/>
      <dgm:spPr/>
      <dgm:t>
        <a:bodyPr/>
        <a:lstStyle/>
        <a:p>
          <a:endParaRPr lang="en-US"/>
        </a:p>
      </dgm:t>
    </dgm:pt>
    <dgm:pt modelId="{A794FB55-C796-4BF5-90A1-0B532AD0FE1E}">
      <dgm:prSet phldr="0" custT="1"/>
      <dgm:spPr/>
      <dgm:t>
        <a:bodyPr/>
        <a:lstStyle/>
        <a:p>
          <a:r>
            <a:rPr lang="en-US" sz="2400" dirty="0">
              <a:latin typeface="+mn-lt"/>
              <a:ea typeface="+mn-lt"/>
              <a:cs typeface="+mn-lt"/>
            </a:rPr>
            <a:t>Design</a:t>
          </a:r>
          <a:endParaRPr lang="en-US" sz="2800" dirty="0">
            <a:latin typeface="+mn-lt"/>
            <a:ea typeface="+mn-lt"/>
            <a:cs typeface="+mn-lt"/>
          </a:endParaRPr>
        </a:p>
      </dgm:t>
    </dgm:pt>
    <dgm:pt modelId="{47BFAE4A-4E3E-43A1-A404-DD6557D8CB5D}" type="parTrans" cxnId="{219706D1-1321-422C-948F-169550ACF43D}">
      <dgm:prSet/>
      <dgm:spPr/>
      <dgm:t>
        <a:bodyPr/>
        <a:lstStyle/>
        <a:p>
          <a:endParaRPr lang="en-US"/>
        </a:p>
      </dgm:t>
    </dgm:pt>
    <dgm:pt modelId="{5CE9039B-FA9D-4C03-BF88-68F9DCF9CA9C}" type="sibTrans" cxnId="{219706D1-1321-422C-948F-169550ACF43D}">
      <dgm:prSet/>
      <dgm:spPr/>
      <dgm:t>
        <a:bodyPr/>
        <a:lstStyle/>
        <a:p>
          <a:endParaRPr lang="en-US"/>
        </a:p>
      </dgm:t>
    </dgm:pt>
    <dgm:pt modelId="{40B4F97D-18CE-48A4-A6BE-42ADDD391D6B}" type="pres">
      <dgm:prSet presAssocID="{8FECD2A2-23E5-4A30-BC76-0A4F113768A5}" presName="linear" presStyleCnt="0">
        <dgm:presLayoutVars>
          <dgm:dir/>
          <dgm:animLvl val="lvl"/>
          <dgm:resizeHandles val="exact"/>
        </dgm:presLayoutVars>
      </dgm:prSet>
      <dgm:spPr/>
    </dgm:pt>
    <dgm:pt modelId="{796290C1-D331-4FDB-9D5A-258DC8FEE836}" type="pres">
      <dgm:prSet presAssocID="{62A62808-37D8-41C9-8867-138CD65D8F75}" presName="parentLin" presStyleCnt="0"/>
      <dgm:spPr/>
    </dgm:pt>
    <dgm:pt modelId="{8A456B19-6E1F-416E-A282-53302E7DF059}" type="pres">
      <dgm:prSet presAssocID="{62A62808-37D8-41C9-8867-138CD65D8F75}" presName="parentLeftMargin" presStyleLbl="node1" presStyleIdx="0" presStyleCnt="4"/>
      <dgm:spPr/>
    </dgm:pt>
    <dgm:pt modelId="{25847E19-C4E8-48B0-B638-37497A31E8AE}" type="pres">
      <dgm:prSet presAssocID="{62A62808-37D8-41C9-8867-138CD65D8F75}" presName="parentText" presStyleLbl="node1" presStyleIdx="0" presStyleCnt="4" custScaleY="152109">
        <dgm:presLayoutVars>
          <dgm:chMax val="0"/>
          <dgm:bulletEnabled val="1"/>
        </dgm:presLayoutVars>
      </dgm:prSet>
      <dgm:spPr/>
    </dgm:pt>
    <dgm:pt modelId="{03A212AF-60AA-48CD-93E9-DB942388B862}" type="pres">
      <dgm:prSet presAssocID="{62A62808-37D8-41C9-8867-138CD65D8F75}" presName="negativeSpace" presStyleCnt="0"/>
      <dgm:spPr/>
    </dgm:pt>
    <dgm:pt modelId="{EF89434A-2531-4913-AFA7-2CCC0BAC5CDD}" type="pres">
      <dgm:prSet presAssocID="{62A62808-37D8-41C9-8867-138CD65D8F75}" presName="childText" presStyleLbl="conFgAcc1" presStyleIdx="0" presStyleCnt="4">
        <dgm:presLayoutVars>
          <dgm:bulletEnabled val="1"/>
        </dgm:presLayoutVars>
      </dgm:prSet>
      <dgm:spPr/>
    </dgm:pt>
    <dgm:pt modelId="{C7F9DC8F-FE7B-41B1-8A5A-8B486D0EB26A}" type="pres">
      <dgm:prSet presAssocID="{1E381B01-CB23-4575-B8CE-EF2B35583F69}" presName="spaceBetweenRectangles" presStyleCnt="0"/>
      <dgm:spPr/>
    </dgm:pt>
    <dgm:pt modelId="{57317DB3-DAD9-4041-96DB-3CF106F5978E}" type="pres">
      <dgm:prSet presAssocID="{A794FB55-C796-4BF5-90A1-0B532AD0FE1E}" presName="parentLin" presStyleCnt="0"/>
      <dgm:spPr/>
    </dgm:pt>
    <dgm:pt modelId="{D8E2D8D6-DDAA-46C6-8E79-EC4DA1C48B26}" type="pres">
      <dgm:prSet presAssocID="{A794FB55-C796-4BF5-90A1-0B532AD0FE1E}" presName="parentLeftMargin" presStyleLbl="node1" presStyleIdx="0" presStyleCnt="4"/>
      <dgm:spPr/>
    </dgm:pt>
    <dgm:pt modelId="{53899160-3C3D-441D-A7E9-516563DE2F78}" type="pres">
      <dgm:prSet presAssocID="{A794FB55-C796-4BF5-90A1-0B532AD0FE1E}" presName="parentText" presStyleLbl="node1" presStyleIdx="1" presStyleCnt="4" custScaleY="161373">
        <dgm:presLayoutVars>
          <dgm:chMax val="0"/>
          <dgm:bulletEnabled val="1"/>
        </dgm:presLayoutVars>
      </dgm:prSet>
      <dgm:spPr/>
    </dgm:pt>
    <dgm:pt modelId="{905A0A0F-C755-4766-BFFF-5517F1F8E6CF}" type="pres">
      <dgm:prSet presAssocID="{A794FB55-C796-4BF5-90A1-0B532AD0FE1E}" presName="negativeSpace" presStyleCnt="0"/>
      <dgm:spPr/>
    </dgm:pt>
    <dgm:pt modelId="{CF003055-79B8-449E-8404-758600EE316B}" type="pres">
      <dgm:prSet presAssocID="{A794FB55-C796-4BF5-90A1-0B532AD0FE1E}" presName="childText" presStyleLbl="conFgAcc1" presStyleIdx="1" presStyleCnt="4">
        <dgm:presLayoutVars>
          <dgm:bulletEnabled val="1"/>
        </dgm:presLayoutVars>
      </dgm:prSet>
      <dgm:spPr/>
    </dgm:pt>
    <dgm:pt modelId="{685E59FE-E274-453A-9B2D-81000B398541}" type="pres">
      <dgm:prSet presAssocID="{5CE9039B-FA9D-4C03-BF88-68F9DCF9CA9C}" presName="spaceBetweenRectangles" presStyleCnt="0"/>
      <dgm:spPr/>
    </dgm:pt>
    <dgm:pt modelId="{BCCFE4B9-FB85-4989-BA5E-315F9A2A8F4C}" type="pres">
      <dgm:prSet presAssocID="{7F1AB719-E8BD-4198-A08E-303F5C0C44F8}" presName="parentLin" presStyleCnt="0"/>
      <dgm:spPr/>
    </dgm:pt>
    <dgm:pt modelId="{CF349C8F-7C73-4297-9A0F-AD7F802BE3F3}" type="pres">
      <dgm:prSet presAssocID="{7F1AB719-E8BD-4198-A08E-303F5C0C44F8}" presName="parentLeftMargin" presStyleLbl="node1" presStyleIdx="1" presStyleCnt="4"/>
      <dgm:spPr/>
    </dgm:pt>
    <dgm:pt modelId="{D18EF0D0-021E-47E9-99E2-7F426BA65981}" type="pres">
      <dgm:prSet presAssocID="{7F1AB719-E8BD-4198-A08E-303F5C0C44F8}" presName="parentText" presStyleLbl="node1" presStyleIdx="2" presStyleCnt="4" custScaleY="144513">
        <dgm:presLayoutVars>
          <dgm:chMax val="0"/>
          <dgm:bulletEnabled val="1"/>
        </dgm:presLayoutVars>
      </dgm:prSet>
      <dgm:spPr/>
    </dgm:pt>
    <dgm:pt modelId="{72E42162-2F0A-4AFA-83CB-B44C028E37BB}" type="pres">
      <dgm:prSet presAssocID="{7F1AB719-E8BD-4198-A08E-303F5C0C44F8}" presName="negativeSpace" presStyleCnt="0"/>
      <dgm:spPr/>
    </dgm:pt>
    <dgm:pt modelId="{98641726-1BF6-4A73-A570-05D6A4EFA29B}" type="pres">
      <dgm:prSet presAssocID="{7F1AB719-E8BD-4198-A08E-303F5C0C44F8}" presName="childText" presStyleLbl="conFgAcc1" presStyleIdx="2" presStyleCnt="4">
        <dgm:presLayoutVars>
          <dgm:bulletEnabled val="1"/>
        </dgm:presLayoutVars>
      </dgm:prSet>
      <dgm:spPr/>
    </dgm:pt>
    <dgm:pt modelId="{C68338F2-7A7F-437C-BDA6-6AABCAC0E07A}" type="pres">
      <dgm:prSet presAssocID="{372F4807-0E22-419C-BBB6-4939B41E3214}" presName="spaceBetweenRectangles" presStyleCnt="0"/>
      <dgm:spPr/>
    </dgm:pt>
    <dgm:pt modelId="{D99064B7-14DD-4DF6-90A8-B7A54D872191}" type="pres">
      <dgm:prSet presAssocID="{A254A663-D783-4B45-88E5-BC8557F131E5}" presName="parentLin" presStyleCnt="0"/>
      <dgm:spPr/>
    </dgm:pt>
    <dgm:pt modelId="{A578A4CA-EA96-4490-986A-2D14FAC2C9A8}" type="pres">
      <dgm:prSet presAssocID="{A254A663-D783-4B45-88E5-BC8557F131E5}" presName="parentLeftMargin" presStyleLbl="node1" presStyleIdx="2" presStyleCnt="4"/>
      <dgm:spPr/>
    </dgm:pt>
    <dgm:pt modelId="{F8384B33-E470-4E0F-B3BF-6C800DA590F1}" type="pres">
      <dgm:prSet presAssocID="{A254A663-D783-4B45-88E5-BC8557F131E5}" presName="parentText" presStyleLbl="node1" presStyleIdx="3" presStyleCnt="4" custScaleY="162049">
        <dgm:presLayoutVars>
          <dgm:chMax val="0"/>
          <dgm:bulletEnabled val="1"/>
        </dgm:presLayoutVars>
      </dgm:prSet>
      <dgm:spPr/>
    </dgm:pt>
    <dgm:pt modelId="{FA97634C-472C-4771-A1C6-0F9083C69552}" type="pres">
      <dgm:prSet presAssocID="{A254A663-D783-4B45-88E5-BC8557F131E5}" presName="negativeSpace" presStyleCnt="0"/>
      <dgm:spPr/>
    </dgm:pt>
    <dgm:pt modelId="{C4ADDEE3-A5EB-48DF-9CFD-A1DD3ACAB110}" type="pres">
      <dgm:prSet presAssocID="{A254A663-D783-4B45-88E5-BC8557F131E5}" presName="childText" presStyleLbl="conFgAcc1" presStyleIdx="3" presStyleCnt="4">
        <dgm:presLayoutVars>
          <dgm:bulletEnabled val="1"/>
        </dgm:presLayoutVars>
      </dgm:prSet>
      <dgm:spPr/>
    </dgm:pt>
  </dgm:ptLst>
  <dgm:cxnLst>
    <dgm:cxn modelId="{DA35E005-0E27-42EB-88EE-7D3208FAB2F7}" srcId="{8FECD2A2-23E5-4A30-BC76-0A4F113768A5}" destId="{A254A663-D783-4B45-88E5-BC8557F131E5}" srcOrd="3" destOrd="0" parTransId="{B1CD1B91-9A61-4589-AC35-F78E257FA444}" sibTransId="{F5D68AF6-C08A-45F9-83E2-E2E857C2FBF6}"/>
    <dgm:cxn modelId="{1CF1170C-20F4-4849-8644-D67AB763D3B9}" type="presOf" srcId="{A0307AB4-CFC7-4966-B2D5-AB56F14029D3}" destId="{C4ADDEE3-A5EB-48DF-9CFD-A1DD3ACAB110}" srcOrd="0" destOrd="0" presId="urn:microsoft.com/office/officeart/2005/8/layout/list1"/>
    <dgm:cxn modelId="{1CB4CD0D-8E21-4B04-95EE-A4CE830B106C}" srcId="{8FECD2A2-23E5-4A30-BC76-0A4F113768A5}" destId="{62A62808-37D8-41C9-8867-138CD65D8F75}" srcOrd="0" destOrd="0" parTransId="{24495C15-5DEB-44FE-A343-11352AEB397B}" sibTransId="{1E381B01-CB23-4575-B8CE-EF2B35583F69}"/>
    <dgm:cxn modelId="{89D4320E-3998-4581-A527-4A9DEB700904}" srcId="{7F1AB719-E8BD-4198-A08E-303F5C0C44F8}" destId="{8F07F3E3-34F8-4C4C-88D1-FFD560A174F3}" srcOrd="0" destOrd="0" parTransId="{1B19ACE7-7DD9-482A-AE41-106B7B8A7484}" sibTransId="{A6C1542F-2742-43A0-9748-12DBE80FE23C}"/>
    <dgm:cxn modelId="{97545512-0114-4CDC-AFB3-B3DBCF1EDA4A}" type="presOf" srcId="{7F1AB719-E8BD-4198-A08E-303F5C0C44F8}" destId="{CF349C8F-7C73-4297-9A0F-AD7F802BE3F3}" srcOrd="0" destOrd="0" presId="urn:microsoft.com/office/officeart/2005/8/layout/list1"/>
    <dgm:cxn modelId="{E1288216-E9E0-4CF8-83A8-C85337205B44}" type="presOf" srcId="{7F1AB719-E8BD-4198-A08E-303F5C0C44F8}" destId="{D18EF0D0-021E-47E9-99E2-7F426BA65981}" srcOrd="1" destOrd="0" presId="urn:microsoft.com/office/officeart/2005/8/layout/list1"/>
    <dgm:cxn modelId="{22B7911A-EE42-4151-B609-3BF6294F77F5}" srcId="{62A62808-37D8-41C9-8867-138CD65D8F75}" destId="{548B1089-3DB0-49C8-8726-C052FC45C78C}" srcOrd="0" destOrd="0" parTransId="{01DE9942-7D28-41AE-AD81-F9A8CA076943}" sibTransId="{B097C94A-60C1-4D54-8CDC-D06BCE38DEFF}"/>
    <dgm:cxn modelId="{953B0F26-6886-474A-ABF6-0AB4F6057194}" type="presOf" srcId="{62A62808-37D8-41C9-8867-138CD65D8F75}" destId="{25847E19-C4E8-48B0-B638-37497A31E8AE}" srcOrd="1" destOrd="0" presId="urn:microsoft.com/office/officeart/2005/8/layout/list1"/>
    <dgm:cxn modelId="{06C5442D-B548-4670-A26D-BB24AD457B11}" type="presOf" srcId="{98244C15-C20A-4C56-9E15-BA448F36355C}" destId="{CF003055-79B8-449E-8404-758600EE316B}" srcOrd="0" destOrd="0" presId="urn:microsoft.com/office/officeart/2005/8/layout/list1"/>
    <dgm:cxn modelId="{ECBACF36-FA00-43F2-B5BC-A8EF21DF97CB}" type="presOf" srcId="{A254A663-D783-4B45-88E5-BC8557F131E5}" destId="{F8384B33-E470-4E0F-B3BF-6C800DA590F1}" srcOrd="1" destOrd="0" presId="urn:microsoft.com/office/officeart/2005/8/layout/list1"/>
    <dgm:cxn modelId="{C1481139-F18D-4375-B355-7EC7EBB4F06B}" srcId="{A254A663-D783-4B45-88E5-BC8557F131E5}" destId="{A0307AB4-CFC7-4966-B2D5-AB56F14029D3}" srcOrd="0" destOrd="0" parTransId="{552E7B58-ED9A-41CA-A9C7-F4EB8D0B9206}" sibTransId="{6C41A10D-B111-4041-892F-1E132303E056}"/>
    <dgm:cxn modelId="{E6C46663-2B70-4D7C-B84D-B46EFFBEF9E6}" type="presOf" srcId="{A254A663-D783-4B45-88E5-BC8557F131E5}" destId="{A578A4CA-EA96-4490-986A-2D14FAC2C9A8}" srcOrd="0" destOrd="0" presId="urn:microsoft.com/office/officeart/2005/8/layout/list1"/>
    <dgm:cxn modelId="{F064D169-C01F-4217-8B71-CABE18D6AC07}" type="presOf" srcId="{A794FB55-C796-4BF5-90A1-0B532AD0FE1E}" destId="{D8E2D8D6-DDAA-46C6-8E79-EC4DA1C48B26}" srcOrd="0" destOrd="0" presId="urn:microsoft.com/office/officeart/2005/8/layout/list1"/>
    <dgm:cxn modelId="{E1BBA797-9FEF-4BE7-A0B7-A00F40391662}" type="presOf" srcId="{A794FB55-C796-4BF5-90A1-0B532AD0FE1E}" destId="{53899160-3C3D-441D-A7E9-516563DE2F78}" srcOrd="1" destOrd="0" presId="urn:microsoft.com/office/officeart/2005/8/layout/list1"/>
    <dgm:cxn modelId="{8D1DC2A4-4069-4A30-B463-7DCB0F40A7B7}" type="presOf" srcId="{8F07F3E3-34F8-4C4C-88D1-FFD560A174F3}" destId="{98641726-1BF6-4A73-A570-05D6A4EFA29B}" srcOrd="0" destOrd="0" presId="urn:microsoft.com/office/officeart/2005/8/layout/list1"/>
    <dgm:cxn modelId="{15DE50A5-DCA3-4C35-A629-9E8D478A53C9}" type="presOf" srcId="{5DD358B1-CDE4-4F71-9459-76AF81C4E0B0}" destId="{C4ADDEE3-A5EB-48DF-9CFD-A1DD3ACAB110}" srcOrd="0" destOrd="1" presId="urn:microsoft.com/office/officeart/2005/8/layout/list1"/>
    <dgm:cxn modelId="{79A58BAA-34A8-4AD6-8F4B-BD162B32CADA}" srcId="{A794FB55-C796-4BF5-90A1-0B532AD0FE1E}" destId="{98244C15-C20A-4C56-9E15-BA448F36355C}" srcOrd="0" destOrd="0" parTransId="{516EDEF3-E83B-4782-B766-FF5A0EA1C517}" sibTransId="{140F7C68-BA62-4546-9DBF-3BB36B39BE8F}"/>
    <dgm:cxn modelId="{6CAFA5AB-52EE-4C28-BD86-BC2B12843D12}" type="presOf" srcId="{62A62808-37D8-41C9-8867-138CD65D8F75}" destId="{8A456B19-6E1F-416E-A282-53302E7DF059}" srcOrd="0" destOrd="0" presId="urn:microsoft.com/office/officeart/2005/8/layout/list1"/>
    <dgm:cxn modelId="{398D24AF-D243-494B-A453-6DFE4B6406F1}" srcId="{8FECD2A2-23E5-4A30-BC76-0A4F113768A5}" destId="{7F1AB719-E8BD-4198-A08E-303F5C0C44F8}" srcOrd="2" destOrd="0" parTransId="{F987A612-0365-4161-8197-9BC56158CEF9}" sibTransId="{372F4807-0E22-419C-BBB6-4939B41E3214}"/>
    <dgm:cxn modelId="{AE8DD0C4-B138-4E5A-9F2F-45544A132A0A}" type="presOf" srcId="{8FECD2A2-23E5-4A30-BC76-0A4F113768A5}" destId="{40B4F97D-18CE-48A4-A6BE-42ADDD391D6B}" srcOrd="0" destOrd="0" presId="urn:microsoft.com/office/officeart/2005/8/layout/list1"/>
    <dgm:cxn modelId="{219706D1-1321-422C-948F-169550ACF43D}" srcId="{8FECD2A2-23E5-4A30-BC76-0A4F113768A5}" destId="{A794FB55-C796-4BF5-90A1-0B532AD0FE1E}" srcOrd="1" destOrd="0" parTransId="{47BFAE4A-4E3E-43A1-A404-DD6557D8CB5D}" sibTransId="{5CE9039B-FA9D-4C03-BF88-68F9DCF9CA9C}"/>
    <dgm:cxn modelId="{ABDB19D1-F45D-4A44-959B-98D5C0497BEA}" type="presOf" srcId="{548B1089-3DB0-49C8-8726-C052FC45C78C}" destId="{EF89434A-2531-4913-AFA7-2CCC0BAC5CDD}" srcOrd="0" destOrd="0" presId="urn:microsoft.com/office/officeart/2005/8/layout/list1"/>
    <dgm:cxn modelId="{2066ECD3-8E69-4690-AA56-08EF47B11573}" srcId="{A254A663-D783-4B45-88E5-BC8557F131E5}" destId="{5DD358B1-CDE4-4F71-9459-76AF81C4E0B0}" srcOrd="1" destOrd="0" parTransId="{592C4070-828D-41E4-98AF-ADECF529BCA1}" sibTransId="{4C142C17-4FEF-43F7-933C-7942EA3FFDAA}"/>
    <dgm:cxn modelId="{5978C37B-156F-4FD2-A763-319A54529B74}" type="presParOf" srcId="{40B4F97D-18CE-48A4-A6BE-42ADDD391D6B}" destId="{796290C1-D331-4FDB-9D5A-258DC8FEE836}" srcOrd="0" destOrd="0" presId="urn:microsoft.com/office/officeart/2005/8/layout/list1"/>
    <dgm:cxn modelId="{E0133C09-E901-4E76-97EF-FB89837F2487}" type="presParOf" srcId="{796290C1-D331-4FDB-9D5A-258DC8FEE836}" destId="{8A456B19-6E1F-416E-A282-53302E7DF059}" srcOrd="0" destOrd="0" presId="urn:microsoft.com/office/officeart/2005/8/layout/list1"/>
    <dgm:cxn modelId="{2E5A7A66-FE59-42FA-BEC4-847F17F0939C}" type="presParOf" srcId="{796290C1-D331-4FDB-9D5A-258DC8FEE836}" destId="{25847E19-C4E8-48B0-B638-37497A31E8AE}" srcOrd="1" destOrd="0" presId="urn:microsoft.com/office/officeart/2005/8/layout/list1"/>
    <dgm:cxn modelId="{13C8807E-9321-4D99-8BC8-65EAF1126BBE}" type="presParOf" srcId="{40B4F97D-18CE-48A4-A6BE-42ADDD391D6B}" destId="{03A212AF-60AA-48CD-93E9-DB942388B862}" srcOrd="1" destOrd="0" presId="urn:microsoft.com/office/officeart/2005/8/layout/list1"/>
    <dgm:cxn modelId="{622DC979-9405-47E6-9300-5B33B8862F81}" type="presParOf" srcId="{40B4F97D-18CE-48A4-A6BE-42ADDD391D6B}" destId="{EF89434A-2531-4913-AFA7-2CCC0BAC5CDD}" srcOrd="2" destOrd="0" presId="urn:microsoft.com/office/officeart/2005/8/layout/list1"/>
    <dgm:cxn modelId="{E7F590E6-2DAF-459D-8521-B79CFA3C16B6}" type="presParOf" srcId="{40B4F97D-18CE-48A4-A6BE-42ADDD391D6B}" destId="{C7F9DC8F-FE7B-41B1-8A5A-8B486D0EB26A}" srcOrd="3" destOrd="0" presId="urn:microsoft.com/office/officeart/2005/8/layout/list1"/>
    <dgm:cxn modelId="{0501C3D1-4650-48DA-A187-70A343589766}" type="presParOf" srcId="{40B4F97D-18CE-48A4-A6BE-42ADDD391D6B}" destId="{57317DB3-DAD9-4041-96DB-3CF106F5978E}" srcOrd="4" destOrd="0" presId="urn:microsoft.com/office/officeart/2005/8/layout/list1"/>
    <dgm:cxn modelId="{20E729D3-68A5-46E3-8065-69D47699D7CA}" type="presParOf" srcId="{57317DB3-DAD9-4041-96DB-3CF106F5978E}" destId="{D8E2D8D6-DDAA-46C6-8E79-EC4DA1C48B26}" srcOrd="0" destOrd="0" presId="urn:microsoft.com/office/officeart/2005/8/layout/list1"/>
    <dgm:cxn modelId="{92130444-3BF3-4AA5-87BC-2DD040B1FEBE}" type="presParOf" srcId="{57317DB3-DAD9-4041-96DB-3CF106F5978E}" destId="{53899160-3C3D-441D-A7E9-516563DE2F78}" srcOrd="1" destOrd="0" presId="urn:microsoft.com/office/officeart/2005/8/layout/list1"/>
    <dgm:cxn modelId="{9A082839-004E-4431-8F3E-FFA2BE390954}" type="presParOf" srcId="{40B4F97D-18CE-48A4-A6BE-42ADDD391D6B}" destId="{905A0A0F-C755-4766-BFFF-5517F1F8E6CF}" srcOrd="5" destOrd="0" presId="urn:microsoft.com/office/officeart/2005/8/layout/list1"/>
    <dgm:cxn modelId="{7A87D493-295F-4046-9E58-71B7B261DD60}" type="presParOf" srcId="{40B4F97D-18CE-48A4-A6BE-42ADDD391D6B}" destId="{CF003055-79B8-449E-8404-758600EE316B}" srcOrd="6" destOrd="0" presId="urn:microsoft.com/office/officeart/2005/8/layout/list1"/>
    <dgm:cxn modelId="{B059C9B1-56D9-44A5-98F8-3B948D60CB72}" type="presParOf" srcId="{40B4F97D-18CE-48A4-A6BE-42ADDD391D6B}" destId="{685E59FE-E274-453A-9B2D-81000B398541}" srcOrd="7" destOrd="0" presId="urn:microsoft.com/office/officeart/2005/8/layout/list1"/>
    <dgm:cxn modelId="{2A8D9A06-D8CD-4722-B1BC-F29541D31D79}" type="presParOf" srcId="{40B4F97D-18CE-48A4-A6BE-42ADDD391D6B}" destId="{BCCFE4B9-FB85-4989-BA5E-315F9A2A8F4C}" srcOrd="8" destOrd="0" presId="urn:microsoft.com/office/officeart/2005/8/layout/list1"/>
    <dgm:cxn modelId="{A029D154-6A94-4E8A-BE26-989AB74C271C}" type="presParOf" srcId="{BCCFE4B9-FB85-4989-BA5E-315F9A2A8F4C}" destId="{CF349C8F-7C73-4297-9A0F-AD7F802BE3F3}" srcOrd="0" destOrd="0" presId="urn:microsoft.com/office/officeart/2005/8/layout/list1"/>
    <dgm:cxn modelId="{6083813A-ADD6-4429-ADC2-967067F6B4D3}" type="presParOf" srcId="{BCCFE4B9-FB85-4989-BA5E-315F9A2A8F4C}" destId="{D18EF0D0-021E-47E9-99E2-7F426BA65981}" srcOrd="1" destOrd="0" presId="urn:microsoft.com/office/officeart/2005/8/layout/list1"/>
    <dgm:cxn modelId="{A38D50CD-F851-402A-8757-0FFD1788812B}" type="presParOf" srcId="{40B4F97D-18CE-48A4-A6BE-42ADDD391D6B}" destId="{72E42162-2F0A-4AFA-83CB-B44C028E37BB}" srcOrd="9" destOrd="0" presId="urn:microsoft.com/office/officeart/2005/8/layout/list1"/>
    <dgm:cxn modelId="{2ABA93F3-0497-4558-AD55-CBBE3991BAC6}" type="presParOf" srcId="{40B4F97D-18CE-48A4-A6BE-42ADDD391D6B}" destId="{98641726-1BF6-4A73-A570-05D6A4EFA29B}" srcOrd="10" destOrd="0" presId="urn:microsoft.com/office/officeart/2005/8/layout/list1"/>
    <dgm:cxn modelId="{18322954-D883-4B8D-91BD-5876514DAA7E}" type="presParOf" srcId="{40B4F97D-18CE-48A4-A6BE-42ADDD391D6B}" destId="{C68338F2-7A7F-437C-BDA6-6AABCAC0E07A}" srcOrd="11" destOrd="0" presId="urn:microsoft.com/office/officeart/2005/8/layout/list1"/>
    <dgm:cxn modelId="{D912F28C-1066-4475-9168-F918AEB47085}" type="presParOf" srcId="{40B4F97D-18CE-48A4-A6BE-42ADDD391D6B}" destId="{D99064B7-14DD-4DF6-90A8-B7A54D872191}" srcOrd="12" destOrd="0" presId="urn:microsoft.com/office/officeart/2005/8/layout/list1"/>
    <dgm:cxn modelId="{08FE292F-F44B-4112-8FEC-F80BBAC007E1}" type="presParOf" srcId="{D99064B7-14DD-4DF6-90A8-B7A54D872191}" destId="{A578A4CA-EA96-4490-986A-2D14FAC2C9A8}" srcOrd="0" destOrd="0" presId="urn:microsoft.com/office/officeart/2005/8/layout/list1"/>
    <dgm:cxn modelId="{69776621-2D71-46E1-905C-CCC9449677B4}" type="presParOf" srcId="{D99064B7-14DD-4DF6-90A8-B7A54D872191}" destId="{F8384B33-E470-4E0F-B3BF-6C800DA590F1}" srcOrd="1" destOrd="0" presId="urn:microsoft.com/office/officeart/2005/8/layout/list1"/>
    <dgm:cxn modelId="{DA4D12D4-7525-4A3E-8370-4368D43E83E2}" type="presParOf" srcId="{40B4F97D-18CE-48A4-A6BE-42ADDD391D6B}" destId="{FA97634C-472C-4771-A1C6-0F9083C69552}" srcOrd="13" destOrd="0" presId="urn:microsoft.com/office/officeart/2005/8/layout/list1"/>
    <dgm:cxn modelId="{8C93803E-1DE2-496E-969D-8410010D529F}" type="presParOf" srcId="{40B4F97D-18CE-48A4-A6BE-42ADDD391D6B}" destId="{C4ADDEE3-A5EB-48DF-9CFD-A1DD3ACAB11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4BBB854-FD3B-44F8-ACFF-82CA97078AF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9997ED4-1D15-4FD5-ACD8-F794092DFEF3}">
      <dgm:prSet/>
      <dgm:spPr/>
      <dgm:t>
        <a:bodyPr/>
        <a:lstStyle/>
        <a:p>
          <a:r>
            <a:rPr lang="en-US">
              <a:latin typeface="+mn-lt"/>
            </a:rPr>
            <a:t>Population:</a:t>
          </a:r>
        </a:p>
      </dgm:t>
    </dgm:pt>
    <dgm:pt modelId="{21F87A73-C979-4503-BB73-65CF6DD839BD}" type="parTrans" cxnId="{FAAFC1DC-8440-4F35-9A2D-892D0C5A23BB}">
      <dgm:prSet/>
      <dgm:spPr/>
      <dgm:t>
        <a:bodyPr/>
        <a:lstStyle/>
        <a:p>
          <a:endParaRPr lang="en-US">
            <a:latin typeface="+mn-lt"/>
          </a:endParaRPr>
        </a:p>
      </dgm:t>
    </dgm:pt>
    <dgm:pt modelId="{1B640AB3-3E7A-4036-BEDF-1A99426989E7}" type="sibTrans" cxnId="{FAAFC1DC-8440-4F35-9A2D-892D0C5A23BB}">
      <dgm:prSet/>
      <dgm:spPr/>
      <dgm:t>
        <a:bodyPr/>
        <a:lstStyle/>
        <a:p>
          <a:endParaRPr lang="en-US">
            <a:latin typeface="+mn-lt"/>
          </a:endParaRPr>
        </a:p>
      </dgm:t>
    </dgm:pt>
    <dgm:pt modelId="{A84FD998-6C93-42C9-99A9-2F9BB1E8C5B9}">
      <dgm:prSet/>
      <dgm:spPr/>
      <dgm:t>
        <a:bodyPr/>
        <a:lstStyle/>
        <a:p>
          <a:r>
            <a:rPr lang="en-US" dirty="0">
              <a:latin typeface="+mn-lt"/>
            </a:rPr>
            <a:t>89 patients in the pediatric group (65 heparin vs. 24 bivalirudin) </a:t>
          </a:r>
        </a:p>
      </dgm:t>
    </dgm:pt>
    <dgm:pt modelId="{E836BCD5-5E5A-4D04-97AE-76557D0EEAC0}" type="parTrans" cxnId="{E2EFC10D-5002-4F28-BC52-8C9D72A67AFF}">
      <dgm:prSet/>
      <dgm:spPr/>
      <dgm:t>
        <a:bodyPr/>
        <a:lstStyle/>
        <a:p>
          <a:endParaRPr lang="en-US">
            <a:latin typeface="+mn-lt"/>
          </a:endParaRPr>
        </a:p>
      </dgm:t>
    </dgm:pt>
    <dgm:pt modelId="{B30F5D23-886D-42D3-B51D-AF1ACFA3F0EA}" type="sibTrans" cxnId="{E2EFC10D-5002-4F28-BC52-8C9D72A67AFF}">
      <dgm:prSet/>
      <dgm:spPr/>
      <dgm:t>
        <a:bodyPr/>
        <a:lstStyle/>
        <a:p>
          <a:endParaRPr lang="en-US">
            <a:latin typeface="+mn-lt"/>
          </a:endParaRPr>
        </a:p>
      </dgm:t>
    </dgm:pt>
    <dgm:pt modelId="{E9920CB2-6324-4CD0-82CC-C05B8FE24D6F}">
      <dgm:prSet/>
      <dgm:spPr/>
      <dgm:t>
        <a:bodyPr/>
        <a:lstStyle/>
        <a:p>
          <a:r>
            <a:rPr lang="en-US">
              <a:latin typeface="+mn-lt"/>
            </a:rPr>
            <a:t>Results:</a:t>
          </a:r>
        </a:p>
      </dgm:t>
    </dgm:pt>
    <dgm:pt modelId="{B4AAABA9-1238-49D2-865A-12FA504E3EDB}" type="parTrans" cxnId="{23CE2A85-9EAA-4F70-A6FE-A6602618A9A0}">
      <dgm:prSet/>
      <dgm:spPr/>
      <dgm:t>
        <a:bodyPr/>
        <a:lstStyle/>
        <a:p>
          <a:endParaRPr lang="en-US">
            <a:latin typeface="+mn-lt"/>
          </a:endParaRPr>
        </a:p>
      </dgm:t>
    </dgm:pt>
    <dgm:pt modelId="{EA92929A-E289-4FD5-9DF6-873D5F7E6FC5}" type="sibTrans" cxnId="{23CE2A85-9EAA-4F70-A6FE-A6602618A9A0}">
      <dgm:prSet/>
      <dgm:spPr/>
      <dgm:t>
        <a:bodyPr/>
        <a:lstStyle/>
        <a:p>
          <a:endParaRPr lang="en-US">
            <a:latin typeface="+mn-lt"/>
          </a:endParaRPr>
        </a:p>
      </dgm:t>
    </dgm:pt>
    <dgm:pt modelId="{87EE37BA-A370-400A-ADC3-D63576FA961B}">
      <dgm:prSet/>
      <dgm:spPr/>
      <dgm:t>
        <a:bodyPr/>
        <a:lstStyle/>
        <a:p>
          <a:r>
            <a:rPr lang="en-US" u="sng" dirty="0">
              <a:latin typeface="+mn-lt"/>
            </a:rPr>
            <a:t>Primary outcome</a:t>
          </a:r>
          <a:r>
            <a:rPr lang="en-US" dirty="0">
              <a:latin typeface="+mn-lt"/>
            </a:rPr>
            <a:t>: Hospital m</a:t>
          </a:r>
          <a:r>
            <a:rPr lang="en-US" b="0" i="0" dirty="0">
              <a:latin typeface="+mn-lt"/>
            </a:rPr>
            <a:t>ortality</a:t>
          </a:r>
          <a:endParaRPr lang="en-US" dirty="0">
            <a:latin typeface="+mn-lt"/>
          </a:endParaRPr>
        </a:p>
      </dgm:t>
    </dgm:pt>
    <dgm:pt modelId="{C6F1C297-100E-4574-9CD3-89DBD7D71EB0}" type="parTrans" cxnId="{0EE6A085-1C7E-43AC-B6FC-2C9EDC855C5F}">
      <dgm:prSet/>
      <dgm:spPr/>
      <dgm:t>
        <a:bodyPr/>
        <a:lstStyle/>
        <a:p>
          <a:endParaRPr lang="en-US">
            <a:latin typeface="+mn-lt"/>
          </a:endParaRPr>
        </a:p>
      </dgm:t>
    </dgm:pt>
    <dgm:pt modelId="{A1B42CE7-C133-4000-B8E4-2A7527A3385A}" type="sibTrans" cxnId="{0EE6A085-1C7E-43AC-B6FC-2C9EDC855C5F}">
      <dgm:prSet/>
      <dgm:spPr/>
      <dgm:t>
        <a:bodyPr/>
        <a:lstStyle/>
        <a:p>
          <a:endParaRPr lang="en-US">
            <a:latin typeface="+mn-lt"/>
          </a:endParaRPr>
        </a:p>
      </dgm:t>
    </dgm:pt>
    <dgm:pt modelId="{75059BAF-AFA7-4070-9DC4-883FC0943763}">
      <dgm:prSet/>
      <dgm:spPr/>
      <dgm:t>
        <a:bodyPr/>
        <a:lstStyle/>
        <a:p>
          <a:r>
            <a:rPr lang="en-US" u="sng" dirty="0">
              <a:latin typeface="+mn-lt"/>
            </a:rPr>
            <a:t>Secondary outcome</a:t>
          </a:r>
          <a:r>
            <a:rPr lang="en-US" dirty="0">
              <a:latin typeface="+mn-lt"/>
            </a:rPr>
            <a:t>: </a:t>
          </a:r>
          <a:r>
            <a:rPr lang="en-US" b="0" i="0" dirty="0">
              <a:latin typeface="+mn-lt"/>
            </a:rPr>
            <a:t>ECMO-free days and hospital-free days</a:t>
          </a:r>
          <a:endParaRPr lang="en-US" dirty="0">
            <a:latin typeface="+mn-lt"/>
          </a:endParaRPr>
        </a:p>
      </dgm:t>
    </dgm:pt>
    <dgm:pt modelId="{9DFF7431-19B6-4E55-83B1-5B40685AE78F}" type="parTrans" cxnId="{F52C13F2-1FAC-47F2-8EB3-E9C06A321AEA}">
      <dgm:prSet/>
      <dgm:spPr/>
      <dgm:t>
        <a:bodyPr/>
        <a:lstStyle/>
        <a:p>
          <a:endParaRPr lang="en-US">
            <a:latin typeface="+mn-lt"/>
          </a:endParaRPr>
        </a:p>
      </dgm:t>
    </dgm:pt>
    <dgm:pt modelId="{F729D725-00E2-4552-82F1-2182A4B4DF72}" type="sibTrans" cxnId="{F52C13F2-1FAC-47F2-8EB3-E9C06A321AEA}">
      <dgm:prSet/>
      <dgm:spPr/>
      <dgm:t>
        <a:bodyPr/>
        <a:lstStyle/>
        <a:p>
          <a:endParaRPr lang="en-US">
            <a:latin typeface="+mn-lt"/>
          </a:endParaRPr>
        </a:p>
      </dgm:t>
    </dgm:pt>
    <dgm:pt modelId="{35D235E1-00EF-4DBF-AB2D-432FB27AB5AB}">
      <dgm:prSet/>
      <dgm:spPr/>
      <dgm:t>
        <a:bodyPr/>
        <a:lstStyle/>
        <a:p>
          <a:r>
            <a:rPr lang="en-US">
              <a:latin typeface="+mn-lt"/>
            </a:rPr>
            <a:t>ECMO-free days: 1.9 (-0.2 – 3.9) with p=0.07</a:t>
          </a:r>
        </a:p>
      </dgm:t>
    </dgm:pt>
    <dgm:pt modelId="{71F32D9C-954F-4E4B-8336-C588D57717A9}" type="parTrans" cxnId="{F682E7E8-CF11-4B6E-90CE-BE257E09A888}">
      <dgm:prSet/>
      <dgm:spPr/>
      <dgm:t>
        <a:bodyPr/>
        <a:lstStyle/>
        <a:p>
          <a:endParaRPr lang="en-US">
            <a:latin typeface="+mn-lt"/>
          </a:endParaRPr>
        </a:p>
      </dgm:t>
    </dgm:pt>
    <dgm:pt modelId="{CE2EBD1B-5459-48A0-B473-AA04A8188796}" type="sibTrans" cxnId="{F682E7E8-CF11-4B6E-90CE-BE257E09A888}">
      <dgm:prSet/>
      <dgm:spPr/>
      <dgm:t>
        <a:bodyPr/>
        <a:lstStyle/>
        <a:p>
          <a:endParaRPr lang="en-US">
            <a:latin typeface="+mn-lt"/>
          </a:endParaRPr>
        </a:p>
      </dgm:t>
    </dgm:pt>
    <dgm:pt modelId="{1A763D87-22C6-4099-81BB-ABC71646FA49}">
      <dgm:prSet/>
      <dgm:spPr/>
      <dgm:t>
        <a:bodyPr/>
        <a:lstStyle/>
        <a:p>
          <a:r>
            <a:rPr lang="en-US" b="0" i="0">
              <a:latin typeface="+mn-lt"/>
            </a:rPr>
            <a:t>0.56 (0.21 – 1.49) with p=0.24</a:t>
          </a:r>
          <a:endParaRPr lang="en-US">
            <a:latin typeface="+mn-lt"/>
          </a:endParaRPr>
        </a:p>
      </dgm:t>
    </dgm:pt>
    <dgm:pt modelId="{BDE0FB3E-8BD0-4C61-8721-6F11ABF5A379}" type="parTrans" cxnId="{8B8A7B16-4C88-4DEA-B81D-AFD8B8FE4F8E}">
      <dgm:prSet/>
      <dgm:spPr/>
      <dgm:t>
        <a:bodyPr/>
        <a:lstStyle/>
        <a:p>
          <a:endParaRPr lang="en-US">
            <a:latin typeface="+mn-lt"/>
          </a:endParaRPr>
        </a:p>
      </dgm:t>
    </dgm:pt>
    <dgm:pt modelId="{627B90B3-868B-421A-9674-60CC50060549}" type="sibTrans" cxnId="{8B8A7B16-4C88-4DEA-B81D-AFD8B8FE4F8E}">
      <dgm:prSet/>
      <dgm:spPr/>
      <dgm:t>
        <a:bodyPr/>
        <a:lstStyle/>
        <a:p>
          <a:endParaRPr lang="en-US">
            <a:latin typeface="+mn-lt"/>
          </a:endParaRPr>
        </a:p>
      </dgm:t>
    </dgm:pt>
    <dgm:pt modelId="{E35C80F2-CEE2-4E17-96A9-B3577E097E13}">
      <dgm:prSet/>
      <dgm:spPr/>
      <dgm:t>
        <a:bodyPr/>
        <a:lstStyle/>
        <a:p>
          <a:r>
            <a:rPr lang="en-US" dirty="0">
              <a:latin typeface="+mn-lt"/>
            </a:rPr>
            <a:t>Hospital-free days: 4.2 (0.4 – 8.1) with p=0.03</a:t>
          </a:r>
        </a:p>
      </dgm:t>
    </dgm:pt>
    <dgm:pt modelId="{29727C8A-9FC6-475E-8D19-836D20FC357E}" type="parTrans" cxnId="{27A22CF1-AEB7-46F1-B139-9805A4862694}">
      <dgm:prSet/>
      <dgm:spPr/>
      <dgm:t>
        <a:bodyPr/>
        <a:lstStyle/>
        <a:p>
          <a:endParaRPr lang="en-US">
            <a:latin typeface="+mn-lt"/>
          </a:endParaRPr>
        </a:p>
      </dgm:t>
    </dgm:pt>
    <dgm:pt modelId="{F834A237-B52C-4279-82A6-0EDEB58E798F}" type="sibTrans" cxnId="{27A22CF1-AEB7-46F1-B139-9805A4862694}">
      <dgm:prSet/>
      <dgm:spPr/>
      <dgm:t>
        <a:bodyPr/>
        <a:lstStyle/>
        <a:p>
          <a:endParaRPr lang="en-US">
            <a:latin typeface="+mn-lt"/>
          </a:endParaRPr>
        </a:p>
      </dgm:t>
    </dgm:pt>
    <dgm:pt modelId="{03B7A47D-B2D6-42BE-899F-05BB8D88987E}" type="pres">
      <dgm:prSet presAssocID="{A4BBB854-FD3B-44F8-ACFF-82CA97078AF8}" presName="linear" presStyleCnt="0">
        <dgm:presLayoutVars>
          <dgm:animLvl val="lvl"/>
          <dgm:resizeHandles val="exact"/>
        </dgm:presLayoutVars>
      </dgm:prSet>
      <dgm:spPr/>
    </dgm:pt>
    <dgm:pt modelId="{63DCDABC-A50A-4136-BFB9-CDF1AD53D57F}" type="pres">
      <dgm:prSet presAssocID="{79997ED4-1D15-4FD5-ACD8-F794092DFEF3}" presName="parentText" presStyleLbl="node1" presStyleIdx="0" presStyleCnt="2">
        <dgm:presLayoutVars>
          <dgm:chMax val="0"/>
          <dgm:bulletEnabled val="1"/>
        </dgm:presLayoutVars>
      </dgm:prSet>
      <dgm:spPr/>
    </dgm:pt>
    <dgm:pt modelId="{7AB2F8D3-02B6-403B-84FD-31952AF800E6}" type="pres">
      <dgm:prSet presAssocID="{79997ED4-1D15-4FD5-ACD8-F794092DFEF3}" presName="childText" presStyleLbl="revTx" presStyleIdx="0" presStyleCnt="2">
        <dgm:presLayoutVars>
          <dgm:bulletEnabled val="1"/>
        </dgm:presLayoutVars>
      </dgm:prSet>
      <dgm:spPr/>
    </dgm:pt>
    <dgm:pt modelId="{6384E223-E688-4D8D-A3F8-5ADAA7ADB362}" type="pres">
      <dgm:prSet presAssocID="{E9920CB2-6324-4CD0-82CC-C05B8FE24D6F}" presName="parentText" presStyleLbl="node1" presStyleIdx="1" presStyleCnt="2">
        <dgm:presLayoutVars>
          <dgm:chMax val="0"/>
          <dgm:bulletEnabled val="1"/>
        </dgm:presLayoutVars>
      </dgm:prSet>
      <dgm:spPr/>
    </dgm:pt>
    <dgm:pt modelId="{35E7A515-4064-4B19-AE10-25D07A8C1F37}" type="pres">
      <dgm:prSet presAssocID="{E9920CB2-6324-4CD0-82CC-C05B8FE24D6F}" presName="childText" presStyleLbl="revTx" presStyleIdx="1" presStyleCnt="2">
        <dgm:presLayoutVars>
          <dgm:bulletEnabled val="1"/>
        </dgm:presLayoutVars>
      </dgm:prSet>
      <dgm:spPr/>
    </dgm:pt>
  </dgm:ptLst>
  <dgm:cxnLst>
    <dgm:cxn modelId="{67E77F07-5DF9-4213-9BD6-C3418EDD5CB8}" type="presOf" srcId="{79997ED4-1D15-4FD5-ACD8-F794092DFEF3}" destId="{63DCDABC-A50A-4136-BFB9-CDF1AD53D57F}" srcOrd="0" destOrd="0" presId="urn:microsoft.com/office/officeart/2005/8/layout/vList2"/>
    <dgm:cxn modelId="{E2EFC10D-5002-4F28-BC52-8C9D72A67AFF}" srcId="{79997ED4-1D15-4FD5-ACD8-F794092DFEF3}" destId="{A84FD998-6C93-42C9-99A9-2F9BB1E8C5B9}" srcOrd="0" destOrd="0" parTransId="{E836BCD5-5E5A-4D04-97AE-76557D0EEAC0}" sibTransId="{B30F5D23-886D-42D3-B51D-AF1ACFA3F0EA}"/>
    <dgm:cxn modelId="{4CD9F20E-39A9-4388-A536-FDE12015B4A3}" type="presOf" srcId="{A84FD998-6C93-42C9-99A9-2F9BB1E8C5B9}" destId="{7AB2F8D3-02B6-403B-84FD-31952AF800E6}" srcOrd="0" destOrd="0" presId="urn:microsoft.com/office/officeart/2005/8/layout/vList2"/>
    <dgm:cxn modelId="{8B8A7B16-4C88-4DEA-B81D-AFD8B8FE4F8E}" srcId="{87EE37BA-A370-400A-ADC3-D63576FA961B}" destId="{1A763D87-22C6-4099-81BB-ABC71646FA49}" srcOrd="0" destOrd="0" parTransId="{BDE0FB3E-8BD0-4C61-8721-6F11ABF5A379}" sibTransId="{627B90B3-868B-421A-9674-60CC50060549}"/>
    <dgm:cxn modelId="{26051330-5FF5-4BF0-950E-13D1DA072B17}" type="presOf" srcId="{87EE37BA-A370-400A-ADC3-D63576FA961B}" destId="{35E7A515-4064-4B19-AE10-25D07A8C1F37}" srcOrd="0" destOrd="0" presId="urn:microsoft.com/office/officeart/2005/8/layout/vList2"/>
    <dgm:cxn modelId="{BFE67E3B-2C77-4C5D-96DD-AE829F8D0861}" type="presOf" srcId="{E35C80F2-CEE2-4E17-96A9-B3577E097E13}" destId="{35E7A515-4064-4B19-AE10-25D07A8C1F37}" srcOrd="0" destOrd="4" presId="urn:microsoft.com/office/officeart/2005/8/layout/vList2"/>
    <dgm:cxn modelId="{BD9B2E76-3A0D-45D1-9822-2BDAD16FBD8A}" type="presOf" srcId="{E9920CB2-6324-4CD0-82CC-C05B8FE24D6F}" destId="{6384E223-E688-4D8D-A3F8-5ADAA7ADB362}" srcOrd="0" destOrd="0" presId="urn:microsoft.com/office/officeart/2005/8/layout/vList2"/>
    <dgm:cxn modelId="{23CE2A85-9EAA-4F70-A6FE-A6602618A9A0}" srcId="{A4BBB854-FD3B-44F8-ACFF-82CA97078AF8}" destId="{E9920CB2-6324-4CD0-82CC-C05B8FE24D6F}" srcOrd="1" destOrd="0" parTransId="{B4AAABA9-1238-49D2-865A-12FA504E3EDB}" sibTransId="{EA92929A-E289-4FD5-9DF6-873D5F7E6FC5}"/>
    <dgm:cxn modelId="{0EE6A085-1C7E-43AC-B6FC-2C9EDC855C5F}" srcId="{E9920CB2-6324-4CD0-82CC-C05B8FE24D6F}" destId="{87EE37BA-A370-400A-ADC3-D63576FA961B}" srcOrd="0" destOrd="0" parTransId="{C6F1C297-100E-4574-9CD3-89DBD7D71EB0}" sibTransId="{A1B42CE7-C133-4000-B8E4-2A7527A3385A}"/>
    <dgm:cxn modelId="{C93CAA97-2196-4EA5-A21D-3C842FB04482}" type="presOf" srcId="{1A763D87-22C6-4099-81BB-ABC71646FA49}" destId="{35E7A515-4064-4B19-AE10-25D07A8C1F37}" srcOrd="0" destOrd="1" presId="urn:microsoft.com/office/officeart/2005/8/layout/vList2"/>
    <dgm:cxn modelId="{4BDD4199-8C74-4EA3-9609-F70EFA7FAF05}" type="presOf" srcId="{A4BBB854-FD3B-44F8-ACFF-82CA97078AF8}" destId="{03B7A47D-B2D6-42BE-899F-05BB8D88987E}" srcOrd="0" destOrd="0" presId="urn:microsoft.com/office/officeart/2005/8/layout/vList2"/>
    <dgm:cxn modelId="{C4A0099C-8EAE-4E5D-92DB-3E714D3CDFBC}" type="presOf" srcId="{75059BAF-AFA7-4070-9DC4-883FC0943763}" destId="{35E7A515-4064-4B19-AE10-25D07A8C1F37}" srcOrd="0" destOrd="2" presId="urn:microsoft.com/office/officeart/2005/8/layout/vList2"/>
    <dgm:cxn modelId="{385D8DB3-2711-46EF-B737-35D7CF1E43EE}" type="presOf" srcId="{35D235E1-00EF-4DBF-AB2D-432FB27AB5AB}" destId="{35E7A515-4064-4B19-AE10-25D07A8C1F37}" srcOrd="0" destOrd="3" presId="urn:microsoft.com/office/officeart/2005/8/layout/vList2"/>
    <dgm:cxn modelId="{FAAFC1DC-8440-4F35-9A2D-892D0C5A23BB}" srcId="{A4BBB854-FD3B-44F8-ACFF-82CA97078AF8}" destId="{79997ED4-1D15-4FD5-ACD8-F794092DFEF3}" srcOrd="0" destOrd="0" parTransId="{21F87A73-C979-4503-BB73-65CF6DD839BD}" sibTransId="{1B640AB3-3E7A-4036-BEDF-1A99426989E7}"/>
    <dgm:cxn modelId="{F682E7E8-CF11-4B6E-90CE-BE257E09A888}" srcId="{75059BAF-AFA7-4070-9DC4-883FC0943763}" destId="{35D235E1-00EF-4DBF-AB2D-432FB27AB5AB}" srcOrd="0" destOrd="0" parTransId="{71F32D9C-954F-4E4B-8336-C588D57717A9}" sibTransId="{CE2EBD1B-5459-48A0-B473-AA04A8188796}"/>
    <dgm:cxn modelId="{27A22CF1-AEB7-46F1-B139-9805A4862694}" srcId="{75059BAF-AFA7-4070-9DC4-883FC0943763}" destId="{E35C80F2-CEE2-4E17-96A9-B3577E097E13}" srcOrd="1" destOrd="0" parTransId="{29727C8A-9FC6-475E-8D19-836D20FC357E}" sibTransId="{F834A237-B52C-4279-82A6-0EDEB58E798F}"/>
    <dgm:cxn modelId="{F52C13F2-1FAC-47F2-8EB3-E9C06A321AEA}" srcId="{E9920CB2-6324-4CD0-82CC-C05B8FE24D6F}" destId="{75059BAF-AFA7-4070-9DC4-883FC0943763}" srcOrd="1" destOrd="0" parTransId="{9DFF7431-19B6-4E55-83B1-5B40685AE78F}" sibTransId="{F729D725-00E2-4552-82F1-2182A4B4DF72}"/>
    <dgm:cxn modelId="{0E135EC2-4BA1-483C-94A8-A72652669F2D}" type="presParOf" srcId="{03B7A47D-B2D6-42BE-899F-05BB8D88987E}" destId="{63DCDABC-A50A-4136-BFB9-CDF1AD53D57F}" srcOrd="0" destOrd="0" presId="urn:microsoft.com/office/officeart/2005/8/layout/vList2"/>
    <dgm:cxn modelId="{9CD87840-DAC7-44BE-8C93-026DA3398672}" type="presParOf" srcId="{03B7A47D-B2D6-42BE-899F-05BB8D88987E}" destId="{7AB2F8D3-02B6-403B-84FD-31952AF800E6}" srcOrd="1" destOrd="0" presId="urn:microsoft.com/office/officeart/2005/8/layout/vList2"/>
    <dgm:cxn modelId="{7632CF8D-379D-4FA6-BB4F-8D7BCDEFE75E}" type="presParOf" srcId="{03B7A47D-B2D6-42BE-899F-05BB8D88987E}" destId="{6384E223-E688-4D8D-A3F8-5ADAA7ADB362}" srcOrd="2" destOrd="0" presId="urn:microsoft.com/office/officeart/2005/8/layout/vList2"/>
    <dgm:cxn modelId="{1337F6A5-0D3A-418D-A02D-460F8172A40C}" type="presParOf" srcId="{03B7A47D-B2D6-42BE-899F-05BB8D88987E}" destId="{35E7A515-4064-4B19-AE10-25D07A8C1F3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EE1FF51-C14A-45BD-ACBA-22A0A85793B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B254280-D5EE-471E-BD46-F7E43517A34C}">
      <dgm:prSet/>
      <dgm:spPr/>
      <dgm:t>
        <a:bodyPr/>
        <a:lstStyle/>
        <a:p>
          <a:r>
            <a:rPr lang="en-US" dirty="0"/>
            <a:t>Bivalirudin showed higher survival compared to heparin in adults but no difference in pediatric population</a:t>
          </a:r>
        </a:p>
      </dgm:t>
    </dgm:pt>
    <dgm:pt modelId="{030B278F-A766-49E8-8A33-DF4FA3534522}" type="parTrans" cxnId="{CCEB6BF0-186C-43A9-A116-8ECD598E5FE5}">
      <dgm:prSet/>
      <dgm:spPr/>
      <dgm:t>
        <a:bodyPr/>
        <a:lstStyle/>
        <a:p>
          <a:endParaRPr lang="en-US"/>
        </a:p>
      </dgm:t>
    </dgm:pt>
    <dgm:pt modelId="{C65BD1F5-F313-4F28-9D33-95F7153F13FC}" type="sibTrans" cxnId="{CCEB6BF0-186C-43A9-A116-8ECD598E5FE5}">
      <dgm:prSet/>
      <dgm:spPr/>
      <dgm:t>
        <a:bodyPr/>
        <a:lstStyle/>
        <a:p>
          <a:endParaRPr lang="en-US"/>
        </a:p>
      </dgm:t>
    </dgm:pt>
    <dgm:pt modelId="{6C920CB1-7C90-4ED2-B2AB-89AD4306EC74}">
      <dgm:prSet/>
      <dgm:spPr/>
      <dgm:t>
        <a:bodyPr/>
        <a:lstStyle/>
        <a:p>
          <a:r>
            <a:rPr lang="en-US" dirty="0"/>
            <a:t>Bivalirudin showed improved hospital mortality in adult population compared to heparin but no difference in pediatric</a:t>
          </a:r>
        </a:p>
      </dgm:t>
    </dgm:pt>
    <dgm:pt modelId="{82BD783F-CB7C-47BE-95F5-BF4C6DB4FD65}" type="parTrans" cxnId="{5694C8A2-229D-4503-900D-983A527BBBB0}">
      <dgm:prSet/>
      <dgm:spPr/>
      <dgm:t>
        <a:bodyPr/>
        <a:lstStyle/>
        <a:p>
          <a:endParaRPr lang="en-US"/>
        </a:p>
      </dgm:t>
    </dgm:pt>
    <dgm:pt modelId="{10355771-3401-4785-A970-41162353FC21}" type="sibTrans" cxnId="{5694C8A2-229D-4503-900D-983A527BBBB0}">
      <dgm:prSet/>
      <dgm:spPr/>
      <dgm:t>
        <a:bodyPr/>
        <a:lstStyle/>
        <a:p>
          <a:endParaRPr lang="en-US"/>
        </a:p>
      </dgm:t>
    </dgm:pt>
    <dgm:pt modelId="{3EB64440-79C5-42EC-A95F-9F50BAE9E936}" type="pres">
      <dgm:prSet presAssocID="{2EE1FF51-C14A-45BD-ACBA-22A0A85793B3}" presName="linear" presStyleCnt="0">
        <dgm:presLayoutVars>
          <dgm:animLvl val="lvl"/>
          <dgm:resizeHandles val="exact"/>
        </dgm:presLayoutVars>
      </dgm:prSet>
      <dgm:spPr/>
    </dgm:pt>
    <dgm:pt modelId="{C8C291EF-402B-4C57-B7E6-B5E2DDD46C5F}" type="pres">
      <dgm:prSet presAssocID="{8B254280-D5EE-471E-BD46-F7E43517A34C}" presName="parentText" presStyleLbl="node1" presStyleIdx="0" presStyleCnt="2">
        <dgm:presLayoutVars>
          <dgm:chMax val="0"/>
          <dgm:bulletEnabled val="1"/>
        </dgm:presLayoutVars>
      </dgm:prSet>
      <dgm:spPr/>
    </dgm:pt>
    <dgm:pt modelId="{D669281E-EAC9-4FF5-B0AB-9CFCA4ED6155}" type="pres">
      <dgm:prSet presAssocID="{C65BD1F5-F313-4F28-9D33-95F7153F13FC}" presName="spacer" presStyleCnt="0"/>
      <dgm:spPr/>
    </dgm:pt>
    <dgm:pt modelId="{8D1D58DF-EED1-4D1F-A563-E43B8E889CA5}" type="pres">
      <dgm:prSet presAssocID="{6C920CB1-7C90-4ED2-B2AB-89AD4306EC74}" presName="parentText" presStyleLbl="node1" presStyleIdx="1" presStyleCnt="2">
        <dgm:presLayoutVars>
          <dgm:chMax val="0"/>
          <dgm:bulletEnabled val="1"/>
        </dgm:presLayoutVars>
      </dgm:prSet>
      <dgm:spPr/>
    </dgm:pt>
  </dgm:ptLst>
  <dgm:cxnLst>
    <dgm:cxn modelId="{5694C8A2-229D-4503-900D-983A527BBBB0}" srcId="{2EE1FF51-C14A-45BD-ACBA-22A0A85793B3}" destId="{6C920CB1-7C90-4ED2-B2AB-89AD4306EC74}" srcOrd="1" destOrd="0" parTransId="{82BD783F-CB7C-47BE-95F5-BF4C6DB4FD65}" sibTransId="{10355771-3401-4785-A970-41162353FC21}"/>
    <dgm:cxn modelId="{9AA15ABF-EF81-47EA-8644-1E8C9363EB10}" type="presOf" srcId="{8B254280-D5EE-471E-BD46-F7E43517A34C}" destId="{C8C291EF-402B-4C57-B7E6-B5E2DDD46C5F}" srcOrd="0" destOrd="0" presId="urn:microsoft.com/office/officeart/2005/8/layout/vList2"/>
    <dgm:cxn modelId="{7FBBC6E3-2973-47BF-9880-742BD4939347}" type="presOf" srcId="{2EE1FF51-C14A-45BD-ACBA-22A0A85793B3}" destId="{3EB64440-79C5-42EC-A95F-9F50BAE9E936}" srcOrd="0" destOrd="0" presId="urn:microsoft.com/office/officeart/2005/8/layout/vList2"/>
    <dgm:cxn modelId="{28122CE8-B781-44CD-9052-39085A72058A}" type="presOf" srcId="{6C920CB1-7C90-4ED2-B2AB-89AD4306EC74}" destId="{8D1D58DF-EED1-4D1F-A563-E43B8E889CA5}" srcOrd="0" destOrd="0" presId="urn:microsoft.com/office/officeart/2005/8/layout/vList2"/>
    <dgm:cxn modelId="{CCEB6BF0-186C-43A9-A116-8ECD598E5FE5}" srcId="{2EE1FF51-C14A-45BD-ACBA-22A0A85793B3}" destId="{8B254280-D5EE-471E-BD46-F7E43517A34C}" srcOrd="0" destOrd="0" parTransId="{030B278F-A766-49E8-8A33-DF4FA3534522}" sibTransId="{C65BD1F5-F313-4F28-9D33-95F7153F13FC}"/>
    <dgm:cxn modelId="{32D5CDF8-0852-4DD8-A7FE-E4F806A0FB4B}" type="presParOf" srcId="{3EB64440-79C5-42EC-A95F-9F50BAE9E936}" destId="{C8C291EF-402B-4C57-B7E6-B5E2DDD46C5F}" srcOrd="0" destOrd="0" presId="urn:microsoft.com/office/officeart/2005/8/layout/vList2"/>
    <dgm:cxn modelId="{6977AE81-7515-42C5-B574-C101C03ED728}" type="presParOf" srcId="{3EB64440-79C5-42EC-A95F-9F50BAE9E936}" destId="{D669281E-EAC9-4FF5-B0AB-9CFCA4ED6155}" srcOrd="1" destOrd="0" presId="urn:microsoft.com/office/officeart/2005/8/layout/vList2"/>
    <dgm:cxn modelId="{1F29DD83-D730-4133-9F2E-888CA7EC6D97}" type="presParOf" srcId="{3EB64440-79C5-42EC-A95F-9F50BAE9E936}" destId="{8D1D58DF-EED1-4D1F-A563-E43B8E889CA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7F351-BFE9-427E-9913-247BEE57C14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BA0AB37-CCBC-4BA8-B784-4579452A7A9F}">
      <dgm:prSet custT="1"/>
      <dgm:spPr/>
      <dgm:t>
        <a:bodyPr/>
        <a:lstStyle/>
        <a:p>
          <a:r>
            <a:rPr lang="en-US" sz="1800">
              <a:latin typeface="+mn-lt"/>
            </a:rPr>
            <a:t>PK – Pharmacokinetics</a:t>
          </a:r>
        </a:p>
      </dgm:t>
    </dgm:pt>
    <dgm:pt modelId="{97800C12-248A-4A3F-8300-D34DAC2096B3}" type="parTrans" cxnId="{1CC4416D-FFD9-4453-96DC-9AAA22900274}">
      <dgm:prSet/>
      <dgm:spPr/>
      <dgm:t>
        <a:bodyPr/>
        <a:lstStyle/>
        <a:p>
          <a:endParaRPr lang="en-US" sz="1400">
            <a:latin typeface="+mn-lt"/>
          </a:endParaRPr>
        </a:p>
      </dgm:t>
    </dgm:pt>
    <dgm:pt modelId="{7621FF9F-C678-49DE-91FE-AD552CA39D54}" type="sibTrans" cxnId="{1CC4416D-FFD9-4453-96DC-9AAA22900274}">
      <dgm:prSet/>
      <dgm:spPr/>
      <dgm:t>
        <a:bodyPr/>
        <a:lstStyle/>
        <a:p>
          <a:endParaRPr lang="en-US" sz="1400">
            <a:latin typeface="+mn-lt"/>
          </a:endParaRPr>
        </a:p>
      </dgm:t>
    </dgm:pt>
    <dgm:pt modelId="{DD7E4E02-B356-4D47-86F6-27E1A668E69F}">
      <dgm:prSet custT="1"/>
      <dgm:spPr/>
      <dgm:t>
        <a:bodyPr/>
        <a:lstStyle/>
        <a:p>
          <a:r>
            <a:rPr lang="en-US" sz="1800">
              <a:latin typeface="+mn-lt"/>
            </a:rPr>
            <a:t>VV – Veno-venous</a:t>
          </a:r>
        </a:p>
      </dgm:t>
    </dgm:pt>
    <dgm:pt modelId="{2A442A7E-C1DC-4864-B51B-2B4E105795ED}" type="parTrans" cxnId="{7D4B12D8-322D-409A-99F0-A9B49ECD35F5}">
      <dgm:prSet/>
      <dgm:spPr/>
      <dgm:t>
        <a:bodyPr/>
        <a:lstStyle/>
        <a:p>
          <a:endParaRPr lang="en-US" sz="1400">
            <a:latin typeface="+mn-lt"/>
          </a:endParaRPr>
        </a:p>
      </dgm:t>
    </dgm:pt>
    <dgm:pt modelId="{5F778D36-042B-4C50-96E3-92BA5A7606F5}" type="sibTrans" cxnId="{7D4B12D8-322D-409A-99F0-A9B49ECD35F5}">
      <dgm:prSet/>
      <dgm:spPr/>
      <dgm:t>
        <a:bodyPr/>
        <a:lstStyle/>
        <a:p>
          <a:endParaRPr lang="en-US" sz="1400">
            <a:latin typeface="+mn-lt"/>
          </a:endParaRPr>
        </a:p>
      </dgm:t>
    </dgm:pt>
    <dgm:pt modelId="{1FAA4C41-FDE6-48BB-9E2B-E12E7A7FA981}">
      <dgm:prSet custT="1"/>
      <dgm:spPr/>
      <dgm:t>
        <a:bodyPr/>
        <a:lstStyle/>
        <a:p>
          <a:r>
            <a:rPr lang="en-US" sz="1800" dirty="0">
              <a:latin typeface="+mn-lt"/>
            </a:rPr>
            <a:t>OI – Oxygenation index </a:t>
          </a:r>
        </a:p>
      </dgm:t>
    </dgm:pt>
    <dgm:pt modelId="{AB54CEEC-7941-4C75-95F5-90E109B0A65F}" type="parTrans" cxnId="{133D2A6A-7E7D-483E-8B87-7E010A5EB70D}">
      <dgm:prSet/>
      <dgm:spPr/>
      <dgm:t>
        <a:bodyPr/>
        <a:lstStyle/>
        <a:p>
          <a:endParaRPr lang="en-US" sz="1400">
            <a:latin typeface="+mn-lt"/>
          </a:endParaRPr>
        </a:p>
      </dgm:t>
    </dgm:pt>
    <dgm:pt modelId="{9D2C33AA-C51E-4B31-88C6-787D7A672A3F}" type="sibTrans" cxnId="{133D2A6A-7E7D-483E-8B87-7E010A5EB70D}">
      <dgm:prSet/>
      <dgm:spPr/>
      <dgm:t>
        <a:bodyPr/>
        <a:lstStyle/>
        <a:p>
          <a:endParaRPr lang="en-US" sz="1400">
            <a:latin typeface="+mn-lt"/>
          </a:endParaRPr>
        </a:p>
      </dgm:t>
    </dgm:pt>
    <dgm:pt modelId="{1A0C2897-14F0-402C-A6EB-0E3E190F58FD}">
      <dgm:prSet custT="1"/>
      <dgm:spPr/>
      <dgm:t>
        <a:bodyPr/>
        <a:lstStyle/>
        <a:p>
          <a:r>
            <a:rPr lang="en-US" sz="1800" b="0">
              <a:latin typeface="+mn-lt"/>
            </a:rPr>
            <a:t>PD – Pharmacodynamics</a:t>
          </a:r>
        </a:p>
      </dgm:t>
    </dgm:pt>
    <dgm:pt modelId="{8B13FFE6-CEAD-4288-9C74-547A8876D4B9}" type="parTrans" cxnId="{605E1363-75AD-49A1-8C10-12D5D5796748}">
      <dgm:prSet/>
      <dgm:spPr/>
      <dgm:t>
        <a:bodyPr/>
        <a:lstStyle/>
        <a:p>
          <a:endParaRPr lang="en-US" sz="1400">
            <a:latin typeface="+mn-lt"/>
          </a:endParaRPr>
        </a:p>
      </dgm:t>
    </dgm:pt>
    <dgm:pt modelId="{D44E9DE7-50E5-4A12-9338-63344E55F494}" type="sibTrans" cxnId="{605E1363-75AD-49A1-8C10-12D5D5796748}">
      <dgm:prSet/>
      <dgm:spPr/>
      <dgm:t>
        <a:bodyPr/>
        <a:lstStyle/>
        <a:p>
          <a:endParaRPr lang="en-US" sz="1400">
            <a:latin typeface="+mn-lt"/>
          </a:endParaRPr>
        </a:p>
      </dgm:t>
    </dgm:pt>
    <dgm:pt modelId="{A7F4D114-6B41-4FF6-9629-1B3EB895C545}">
      <dgm:prSet custT="1"/>
      <dgm:spPr/>
      <dgm:t>
        <a:bodyPr/>
        <a:lstStyle/>
        <a:p>
          <a:r>
            <a:rPr lang="en-US" sz="1800" b="0">
              <a:latin typeface="+mn-lt"/>
            </a:rPr>
            <a:t>VA – Veno-arterial</a:t>
          </a:r>
        </a:p>
      </dgm:t>
    </dgm:pt>
    <dgm:pt modelId="{38F38F42-DCF2-4994-8D6E-0672140AD5D6}" type="parTrans" cxnId="{04614A9F-07D0-4B92-B498-1D0E5E4F60E7}">
      <dgm:prSet/>
      <dgm:spPr/>
      <dgm:t>
        <a:bodyPr/>
        <a:lstStyle/>
        <a:p>
          <a:endParaRPr lang="en-US" sz="1400">
            <a:latin typeface="+mn-lt"/>
          </a:endParaRPr>
        </a:p>
      </dgm:t>
    </dgm:pt>
    <dgm:pt modelId="{268B12CE-AE00-4929-B27F-74D217E944EB}" type="sibTrans" cxnId="{04614A9F-07D0-4B92-B498-1D0E5E4F60E7}">
      <dgm:prSet/>
      <dgm:spPr/>
      <dgm:t>
        <a:bodyPr/>
        <a:lstStyle/>
        <a:p>
          <a:endParaRPr lang="en-US" sz="1400">
            <a:latin typeface="+mn-lt"/>
          </a:endParaRPr>
        </a:p>
      </dgm:t>
    </dgm:pt>
    <dgm:pt modelId="{D9BD7380-A44A-4806-8A22-6E9D10973725}">
      <dgm:prSet custT="1"/>
      <dgm:spPr/>
      <dgm:t>
        <a:bodyPr/>
        <a:lstStyle/>
        <a:p>
          <a:r>
            <a:rPr lang="en-US" sz="1800">
              <a:latin typeface="+mn-lt"/>
            </a:rPr>
            <a:t>VAD – Ventricular assist device</a:t>
          </a:r>
        </a:p>
      </dgm:t>
    </dgm:pt>
    <dgm:pt modelId="{4BC3ACE5-A1B7-4EE2-BE07-B9F829D26C53}" type="parTrans" cxnId="{396B79EB-5658-4F3F-8BC5-5BBB63E93928}">
      <dgm:prSet/>
      <dgm:spPr/>
      <dgm:t>
        <a:bodyPr/>
        <a:lstStyle/>
        <a:p>
          <a:endParaRPr lang="en-US" sz="1400">
            <a:latin typeface="+mn-lt"/>
          </a:endParaRPr>
        </a:p>
      </dgm:t>
    </dgm:pt>
    <dgm:pt modelId="{45BFA91C-44E9-4C19-969A-0EFC3CB25391}" type="sibTrans" cxnId="{396B79EB-5658-4F3F-8BC5-5BBB63E93928}">
      <dgm:prSet/>
      <dgm:spPr/>
      <dgm:t>
        <a:bodyPr/>
        <a:lstStyle/>
        <a:p>
          <a:endParaRPr lang="en-US" sz="1400">
            <a:latin typeface="+mn-lt"/>
          </a:endParaRPr>
        </a:p>
      </dgm:t>
    </dgm:pt>
    <dgm:pt modelId="{15FB226A-A714-4DFB-9F6E-F61099E554D0}">
      <dgm:prSet custT="1"/>
      <dgm:spPr/>
      <dgm:t>
        <a:bodyPr/>
        <a:lstStyle/>
        <a:p>
          <a:r>
            <a:rPr lang="en-US" sz="1800">
              <a:latin typeface="+mn-lt"/>
            </a:rPr>
            <a:t>UFH – Unfractionated heparin</a:t>
          </a:r>
        </a:p>
      </dgm:t>
    </dgm:pt>
    <dgm:pt modelId="{4A4D4EA2-8FD8-43A7-89F4-17D84DEEB147}" type="parTrans" cxnId="{972D75DB-D473-4EE2-83D7-116C84CDB72B}">
      <dgm:prSet/>
      <dgm:spPr/>
      <dgm:t>
        <a:bodyPr/>
        <a:lstStyle/>
        <a:p>
          <a:endParaRPr lang="en-US" sz="1400">
            <a:latin typeface="+mn-lt"/>
          </a:endParaRPr>
        </a:p>
      </dgm:t>
    </dgm:pt>
    <dgm:pt modelId="{548892E0-C4A8-4B89-A2F7-9592271E83EF}" type="sibTrans" cxnId="{972D75DB-D473-4EE2-83D7-116C84CDB72B}">
      <dgm:prSet/>
      <dgm:spPr/>
      <dgm:t>
        <a:bodyPr/>
        <a:lstStyle/>
        <a:p>
          <a:endParaRPr lang="en-US" sz="1400">
            <a:latin typeface="+mn-lt"/>
          </a:endParaRPr>
        </a:p>
      </dgm:t>
    </dgm:pt>
    <dgm:pt modelId="{5A48E201-FFC1-4E27-83EB-C1A2F0D7E644}">
      <dgm:prSet custT="1"/>
      <dgm:spPr/>
      <dgm:t>
        <a:bodyPr/>
        <a:lstStyle/>
        <a:p>
          <a:r>
            <a:rPr lang="en-US" sz="1800" dirty="0">
              <a:latin typeface="+mn-lt"/>
            </a:rPr>
            <a:t>PPHN – Persistent pulmonary hypertension of the newborn</a:t>
          </a:r>
        </a:p>
      </dgm:t>
    </dgm:pt>
    <dgm:pt modelId="{3751EEDD-573F-4DCB-A6FD-AC3C1AA91D67}" type="parTrans" cxnId="{A4600CCF-7AEB-4144-AA13-1C6C700FE976}">
      <dgm:prSet/>
      <dgm:spPr/>
      <dgm:t>
        <a:bodyPr/>
        <a:lstStyle/>
        <a:p>
          <a:endParaRPr lang="en-US"/>
        </a:p>
      </dgm:t>
    </dgm:pt>
    <dgm:pt modelId="{48689252-2BC3-49C5-944B-04970976D742}" type="sibTrans" cxnId="{A4600CCF-7AEB-4144-AA13-1C6C700FE976}">
      <dgm:prSet/>
      <dgm:spPr/>
      <dgm:t>
        <a:bodyPr/>
        <a:lstStyle/>
        <a:p>
          <a:endParaRPr lang="en-US"/>
        </a:p>
      </dgm:t>
    </dgm:pt>
    <dgm:pt modelId="{7082DEAA-D6A3-4031-9ADB-68A871A6DC1E}">
      <dgm:prSet custT="1"/>
      <dgm:spPr/>
      <dgm:t>
        <a:bodyPr/>
        <a:lstStyle/>
        <a:p>
          <a:r>
            <a:rPr lang="en-US" sz="1800">
              <a:latin typeface="+mn-lt"/>
            </a:rPr>
            <a:t>RDS – Respiratory distress syndrome</a:t>
          </a:r>
        </a:p>
      </dgm:t>
    </dgm:pt>
    <dgm:pt modelId="{46CBB39B-67B0-4025-B652-BA3C0BB9983E}" type="parTrans" cxnId="{F8F2BD39-37E1-491A-AAA6-08DE84920ADA}">
      <dgm:prSet/>
      <dgm:spPr/>
      <dgm:t>
        <a:bodyPr/>
        <a:lstStyle/>
        <a:p>
          <a:endParaRPr lang="en-US"/>
        </a:p>
      </dgm:t>
    </dgm:pt>
    <dgm:pt modelId="{7465147A-F31A-4164-84FF-F24B4BF33F9F}" type="sibTrans" cxnId="{F8F2BD39-37E1-491A-AAA6-08DE84920ADA}">
      <dgm:prSet/>
      <dgm:spPr/>
      <dgm:t>
        <a:bodyPr/>
        <a:lstStyle/>
        <a:p>
          <a:endParaRPr lang="en-US"/>
        </a:p>
      </dgm:t>
    </dgm:pt>
    <dgm:pt modelId="{0AA7C02E-755A-4ED8-9C8B-71212460DD50}">
      <dgm:prSet custT="1"/>
      <dgm:spPr/>
      <dgm:t>
        <a:bodyPr/>
        <a:lstStyle/>
        <a:p>
          <a:r>
            <a:rPr lang="en-US" sz="1800" dirty="0">
              <a:latin typeface="+mn-lt"/>
            </a:rPr>
            <a:t>RVOF – Right ventricular outflow obstruction</a:t>
          </a:r>
        </a:p>
      </dgm:t>
    </dgm:pt>
    <dgm:pt modelId="{493AE259-F557-4D59-A858-DAC2251318DE}" type="parTrans" cxnId="{3DB20660-D6A1-4162-A6B4-A6BFA316AD51}">
      <dgm:prSet/>
      <dgm:spPr/>
      <dgm:t>
        <a:bodyPr/>
        <a:lstStyle/>
        <a:p>
          <a:endParaRPr lang="en-US"/>
        </a:p>
      </dgm:t>
    </dgm:pt>
    <dgm:pt modelId="{CEEAB26A-DDCF-4837-8464-9CDE33D9C852}" type="sibTrans" cxnId="{3DB20660-D6A1-4162-A6B4-A6BFA316AD51}">
      <dgm:prSet/>
      <dgm:spPr/>
      <dgm:t>
        <a:bodyPr/>
        <a:lstStyle/>
        <a:p>
          <a:endParaRPr lang="en-US"/>
        </a:p>
      </dgm:t>
    </dgm:pt>
    <dgm:pt modelId="{CF1A10EF-33C6-4F34-9CAC-D5E30CB732D8}">
      <dgm:prSet custT="1"/>
      <dgm:spPr/>
      <dgm:t>
        <a:bodyPr/>
        <a:lstStyle/>
        <a:p>
          <a:r>
            <a:rPr lang="en-US" sz="1800" err="1">
              <a:latin typeface="+mn-lt"/>
            </a:rPr>
            <a:t>Vd</a:t>
          </a:r>
          <a:r>
            <a:rPr lang="en-US" sz="1800">
              <a:latin typeface="+mn-lt"/>
            </a:rPr>
            <a:t> – Volume of distribution</a:t>
          </a:r>
        </a:p>
      </dgm:t>
    </dgm:pt>
    <dgm:pt modelId="{C834D2E3-ADB2-43C8-B8BE-D678635E989C}" type="parTrans" cxnId="{7BBE1329-6EA7-46FC-B662-30A13B34C0A3}">
      <dgm:prSet/>
      <dgm:spPr/>
      <dgm:t>
        <a:bodyPr/>
        <a:lstStyle/>
        <a:p>
          <a:endParaRPr lang="en-US"/>
        </a:p>
      </dgm:t>
    </dgm:pt>
    <dgm:pt modelId="{3E84296F-AD23-4145-806B-FCCB378B6351}" type="sibTrans" cxnId="{7BBE1329-6EA7-46FC-B662-30A13B34C0A3}">
      <dgm:prSet/>
      <dgm:spPr/>
      <dgm:t>
        <a:bodyPr/>
        <a:lstStyle/>
        <a:p>
          <a:endParaRPr lang="en-US"/>
        </a:p>
      </dgm:t>
    </dgm:pt>
    <dgm:pt modelId="{F2C528C1-4566-4B4D-9C74-83F208BD25D5}">
      <dgm:prSet custT="1"/>
      <dgm:spPr/>
      <dgm:t>
        <a:bodyPr/>
        <a:lstStyle/>
        <a:p>
          <a:r>
            <a:rPr lang="en-US" sz="1800">
              <a:latin typeface="+mn-lt"/>
            </a:rPr>
            <a:t>TDM – Therapeutic drug monitoring</a:t>
          </a:r>
        </a:p>
      </dgm:t>
    </dgm:pt>
    <dgm:pt modelId="{6E77AB41-FEE0-493C-BD45-45DB55BCAB79}" type="parTrans" cxnId="{80CA1E7D-1100-4F29-BAB4-37977DEEE766}">
      <dgm:prSet/>
      <dgm:spPr/>
      <dgm:t>
        <a:bodyPr/>
        <a:lstStyle/>
        <a:p>
          <a:endParaRPr lang="en-US"/>
        </a:p>
      </dgm:t>
    </dgm:pt>
    <dgm:pt modelId="{D31612C1-BB6F-417F-B61C-2CD6F8D28766}" type="sibTrans" cxnId="{80CA1E7D-1100-4F29-BAB4-37977DEEE766}">
      <dgm:prSet/>
      <dgm:spPr/>
      <dgm:t>
        <a:bodyPr/>
        <a:lstStyle/>
        <a:p>
          <a:endParaRPr lang="en-US"/>
        </a:p>
      </dgm:t>
    </dgm:pt>
    <dgm:pt modelId="{EA1EF923-3B96-4D34-891C-AD92E572E079}">
      <dgm:prSet custT="1"/>
      <dgm:spPr/>
      <dgm:t>
        <a:bodyPr/>
        <a:lstStyle/>
        <a:p>
          <a:r>
            <a:rPr lang="en-US" sz="1800">
              <a:latin typeface="+mn-lt"/>
            </a:rPr>
            <a:t>SIRS – Systemic inflammatory response syndrome</a:t>
          </a:r>
        </a:p>
      </dgm:t>
    </dgm:pt>
    <dgm:pt modelId="{711526BE-187D-4571-9076-58A012562C72}" type="parTrans" cxnId="{79CE5683-7FEE-4F6C-94DD-2651E03923E0}">
      <dgm:prSet/>
      <dgm:spPr/>
      <dgm:t>
        <a:bodyPr/>
        <a:lstStyle/>
        <a:p>
          <a:endParaRPr lang="en-US"/>
        </a:p>
      </dgm:t>
    </dgm:pt>
    <dgm:pt modelId="{262EF34D-1784-4F8C-8F44-694A74AAB606}" type="sibTrans" cxnId="{79CE5683-7FEE-4F6C-94DD-2651E03923E0}">
      <dgm:prSet/>
      <dgm:spPr/>
      <dgm:t>
        <a:bodyPr/>
        <a:lstStyle/>
        <a:p>
          <a:endParaRPr lang="en-US"/>
        </a:p>
      </dgm:t>
    </dgm:pt>
    <dgm:pt modelId="{7FA6DFF1-2CC9-4B3B-AE77-968A046BE0CF}">
      <dgm:prSet custT="1"/>
      <dgm:spPr/>
      <dgm:t>
        <a:bodyPr/>
        <a:lstStyle/>
        <a:p>
          <a:r>
            <a:rPr lang="en-US" sz="1800">
              <a:latin typeface="+mn-lt"/>
            </a:rPr>
            <a:t>PRBC – Packed red blood cell</a:t>
          </a:r>
        </a:p>
      </dgm:t>
    </dgm:pt>
    <dgm:pt modelId="{3C7B30A0-56F0-4E6D-AD66-4C1BDADB6809}" type="parTrans" cxnId="{9400DE65-C5D4-4E6A-8B49-0C62119BE57C}">
      <dgm:prSet/>
      <dgm:spPr/>
      <dgm:t>
        <a:bodyPr/>
        <a:lstStyle/>
        <a:p>
          <a:endParaRPr lang="en-US"/>
        </a:p>
      </dgm:t>
    </dgm:pt>
    <dgm:pt modelId="{6375D84C-EEC9-488F-834B-57D76E2BEC68}" type="sibTrans" cxnId="{9400DE65-C5D4-4E6A-8B49-0C62119BE57C}">
      <dgm:prSet/>
      <dgm:spPr/>
      <dgm:t>
        <a:bodyPr/>
        <a:lstStyle/>
        <a:p>
          <a:endParaRPr lang="en-US"/>
        </a:p>
      </dgm:t>
    </dgm:pt>
    <dgm:pt modelId="{73CF8F22-1EA0-4D85-911D-F388B32691A7}" type="pres">
      <dgm:prSet presAssocID="{6877F351-BFE9-427E-9913-247BEE57C14C}" presName="vert0" presStyleCnt="0">
        <dgm:presLayoutVars>
          <dgm:dir/>
          <dgm:animOne val="branch"/>
          <dgm:animLvl val="lvl"/>
        </dgm:presLayoutVars>
      </dgm:prSet>
      <dgm:spPr/>
    </dgm:pt>
    <dgm:pt modelId="{0D334347-E759-40DE-B385-657C77EC7934}" type="pres">
      <dgm:prSet presAssocID="{1FAA4C41-FDE6-48BB-9E2B-E12E7A7FA981}" presName="thickLine" presStyleLbl="alignNode1" presStyleIdx="0" presStyleCnt="14"/>
      <dgm:spPr/>
    </dgm:pt>
    <dgm:pt modelId="{77DF7090-D465-40B8-A710-B9EB36152D70}" type="pres">
      <dgm:prSet presAssocID="{1FAA4C41-FDE6-48BB-9E2B-E12E7A7FA981}" presName="horz1" presStyleCnt="0"/>
      <dgm:spPr/>
    </dgm:pt>
    <dgm:pt modelId="{40990EDB-F104-43E6-95CE-62531AB3BD49}" type="pres">
      <dgm:prSet presAssocID="{1FAA4C41-FDE6-48BB-9E2B-E12E7A7FA981}" presName="tx1" presStyleLbl="revTx" presStyleIdx="0" presStyleCnt="14"/>
      <dgm:spPr/>
    </dgm:pt>
    <dgm:pt modelId="{B49587DF-C55A-447B-8003-31E549B10A20}" type="pres">
      <dgm:prSet presAssocID="{1FAA4C41-FDE6-48BB-9E2B-E12E7A7FA981}" presName="vert1" presStyleCnt="0"/>
      <dgm:spPr/>
    </dgm:pt>
    <dgm:pt modelId="{80B03F14-F8C6-441C-8CA9-1E6946141C17}" type="pres">
      <dgm:prSet presAssocID="{1A0C2897-14F0-402C-A6EB-0E3E190F58FD}" presName="thickLine" presStyleLbl="alignNode1" presStyleIdx="1" presStyleCnt="14"/>
      <dgm:spPr/>
    </dgm:pt>
    <dgm:pt modelId="{6EDCFEF5-1754-449F-80FE-96FD2A6E5E10}" type="pres">
      <dgm:prSet presAssocID="{1A0C2897-14F0-402C-A6EB-0E3E190F58FD}" presName="horz1" presStyleCnt="0"/>
      <dgm:spPr/>
    </dgm:pt>
    <dgm:pt modelId="{ED172C87-2E0B-4D7B-BC15-A02D83688201}" type="pres">
      <dgm:prSet presAssocID="{1A0C2897-14F0-402C-A6EB-0E3E190F58FD}" presName="tx1" presStyleLbl="revTx" presStyleIdx="1" presStyleCnt="14"/>
      <dgm:spPr/>
    </dgm:pt>
    <dgm:pt modelId="{220F0026-CF3D-437C-9CFE-BD2C3CEF6B55}" type="pres">
      <dgm:prSet presAssocID="{1A0C2897-14F0-402C-A6EB-0E3E190F58FD}" presName="vert1" presStyleCnt="0"/>
      <dgm:spPr/>
    </dgm:pt>
    <dgm:pt modelId="{51D13215-8251-4868-B938-BE04409F001B}" type="pres">
      <dgm:prSet presAssocID="{0BA0AB37-CCBC-4BA8-B784-4579452A7A9F}" presName="thickLine" presStyleLbl="alignNode1" presStyleIdx="2" presStyleCnt="14"/>
      <dgm:spPr/>
    </dgm:pt>
    <dgm:pt modelId="{83901FFA-2909-44BE-B2C3-E7EA392CB212}" type="pres">
      <dgm:prSet presAssocID="{0BA0AB37-CCBC-4BA8-B784-4579452A7A9F}" presName="horz1" presStyleCnt="0"/>
      <dgm:spPr/>
    </dgm:pt>
    <dgm:pt modelId="{829384E5-3441-4F00-B22D-5ED12997E1F3}" type="pres">
      <dgm:prSet presAssocID="{0BA0AB37-CCBC-4BA8-B784-4579452A7A9F}" presName="tx1" presStyleLbl="revTx" presStyleIdx="2" presStyleCnt="14"/>
      <dgm:spPr/>
    </dgm:pt>
    <dgm:pt modelId="{5786F883-9C61-4A63-A5F8-9C43B5C57E5B}" type="pres">
      <dgm:prSet presAssocID="{0BA0AB37-CCBC-4BA8-B784-4579452A7A9F}" presName="vert1" presStyleCnt="0"/>
      <dgm:spPr/>
    </dgm:pt>
    <dgm:pt modelId="{5E08630B-A07F-4C42-AE48-EFB5627BE668}" type="pres">
      <dgm:prSet presAssocID="{5A48E201-FFC1-4E27-83EB-C1A2F0D7E644}" presName="thickLine" presStyleLbl="alignNode1" presStyleIdx="3" presStyleCnt="14"/>
      <dgm:spPr/>
    </dgm:pt>
    <dgm:pt modelId="{74EB84C4-1B5A-4359-A9AE-7653443B55FF}" type="pres">
      <dgm:prSet presAssocID="{5A48E201-FFC1-4E27-83EB-C1A2F0D7E644}" presName="horz1" presStyleCnt="0"/>
      <dgm:spPr/>
    </dgm:pt>
    <dgm:pt modelId="{83236BA2-9138-4AF5-B30D-66A6991A2D8A}" type="pres">
      <dgm:prSet presAssocID="{5A48E201-FFC1-4E27-83EB-C1A2F0D7E644}" presName="tx1" presStyleLbl="revTx" presStyleIdx="3" presStyleCnt="14" custScaleY="166341"/>
      <dgm:spPr/>
    </dgm:pt>
    <dgm:pt modelId="{FA93F6E6-A41E-4A1F-A6DA-2DC5B2F31621}" type="pres">
      <dgm:prSet presAssocID="{5A48E201-FFC1-4E27-83EB-C1A2F0D7E644}" presName="vert1" presStyleCnt="0"/>
      <dgm:spPr/>
    </dgm:pt>
    <dgm:pt modelId="{20177AA3-7BD2-4149-B2FA-35CF13E18142}" type="pres">
      <dgm:prSet presAssocID="{7FA6DFF1-2CC9-4B3B-AE77-968A046BE0CF}" presName="thickLine" presStyleLbl="alignNode1" presStyleIdx="4" presStyleCnt="14"/>
      <dgm:spPr/>
    </dgm:pt>
    <dgm:pt modelId="{11B74863-5821-4BBA-BCDC-933E99DD500F}" type="pres">
      <dgm:prSet presAssocID="{7FA6DFF1-2CC9-4B3B-AE77-968A046BE0CF}" presName="horz1" presStyleCnt="0"/>
      <dgm:spPr/>
    </dgm:pt>
    <dgm:pt modelId="{C4984C25-5023-443C-AA45-621B3EE495CE}" type="pres">
      <dgm:prSet presAssocID="{7FA6DFF1-2CC9-4B3B-AE77-968A046BE0CF}" presName="tx1" presStyleLbl="revTx" presStyleIdx="4" presStyleCnt="14"/>
      <dgm:spPr/>
    </dgm:pt>
    <dgm:pt modelId="{3073059D-E21D-47B8-8DA4-DA11B0FF4F5E}" type="pres">
      <dgm:prSet presAssocID="{7FA6DFF1-2CC9-4B3B-AE77-968A046BE0CF}" presName="vert1" presStyleCnt="0"/>
      <dgm:spPr/>
    </dgm:pt>
    <dgm:pt modelId="{D461EFF3-55FC-42C4-92E5-A283DF44F11B}" type="pres">
      <dgm:prSet presAssocID="{7082DEAA-D6A3-4031-9ADB-68A871A6DC1E}" presName="thickLine" presStyleLbl="alignNode1" presStyleIdx="5" presStyleCnt="14"/>
      <dgm:spPr/>
    </dgm:pt>
    <dgm:pt modelId="{08BF7EEF-6D48-4C83-ACD8-161E4274CE3E}" type="pres">
      <dgm:prSet presAssocID="{7082DEAA-D6A3-4031-9ADB-68A871A6DC1E}" presName="horz1" presStyleCnt="0"/>
      <dgm:spPr/>
    </dgm:pt>
    <dgm:pt modelId="{14609EFA-2617-4292-A0A0-5E2678B98489}" type="pres">
      <dgm:prSet presAssocID="{7082DEAA-D6A3-4031-9ADB-68A871A6DC1E}" presName="tx1" presStyleLbl="revTx" presStyleIdx="5" presStyleCnt="14"/>
      <dgm:spPr/>
    </dgm:pt>
    <dgm:pt modelId="{010DBF40-2CA8-46FC-BCFB-BCECF9B7463C}" type="pres">
      <dgm:prSet presAssocID="{7082DEAA-D6A3-4031-9ADB-68A871A6DC1E}" presName="vert1" presStyleCnt="0"/>
      <dgm:spPr/>
    </dgm:pt>
    <dgm:pt modelId="{C9A021B7-DBC2-4F5F-B4E8-9729A5E0E57A}" type="pres">
      <dgm:prSet presAssocID="{0AA7C02E-755A-4ED8-9C8B-71212460DD50}" presName="thickLine" presStyleLbl="alignNode1" presStyleIdx="6" presStyleCnt="14"/>
      <dgm:spPr/>
    </dgm:pt>
    <dgm:pt modelId="{D91E937F-24D1-4387-8202-BF4A3D144841}" type="pres">
      <dgm:prSet presAssocID="{0AA7C02E-755A-4ED8-9C8B-71212460DD50}" presName="horz1" presStyleCnt="0"/>
      <dgm:spPr/>
    </dgm:pt>
    <dgm:pt modelId="{C37505D1-3071-43FA-9CC0-0B3E290D6F86}" type="pres">
      <dgm:prSet presAssocID="{0AA7C02E-755A-4ED8-9C8B-71212460DD50}" presName="tx1" presStyleLbl="revTx" presStyleIdx="6" presStyleCnt="14"/>
      <dgm:spPr/>
    </dgm:pt>
    <dgm:pt modelId="{87BD8D91-DEE0-40A2-963F-962CA72E7A0F}" type="pres">
      <dgm:prSet presAssocID="{0AA7C02E-755A-4ED8-9C8B-71212460DD50}" presName="vert1" presStyleCnt="0"/>
      <dgm:spPr/>
    </dgm:pt>
    <dgm:pt modelId="{A3AFCD26-37B4-48D8-A2D2-810069C187ED}" type="pres">
      <dgm:prSet presAssocID="{EA1EF923-3B96-4D34-891C-AD92E572E079}" presName="thickLine" presStyleLbl="alignNode1" presStyleIdx="7" presStyleCnt="14"/>
      <dgm:spPr/>
    </dgm:pt>
    <dgm:pt modelId="{5FBBC702-4E21-413A-9969-C8B9509BFC70}" type="pres">
      <dgm:prSet presAssocID="{EA1EF923-3B96-4D34-891C-AD92E572E079}" presName="horz1" presStyleCnt="0"/>
      <dgm:spPr/>
    </dgm:pt>
    <dgm:pt modelId="{EF87A61D-0323-458B-A712-51EE29F07A1C}" type="pres">
      <dgm:prSet presAssocID="{EA1EF923-3B96-4D34-891C-AD92E572E079}" presName="tx1" presStyleLbl="revTx" presStyleIdx="7" presStyleCnt="14"/>
      <dgm:spPr/>
    </dgm:pt>
    <dgm:pt modelId="{29CC229D-0EDD-421C-86DA-8DE665B96FF5}" type="pres">
      <dgm:prSet presAssocID="{EA1EF923-3B96-4D34-891C-AD92E572E079}" presName="vert1" presStyleCnt="0"/>
      <dgm:spPr/>
    </dgm:pt>
    <dgm:pt modelId="{FBF89059-A855-49DA-B24D-FF5B6D7198A2}" type="pres">
      <dgm:prSet presAssocID="{F2C528C1-4566-4B4D-9C74-83F208BD25D5}" presName="thickLine" presStyleLbl="alignNode1" presStyleIdx="8" presStyleCnt="14"/>
      <dgm:spPr/>
    </dgm:pt>
    <dgm:pt modelId="{AD9AC3DD-8B09-4A86-BE37-90322E076BBB}" type="pres">
      <dgm:prSet presAssocID="{F2C528C1-4566-4B4D-9C74-83F208BD25D5}" presName="horz1" presStyleCnt="0"/>
      <dgm:spPr/>
    </dgm:pt>
    <dgm:pt modelId="{72E7805C-81D9-4782-87D1-4BB4ACA98731}" type="pres">
      <dgm:prSet presAssocID="{F2C528C1-4566-4B4D-9C74-83F208BD25D5}" presName="tx1" presStyleLbl="revTx" presStyleIdx="8" presStyleCnt="14"/>
      <dgm:spPr/>
    </dgm:pt>
    <dgm:pt modelId="{A786B77C-6222-4DDA-B2C4-206EFF5DAB72}" type="pres">
      <dgm:prSet presAssocID="{F2C528C1-4566-4B4D-9C74-83F208BD25D5}" presName="vert1" presStyleCnt="0"/>
      <dgm:spPr/>
    </dgm:pt>
    <dgm:pt modelId="{B1888FFC-91A4-4F87-8AC6-FAF6989A3175}" type="pres">
      <dgm:prSet presAssocID="{15FB226A-A714-4DFB-9F6E-F61099E554D0}" presName="thickLine" presStyleLbl="alignNode1" presStyleIdx="9" presStyleCnt="14"/>
      <dgm:spPr/>
    </dgm:pt>
    <dgm:pt modelId="{7D1FE7DA-4726-4A06-A4DC-24292DAC3270}" type="pres">
      <dgm:prSet presAssocID="{15FB226A-A714-4DFB-9F6E-F61099E554D0}" presName="horz1" presStyleCnt="0"/>
      <dgm:spPr/>
    </dgm:pt>
    <dgm:pt modelId="{DA51C6A4-97FE-4C79-8C9E-D907ED18D6B5}" type="pres">
      <dgm:prSet presAssocID="{15FB226A-A714-4DFB-9F6E-F61099E554D0}" presName="tx1" presStyleLbl="revTx" presStyleIdx="9" presStyleCnt="14"/>
      <dgm:spPr/>
    </dgm:pt>
    <dgm:pt modelId="{3D51D7C8-10B3-4FE2-9BCB-1B252F21127E}" type="pres">
      <dgm:prSet presAssocID="{15FB226A-A714-4DFB-9F6E-F61099E554D0}" presName="vert1" presStyleCnt="0"/>
      <dgm:spPr/>
    </dgm:pt>
    <dgm:pt modelId="{ACFF34E6-B189-4635-BFD6-1B3F424B2EF6}" type="pres">
      <dgm:prSet presAssocID="{A7F4D114-6B41-4FF6-9629-1B3EB895C545}" presName="thickLine" presStyleLbl="alignNode1" presStyleIdx="10" presStyleCnt="14"/>
      <dgm:spPr/>
    </dgm:pt>
    <dgm:pt modelId="{C937B838-7003-4CFE-A798-2E62AABC5538}" type="pres">
      <dgm:prSet presAssocID="{A7F4D114-6B41-4FF6-9629-1B3EB895C545}" presName="horz1" presStyleCnt="0"/>
      <dgm:spPr/>
    </dgm:pt>
    <dgm:pt modelId="{54390ABC-D1E6-425E-8E6F-54B1B2010393}" type="pres">
      <dgm:prSet presAssocID="{A7F4D114-6B41-4FF6-9629-1B3EB895C545}" presName="tx1" presStyleLbl="revTx" presStyleIdx="10" presStyleCnt="14"/>
      <dgm:spPr/>
    </dgm:pt>
    <dgm:pt modelId="{9C02AAF9-4783-413A-B3F7-14CBF52F9D95}" type="pres">
      <dgm:prSet presAssocID="{A7F4D114-6B41-4FF6-9629-1B3EB895C545}" presName="vert1" presStyleCnt="0"/>
      <dgm:spPr/>
    </dgm:pt>
    <dgm:pt modelId="{6771698D-0F05-4174-AA18-E11BC57DADAD}" type="pres">
      <dgm:prSet presAssocID="{D9BD7380-A44A-4806-8A22-6E9D10973725}" presName="thickLine" presStyleLbl="alignNode1" presStyleIdx="11" presStyleCnt="14"/>
      <dgm:spPr/>
    </dgm:pt>
    <dgm:pt modelId="{9CBB5408-AC70-4F72-A6F1-05F464C0BA0C}" type="pres">
      <dgm:prSet presAssocID="{D9BD7380-A44A-4806-8A22-6E9D10973725}" presName="horz1" presStyleCnt="0"/>
      <dgm:spPr/>
    </dgm:pt>
    <dgm:pt modelId="{A7A2D51D-D809-43EC-A605-0558688AF944}" type="pres">
      <dgm:prSet presAssocID="{D9BD7380-A44A-4806-8A22-6E9D10973725}" presName="tx1" presStyleLbl="revTx" presStyleIdx="11" presStyleCnt="14"/>
      <dgm:spPr/>
    </dgm:pt>
    <dgm:pt modelId="{39B459E4-740B-4C91-8C0F-723E7D750CCA}" type="pres">
      <dgm:prSet presAssocID="{D9BD7380-A44A-4806-8A22-6E9D10973725}" presName="vert1" presStyleCnt="0"/>
      <dgm:spPr/>
    </dgm:pt>
    <dgm:pt modelId="{CA801B4B-1243-4C28-AC87-6D4844E57618}" type="pres">
      <dgm:prSet presAssocID="{CF1A10EF-33C6-4F34-9CAC-D5E30CB732D8}" presName="thickLine" presStyleLbl="alignNode1" presStyleIdx="12" presStyleCnt="14"/>
      <dgm:spPr/>
    </dgm:pt>
    <dgm:pt modelId="{FC4B029C-39E6-4677-B7E0-775C70D979BE}" type="pres">
      <dgm:prSet presAssocID="{CF1A10EF-33C6-4F34-9CAC-D5E30CB732D8}" presName="horz1" presStyleCnt="0"/>
      <dgm:spPr/>
    </dgm:pt>
    <dgm:pt modelId="{C264C3E8-A44E-4D1A-A935-C536AB4602C1}" type="pres">
      <dgm:prSet presAssocID="{CF1A10EF-33C6-4F34-9CAC-D5E30CB732D8}" presName="tx1" presStyleLbl="revTx" presStyleIdx="12" presStyleCnt="14"/>
      <dgm:spPr/>
    </dgm:pt>
    <dgm:pt modelId="{301D016E-1707-4677-96D3-EE1727E31D55}" type="pres">
      <dgm:prSet presAssocID="{CF1A10EF-33C6-4F34-9CAC-D5E30CB732D8}" presName="vert1" presStyleCnt="0"/>
      <dgm:spPr/>
    </dgm:pt>
    <dgm:pt modelId="{CFFDD26F-8E85-4CC7-A134-C9ED2AF137B5}" type="pres">
      <dgm:prSet presAssocID="{DD7E4E02-B356-4D47-86F6-27E1A668E69F}" presName="thickLine" presStyleLbl="alignNode1" presStyleIdx="13" presStyleCnt="14"/>
      <dgm:spPr/>
    </dgm:pt>
    <dgm:pt modelId="{6CFF4E36-A248-4C85-9EFF-2CADC359041B}" type="pres">
      <dgm:prSet presAssocID="{DD7E4E02-B356-4D47-86F6-27E1A668E69F}" presName="horz1" presStyleCnt="0"/>
      <dgm:spPr/>
    </dgm:pt>
    <dgm:pt modelId="{274096FD-43A3-4C07-A2A9-F3CF3D64E05A}" type="pres">
      <dgm:prSet presAssocID="{DD7E4E02-B356-4D47-86F6-27E1A668E69F}" presName="tx1" presStyleLbl="revTx" presStyleIdx="13" presStyleCnt="14"/>
      <dgm:spPr/>
    </dgm:pt>
    <dgm:pt modelId="{531DE5B1-FA4B-4210-AC7A-7D23E3E6FCDE}" type="pres">
      <dgm:prSet presAssocID="{DD7E4E02-B356-4D47-86F6-27E1A668E69F}" presName="vert1" presStyleCnt="0"/>
      <dgm:spPr/>
    </dgm:pt>
  </dgm:ptLst>
  <dgm:cxnLst>
    <dgm:cxn modelId="{9C41E024-D467-4E1B-8848-B7CE104FAEAE}" type="presOf" srcId="{A7F4D114-6B41-4FF6-9629-1B3EB895C545}" destId="{54390ABC-D1E6-425E-8E6F-54B1B2010393}" srcOrd="0" destOrd="0" presId="urn:microsoft.com/office/officeart/2008/layout/LinedList"/>
    <dgm:cxn modelId="{7BBE1329-6EA7-46FC-B662-30A13B34C0A3}" srcId="{6877F351-BFE9-427E-9913-247BEE57C14C}" destId="{CF1A10EF-33C6-4F34-9CAC-D5E30CB732D8}" srcOrd="12" destOrd="0" parTransId="{C834D2E3-ADB2-43C8-B8BE-D678635E989C}" sibTransId="{3E84296F-AD23-4145-806B-FCCB378B6351}"/>
    <dgm:cxn modelId="{6CD6DC2D-9A3A-44F2-8513-75CDC0D38A39}" type="presOf" srcId="{EA1EF923-3B96-4D34-891C-AD92E572E079}" destId="{EF87A61D-0323-458B-A712-51EE29F07A1C}" srcOrd="0" destOrd="0" presId="urn:microsoft.com/office/officeart/2008/layout/LinedList"/>
    <dgm:cxn modelId="{256BD933-94EA-4A81-9735-568BC6D3BC65}" type="presOf" srcId="{7082DEAA-D6A3-4031-9ADB-68A871A6DC1E}" destId="{14609EFA-2617-4292-A0A0-5E2678B98489}" srcOrd="0" destOrd="0" presId="urn:microsoft.com/office/officeart/2008/layout/LinedList"/>
    <dgm:cxn modelId="{63F0A738-D10E-4987-B459-AE0CA5AD23B5}" type="presOf" srcId="{5A48E201-FFC1-4E27-83EB-C1A2F0D7E644}" destId="{83236BA2-9138-4AF5-B30D-66A6991A2D8A}" srcOrd="0" destOrd="0" presId="urn:microsoft.com/office/officeart/2008/layout/LinedList"/>
    <dgm:cxn modelId="{F8F2BD39-37E1-491A-AAA6-08DE84920ADA}" srcId="{6877F351-BFE9-427E-9913-247BEE57C14C}" destId="{7082DEAA-D6A3-4031-9ADB-68A871A6DC1E}" srcOrd="5" destOrd="0" parTransId="{46CBB39B-67B0-4025-B652-BA3C0BB9983E}" sibTransId="{7465147A-F31A-4164-84FF-F24B4BF33F9F}"/>
    <dgm:cxn modelId="{01167140-B849-49AB-B90A-27D818FCD0D8}" type="presOf" srcId="{D9BD7380-A44A-4806-8A22-6E9D10973725}" destId="{A7A2D51D-D809-43EC-A605-0558688AF944}" srcOrd="0" destOrd="0" presId="urn:microsoft.com/office/officeart/2008/layout/LinedList"/>
    <dgm:cxn modelId="{5E40195C-6AF7-4D2A-9671-FFA639DF7184}" type="presOf" srcId="{0AA7C02E-755A-4ED8-9C8B-71212460DD50}" destId="{C37505D1-3071-43FA-9CC0-0B3E290D6F86}" srcOrd="0" destOrd="0" presId="urn:microsoft.com/office/officeart/2008/layout/LinedList"/>
    <dgm:cxn modelId="{3DB20660-D6A1-4162-A6B4-A6BFA316AD51}" srcId="{6877F351-BFE9-427E-9913-247BEE57C14C}" destId="{0AA7C02E-755A-4ED8-9C8B-71212460DD50}" srcOrd="6" destOrd="0" parTransId="{493AE259-F557-4D59-A858-DAC2251318DE}" sibTransId="{CEEAB26A-DDCF-4837-8464-9CDE33D9C852}"/>
    <dgm:cxn modelId="{605E1363-75AD-49A1-8C10-12D5D5796748}" srcId="{6877F351-BFE9-427E-9913-247BEE57C14C}" destId="{1A0C2897-14F0-402C-A6EB-0E3E190F58FD}" srcOrd="1" destOrd="0" parTransId="{8B13FFE6-CEAD-4288-9C74-547A8876D4B9}" sibTransId="{D44E9DE7-50E5-4A12-9338-63344E55F494}"/>
    <dgm:cxn modelId="{9400DE65-C5D4-4E6A-8B49-0C62119BE57C}" srcId="{6877F351-BFE9-427E-9913-247BEE57C14C}" destId="{7FA6DFF1-2CC9-4B3B-AE77-968A046BE0CF}" srcOrd="4" destOrd="0" parTransId="{3C7B30A0-56F0-4E6D-AD66-4C1BDADB6809}" sibTransId="{6375D84C-EEC9-488F-834B-57D76E2BEC68}"/>
    <dgm:cxn modelId="{BEB5C446-705C-41A8-9954-4F2158D96C1D}" type="presOf" srcId="{1FAA4C41-FDE6-48BB-9E2B-E12E7A7FA981}" destId="{40990EDB-F104-43E6-95CE-62531AB3BD49}" srcOrd="0" destOrd="0" presId="urn:microsoft.com/office/officeart/2008/layout/LinedList"/>
    <dgm:cxn modelId="{133D2A6A-7E7D-483E-8B87-7E010A5EB70D}" srcId="{6877F351-BFE9-427E-9913-247BEE57C14C}" destId="{1FAA4C41-FDE6-48BB-9E2B-E12E7A7FA981}" srcOrd="0" destOrd="0" parTransId="{AB54CEEC-7941-4C75-95F5-90E109B0A65F}" sibTransId="{9D2C33AA-C51E-4B31-88C6-787D7A672A3F}"/>
    <dgm:cxn modelId="{3E07746B-E4C7-40E1-9BC8-824AA2187611}" type="presOf" srcId="{6877F351-BFE9-427E-9913-247BEE57C14C}" destId="{73CF8F22-1EA0-4D85-911D-F388B32691A7}" srcOrd="0" destOrd="0" presId="urn:microsoft.com/office/officeart/2008/layout/LinedList"/>
    <dgm:cxn modelId="{1CC4416D-FFD9-4453-96DC-9AAA22900274}" srcId="{6877F351-BFE9-427E-9913-247BEE57C14C}" destId="{0BA0AB37-CCBC-4BA8-B784-4579452A7A9F}" srcOrd="2" destOrd="0" parTransId="{97800C12-248A-4A3F-8300-D34DAC2096B3}" sibTransId="{7621FF9F-C678-49DE-91FE-AD552CA39D54}"/>
    <dgm:cxn modelId="{5AFF1D4E-DCDB-4EC7-9BF4-8202898ED174}" type="presOf" srcId="{DD7E4E02-B356-4D47-86F6-27E1A668E69F}" destId="{274096FD-43A3-4C07-A2A9-F3CF3D64E05A}" srcOrd="0" destOrd="0" presId="urn:microsoft.com/office/officeart/2008/layout/LinedList"/>
    <dgm:cxn modelId="{5D68B555-6669-45B7-9972-B12B74C7E3F9}" type="presOf" srcId="{F2C528C1-4566-4B4D-9C74-83F208BD25D5}" destId="{72E7805C-81D9-4782-87D1-4BB4ACA98731}" srcOrd="0" destOrd="0" presId="urn:microsoft.com/office/officeart/2008/layout/LinedList"/>
    <dgm:cxn modelId="{80CA1E7D-1100-4F29-BAB4-37977DEEE766}" srcId="{6877F351-BFE9-427E-9913-247BEE57C14C}" destId="{F2C528C1-4566-4B4D-9C74-83F208BD25D5}" srcOrd="8" destOrd="0" parTransId="{6E77AB41-FEE0-493C-BD45-45DB55BCAB79}" sibTransId="{D31612C1-BB6F-417F-B61C-2CD6F8D28766}"/>
    <dgm:cxn modelId="{79CE5683-7FEE-4F6C-94DD-2651E03923E0}" srcId="{6877F351-BFE9-427E-9913-247BEE57C14C}" destId="{EA1EF923-3B96-4D34-891C-AD92E572E079}" srcOrd="7" destOrd="0" parTransId="{711526BE-187D-4571-9076-58A012562C72}" sibTransId="{262EF34D-1784-4F8C-8F44-694A74AAB606}"/>
    <dgm:cxn modelId="{405EAC9B-20BA-4022-AFCF-D2D97A56744A}" type="presOf" srcId="{7FA6DFF1-2CC9-4B3B-AE77-968A046BE0CF}" destId="{C4984C25-5023-443C-AA45-621B3EE495CE}" srcOrd="0" destOrd="0" presId="urn:microsoft.com/office/officeart/2008/layout/LinedList"/>
    <dgm:cxn modelId="{04614A9F-07D0-4B92-B498-1D0E5E4F60E7}" srcId="{6877F351-BFE9-427E-9913-247BEE57C14C}" destId="{A7F4D114-6B41-4FF6-9629-1B3EB895C545}" srcOrd="10" destOrd="0" parTransId="{38F38F42-DCF2-4994-8D6E-0672140AD5D6}" sibTransId="{268B12CE-AE00-4929-B27F-74D217E944EB}"/>
    <dgm:cxn modelId="{C96A8DAB-D864-484C-B179-DF74D6C473AA}" type="presOf" srcId="{15FB226A-A714-4DFB-9F6E-F61099E554D0}" destId="{DA51C6A4-97FE-4C79-8C9E-D907ED18D6B5}" srcOrd="0" destOrd="0" presId="urn:microsoft.com/office/officeart/2008/layout/LinedList"/>
    <dgm:cxn modelId="{55F572AF-8C4F-4ACB-A205-4477C7425904}" type="presOf" srcId="{1A0C2897-14F0-402C-A6EB-0E3E190F58FD}" destId="{ED172C87-2E0B-4D7B-BC15-A02D83688201}" srcOrd="0" destOrd="0" presId="urn:microsoft.com/office/officeart/2008/layout/LinedList"/>
    <dgm:cxn modelId="{A4600CCF-7AEB-4144-AA13-1C6C700FE976}" srcId="{6877F351-BFE9-427E-9913-247BEE57C14C}" destId="{5A48E201-FFC1-4E27-83EB-C1A2F0D7E644}" srcOrd="3" destOrd="0" parTransId="{3751EEDD-573F-4DCB-A6FD-AC3C1AA91D67}" sibTransId="{48689252-2BC3-49C5-944B-04970976D742}"/>
    <dgm:cxn modelId="{7D4B12D8-322D-409A-99F0-A9B49ECD35F5}" srcId="{6877F351-BFE9-427E-9913-247BEE57C14C}" destId="{DD7E4E02-B356-4D47-86F6-27E1A668E69F}" srcOrd="13" destOrd="0" parTransId="{2A442A7E-C1DC-4864-B51B-2B4E105795ED}" sibTransId="{5F778D36-042B-4C50-96E3-92BA5A7606F5}"/>
    <dgm:cxn modelId="{972D75DB-D473-4EE2-83D7-116C84CDB72B}" srcId="{6877F351-BFE9-427E-9913-247BEE57C14C}" destId="{15FB226A-A714-4DFB-9F6E-F61099E554D0}" srcOrd="9" destOrd="0" parTransId="{4A4D4EA2-8FD8-43A7-89F4-17D84DEEB147}" sibTransId="{548892E0-C4A8-4B89-A2F7-9592271E83EF}"/>
    <dgm:cxn modelId="{396B79EB-5658-4F3F-8BC5-5BBB63E93928}" srcId="{6877F351-BFE9-427E-9913-247BEE57C14C}" destId="{D9BD7380-A44A-4806-8A22-6E9D10973725}" srcOrd="11" destOrd="0" parTransId="{4BC3ACE5-A1B7-4EE2-BE07-B9F829D26C53}" sibTransId="{45BFA91C-44E9-4C19-969A-0EFC3CB25391}"/>
    <dgm:cxn modelId="{A7FBA6EC-382C-4E9F-90B2-C5EDBFAB72A3}" type="presOf" srcId="{0BA0AB37-CCBC-4BA8-B784-4579452A7A9F}" destId="{829384E5-3441-4F00-B22D-5ED12997E1F3}" srcOrd="0" destOrd="0" presId="urn:microsoft.com/office/officeart/2008/layout/LinedList"/>
    <dgm:cxn modelId="{B53C86EE-F71D-42E6-9EA1-B673B7AC9B6E}" type="presOf" srcId="{CF1A10EF-33C6-4F34-9CAC-D5E30CB732D8}" destId="{C264C3E8-A44E-4D1A-A935-C536AB4602C1}" srcOrd="0" destOrd="0" presId="urn:microsoft.com/office/officeart/2008/layout/LinedList"/>
    <dgm:cxn modelId="{4A45134A-7D9F-469E-AD9A-C574BE7DA750}" type="presParOf" srcId="{73CF8F22-1EA0-4D85-911D-F388B32691A7}" destId="{0D334347-E759-40DE-B385-657C77EC7934}" srcOrd="0" destOrd="0" presId="urn:microsoft.com/office/officeart/2008/layout/LinedList"/>
    <dgm:cxn modelId="{3535513F-835C-4C5E-ACB2-F7B09EEB4C55}" type="presParOf" srcId="{73CF8F22-1EA0-4D85-911D-F388B32691A7}" destId="{77DF7090-D465-40B8-A710-B9EB36152D70}" srcOrd="1" destOrd="0" presId="urn:microsoft.com/office/officeart/2008/layout/LinedList"/>
    <dgm:cxn modelId="{D3F80B57-4DEE-458A-954D-27B20388DAFF}" type="presParOf" srcId="{77DF7090-D465-40B8-A710-B9EB36152D70}" destId="{40990EDB-F104-43E6-95CE-62531AB3BD49}" srcOrd="0" destOrd="0" presId="urn:microsoft.com/office/officeart/2008/layout/LinedList"/>
    <dgm:cxn modelId="{016A07B9-5D19-4558-B125-A8DAF4D09817}" type="presParOf" srcId="{77DF7090-D465-40B8-A710-B9EB36152D70}" destId="{B49587DF-C55A-447B-8003-31E549B10A20}" srcOrd="1" destOrd="0" presId="urn:microsoft.com/office/officeart/2008/layout/LinedList"/>
    <dgm:cxn modelId="{410F44A2-995C-46DE-A651-D3E57B342C38}" type="presParOf" srcId="{73CF8F22-1EA0-4D85-911D-F388B32691A7}" destId="{80B03F14-F8C6-441C-8CA9-1E6946141C17}" srcOrd="2" destOrd="0" presId="urn:microsoft.com/office/officeart/2008/layout/LinedList"/>
    <dgm:cxn modelId="{C83C71B9-3F43-441A-A26B-2F595440D5A1}" type="presParOf" srcId="{73CF8F22-1EA0-4D85-911D-F388B32691A7}" destId="{6EDCFEF5-1754-449F-80FE-96FD2A6E5E10}" srcOrd="3" destOrd="0" presId="urn:microsoft.com/office/officeart/2008/layout/LinedList"/>
    <dgm:cxn modelId="{2B7B1288-9E68-4308-974E-C9255B88AAF3}" type="presParOf" srcId="{6EDCFEF5-1754-449F-80FE-96FD2A6E5E10}" destId="{ED172C87-2E0B-4D7B-BC15-A02D83688201}" srcOrd="0" destOrd="0" presId="urn:microsoft.com/office/officeart/2008/layout/LinedList"/>
    <dgm:cxn modelId="{F4A2A7D3-72EE-40CC-BB9A-1CCD74BB3394}" type="presParOf" srcId="{6EDCFEF5-1754-449F-80FE-96FD2A6E5E10}" destId="{220F0026-CF3D-437C-9CFE-BD2C3CEF6B55}" srcOrd="1" destOrd="0" presId="urn:microsoft.com/office/officeart/2008/layout/LinedList"/>
    <dgm:cxn modelId="{492F693E-7312-4AE2-A1DD-75099738B321}" type="presParOf" srcId="{73CF8F22-1EA0-4D85-911D-F388B32691A7}" destId="{51D13215-8251-4868-B938-BE04409F001B}" srcOrd="4" destOrd="0" presId="urn:microsoft.com/office/officeart/2008/layout/LinedList"/>
    <dgm:cxn modelId="{43E1B252-C3A9-47FB-A7BC-F68EEE388007}" type="presParOf" srcId="{73CF8F22-1EA0-4D85-911D-F388B32691A7}" destId="{83901FFA-2909-44BE-B2C3-E7EA392CB212}" srcOrd="5" destOrd="0" presId="urn:microsoft.com/office/officeart/2008/layout/LinedList"/>
    <dgm:cxn modelId="{6F650ED3-36DA-413A-9DC7-A28C3CB96046}" type="presParOf" srcId="{83901FFA-2909-44BE-B2C3-E7EA392CB212}" destId="{829384E5-3441-4F00-B22D-5ED12997E1F3}" srcOrd="0" destOrd="0" presId="urn:microsoft.com/office/officeart/2008/layout/LinedList"/>
    <dgm:cxn modelId="{8764F9EA-9304-4070-B347-365CF23349E9}" type="presParOf" srcId="{83901FFA-2909-44BE-B2C3-E7EA392CB212}" destId="{5786F883-9C61-4A63-A5F8-9C43B5C57E5B}" srcOrd="1" destOrd="0" presId="urn:microsoft.com/office/officeart/2008/layout/LinedList"/>
    <dgm:cxn modelId="{97B9A3F9-D06C-4CBC-B072-2AE9D51ED738}" type="presParOf" srcId="{73CF8F22-1EA0-4D85-911D-F388B32691A7}" destId="{5E08630B-A07F-4C42-AE48-EFB5627BE668}" srcOrd="6" destOrd="0" presId="urn:microsoft.com/office/officeart/2008/layout/LinedList"/>
    <dgm:cxn modelId="{8404CE46-72C6-4503-836E-A0EDFCCE5CCA}" type="presParOf" srcId="{73CF8F22-1EA0-4D85-911D-F388B32691A7}" destId="{74EB84C4-1B5A-4359-A9AE-7653443B55FF}" srcOrd="7" destOrd="0" presId="urn:microsoft.com/office/officeart/2008/layout/LinedList"/>
    <dgm:cxn modelId="{F13D2E31-65C4-4D33-95CE-33DA278747A0}" type="presParOf" srcId="{74EB84C4-1B5A-4359-A9AE-7653443B55FF}" destId="{83236BA2-9138-4AF5-B30D-66A6991A2D8A}" srcOrd="0" destOrd="0" presId="urn:microsoft.com/office/officeart/2008/layout/LinedList"/>
    <dgm:cxn modelId="{57200BBF-EF94-45DB-8569-B019DB6FE259}" type="presParOf" srcId="{74EB84C4-1B5A-4359-A9AE-7653443B55FF}" destId="{FA93F6E6-A41E-4A1F-A6DA-2DC5B2F31621}" srcOrd="1" destOrd="0" presId="urn:microsoft.com/office/officeart/2008/layout/LinedList"/>
    <dgm:cxn modelId="{3E5AAC5A-CFAB-4D48-8876-E975B00216F3}" type="presParOf" srcId="{73CF8F22-1EA0-4D85-911D-F388B32691A7}" destId="{20177AA3-7BD2-4149-B2FA-35CF13E18142}" srcOrd="8" destOrd="0" presId="urn:microsoft.com/office/officeart/2008/layout/LinedList"/>
    <dgm:cxn modelId="{1C27E7BC-885F-4180-BFC0-29E2D95FFF1F}" type="presParOf" srcId="{73CF8F22-1EA0-4D85-911D-F388B32691A7}" destId="{11B74863-5821-4BBA-BCDC-933E99DD500F}" srcOrd="9" destOrd="0" presId="urn:microsoft.com/office/officeart/2008/layout/LinedList"/>
    <dgm:cxn modelId="{3195B1B0-1A6A-48F7-AA3F-246203256FD1}" type="presParOf" srcId="{11B74863-5821-4BBA-BCDC-933E99DD500F}" destId="{C4984C25-5023-443C-AA45-621B3EE495CE}" srcOrd="0" destOrd="0" presId="urn:microsoft.com/office/officeart/2008/layout/LinedList"/>
    <dgm:cxn modelId="{DBBC1565-5A8D-47B1-8E08-BC25087C0804}" type="presParOf" srcId="{11B74863-5821-4BBA-BCDC-933E99DD500F}" destId="{3073059D-E21D-47B8-8DA4-DA11B0FF4F5E}" srcOrd="1" destOrd="0" presId="urn:microsoft.com/office/officeart/2008/layout/LinedList"/>
    <dgm:cxn modelId="{FCCF6862-E136-4312-8BA3-DB4EB07FC5E2}" type="presParOf" srcId="{73CF8F22-1EA0-4D85-911D-F388B32691A7}" destId="{D461EFF3-55FC-42C4-92E5-A283DF44F11B}" srcOrd="10" destOrd="0" presId="urn:microsoft.com/office/officeart/2008/layout/LinedList"/>
    <dgm:cxn modelId="{19954640-A5AA-4398-8494-6792793DE904}" type="presParOf" srcId="{73CF8F22-1EA0-4D85-911D-F388B32691A7}" destId="{08BF7EEF-6D48-4C83-ACD8-161E4274CE3E}" srcOrd="11" destOrd="0" presId="urn:microsoft.com/office/officeart/2008/layout/LinedList"/>
    <dgm:cxn modelId="{E5AAF23D-445D-4230-938D-DEC132D61419}" type="presParOf" srcId="{08BF7EEF-6D48-4C83-ACD8-161E4274CE3E}" destId="{14609EFA-2617-4292-A0A0-5E2678B98489}" srcOrd="0" destOrd="0" presId="urn:microsoft.com/office/officeart/2008/layout/LinedList"/>
    <dgm:cxn modelId="{878FFCDC-89C5-44E2-8781-E516714CF836}" type="presParOf" srcId="{08BF7EEF-6D48-4C83-ACD8-161E4274CE3E}" destId="{010DBF40-2CA8-46FC-BCFB-BCECF9B7463C}" srcOrd="1" destOrd="0" presId="urn:microsoft.com/office/officeart/2008/layout/LinedList"/>
    <dgm:cxn modelId="{B0553987-ED2E-4320-B453-03F597619C6F}" type="presParOf" srcId="{73CF8F22-1EA0-4D85-911D-F388B32691A7}" destId="{C9A021B7-DBC2-4F5F-B4E8-9729A5E0E57A}" srcOrd="12" destOrd="0" presId="urn:microsoft.com/office/officeart/2008/layout/LinedList"/>
    <dgm:cxn modelId="{DDC7CD75-043A-4A5B-8EEB-53B82EBA52D3}" type="presParOf" srcId="{73CF8F22-1EA0-4D85-911D-F388B32691A7}" destId="{D91E937F-24D1-4387-8202-BF4A3D144841}" srcOrd="13" destOrd="0" presId="urn:microsoft.com/office/officeart/2008/layout/LinedList"/>
    <dgm:cxn modelId="{495DD0A7-F8FB-463E-AB43-570EEA71F766}" type="presParOf" srcId="{D91E937F-24D1-4387-8202-BF4A3D144841}" destId="{C37505D1-3071-43FA-9CC0-0B3E290D6F86}" srcOrd="0" destOrd="0" presId="urn:microsoft.com/office/officeart/2008/layout/LinedList"/>
    <dgm:cxn modelId="{174E5AFB-D215-4FB9-B526-EF3F83F24F84}" type="presParOf" srcId="{D91E937F-24D1-4387-8202-BF4A3D144841}" destId="{87BD8D91-DEE0-40A2-963F-962CA72E7A0F}" srcOrd="1" destOrd="0" presId="urn:microsoft.com/office/officeart/2008/layout/LinedList"/>
    <dgm:cxn modelId="{FF5B3272-1BD3-453B-AB04-E231550B3316}" type="presParOf" srcId="{73CF8F22-1EA0-4D85-911D-F388B32691A7}" destId="{A3AFCD26-37B4-48D8-A2D2-810069C187ED}" srcOrd="14" destOrd="0" presId="urn:microsoft.com/office/officeart/2008/layout/LinedList"/>
    <dgm:cxn modelId="{EF53BB17-EBBF-433B-BC29-15FAD33E81C4}" type="presParOf" srcId="{73CF8F22-1EA0-4D85-911D-F388B32691A7}" destId="{5FBBC702-4E21-413A-9969-C8B9509BFC70}" srcOrd="15" destOrd="0" presId="urn:microsoft.com/office/officeart/2008/layout/LinedList"/>
    <dgm:cxn modelId="{E13A57AC-091D-44AB-B634-AC44F3726722}" type="presParOf" srcId="{5FBBC702-4E21-413A-9969-C8B9509BFC70}" destId="{EF87A61D-0323-458B-A712-51EE29F07A1C}" srcOrd="0" destOrd="0" presId="urn:microsoft.com/office/officeart/2008/layout/LinedList"/>
    <dgm:cxn modelId="{1310F96B-5DDC-4054-9881-76C0C5E5F613}" type="presParOf" srcId="{5FBBC702-4E21-413A-9969-C8B9509BFC70}" destId="{29CC229D-0EDD-421C-86DA-8DE665B96FF5}" srcOrd="1" destOrd="0" presId="urn:microsoft.com/office/officeart/2008/layout/LinedList"/>
    <dgm:cxn modelId="{351A94E6-2296-43EF-93F3-46F698F66781}" type="presParOf" srcId="{73CF8F22-1EA0-4D85-911D-F388B32691A7}" destId="{FBF89059-A855-49DA-B24D-FF5B6D7198A2}" srcOrd="16" destOrd="0" presId="urn:microsoft.com/office/officeart/2008/layout/LinedList"/>
    <dgm:cxn modelId="{DD3E09EA-0F28-43F9-A26A-C1F94D4DAFA9}" type="presParOf" srcId="{73CF8F22-1EA0-4D85-911D-F388B32691A7}" destId="{AD9AC3DD-8B09-4A86-BE37-90322E076BBB}" srcOrd="17" destOrd="0" presId="urn:microsoft.com/office/officeart/2008/layout/LinedList"/>
    <dgm:cxn modelId="{64B95DA9-B72C-4843-A8A9-BFDE9C24BB91}" type="presParOf" srcId="{AD9AC3DD-8B09-4A86-BE37-90322E076BBB}" destId="{72E7805C-81D9-4782-87D1-4BB4ACA98731}" srcOrd="0" destOrd="0" presId="urn:microsoft.com/office/officeart/2008/layout/LinedList"/>
    <dgm:cxn modelId="{23D882A6-1ABE-490B-8CED-4F75A569A3B8}" type="presParOf" srcId="{AD9AC3DD-8B09-4A86-BE37-90322E076BBB}" destId="{A786B77C-6222-4DDA-B2C4-206EFF5DAB72}" srcOrd="1" destOrd="0" presId="urn:microsoft.com/office/officeart/2008/layout/LinedList"/>
    <dgm:cxn modelId="{306305F5-C806-459B-AA29-4C9B20AAC198}" type="presParOf" srcId="{73CF8F22-1EA0-4D85-911D-F388B32691A7}" destId="{B1888FFC-91A4-4F87-8AC6-FAF6989A3175}" srcOrd="18" destOrd="0" presId="urn:microsoft.com/office/officeart/2008/layout/LinedList"/>
    <dgm:cxn modelId="{423BE4FF-A1B2-4B9F-80C7-F022D86CBAAF}" type="presParOf" srcId="{73CF8F22-1EA0-4D85-911D-F388B32691A7}" destId="{7D1FE7DA-4726-4A06-A4DC-24292DAC3270}" srcOrd="19" destOrd="0" presId="urn:microsoft.com/office/officeart/2008/layout/LinedList"/>
    <dgm:cxn modelId="{2091A6DD-D52D-45B1-B4D6-45C2A098BEF6}" type="presParOf" srcId="{7D1FE7DA-4726-4A06-A4DC-24292DAC3270}" destId="{DA51C6A4-97FE-4C79-8C9E-D907ED18D6B5}" srcOrd="0" destOrd="0" presId="urn:microsoft.com/office/officeart/2008/layout/LinedList"/>
    <dgm:cxn modelId="{613336CF-482B-4C60-A62D-2DFCCE555980}" type="presParOf" srcId="{7D1FE7DA-4726-4A06-A4DC-24292DAC3270}" destId="{3D51D7C8-10B3-4FE2-9BCB-1B252F21127E}" srcOrd="1" destOrd="0" presId="urn:microsoft.com/office/officeart/2008/layout/LinedList"/>
    <dgm:cxn modelId="{ED03DD12-9040-4AA9-B97B-03C9995359F8}" type="presParOf" srcId="{73CF8F22-1EA0-4D85-911D-F388B32691A7}" destId="{ACFF34E6-B189-4635-BFD6-1B3F424B2EF6}" srcOrd="20" destOrd="0" presId="urn:microsoft.com/office/officeart/2008/layout/LinedList"/>
    <dgm:cxn modelId="{50DE3682-76CF-4C2E-B62F-05F655770C84}" type="presParOf" srcId="{73CF8F22-1EA0-4D85-911D-F388B32691A7}" destId="{C937B838-7003-4CFE-A798-2E62AABC5538}" srcOrd="21" destOrd="0" presId="urn:microsoft.com/office/officeart/2008/layout/LinedList"/>
    <dgm:cxn modelId="{24E292BF-A714-45DA-92BF-0CD623DECE28}" type="presParOf" srcId="{C937B838-7003-4CFE-A798-2E62AABC5538}" destId="{54390ABC-D1E6-425E-8E6F-54B1B2010393}" srcOrd="0" destOrd="0" presId="urn:microsoft.com/office/officeart/2008/layout/LinedList"/>
    <dgm:cxn modelId="{ED85765F-1F13-47EC-A998-6A3B164D45DE}" type="presParOf" srcId="{C937B838-7003-4CFE-A798-2E62AABC5538}" destId="{9C02AAF9-4783-413A-B3F7-14CBF52F9D95}" srcOrd="1" destOrd="0" presId="urn:microsoft.com/office/officeart/2008/layout/LinedList"/>
    <dgm:cxn modelId="{BFF5C154-4CCA-4F34-B534-F7FA3B5E3837}" type="presParOf" srcId="{73CF8F22-1EA0-4D85-911D-F388B32691A7}" destId="{6771698D-0F05-4174-AA18-E11BC57DADAD}" srcOrd="22" destOrd="0" presId="urn:microsoft.com/office/officeart/2008/layout/LinedList"/>
    <dgm:cxn modelId="{3F50D7E9-1B4F-41A0-8AE6-C6BB7876D134}" type="presParOf" srcId="{73CF8F22-1EA0-4D85-911D-F388B32691A7}" destId="{9CBB5408-AC70-4F72-A6F1-05F464C0BA0C}" srcOrd="23" destOrd="0" presId="urn:microsoft.com/office/officeart/2008/layout/LinedList"/>
    <dgm:cxn modelId="{8E323B20-F79C-45ED-8FC7-7C5ACAA89A2C}" type="presParOf" srcId="{9CBB5408-AC70-4F72-A6F1-05F464C0BA0C}" destId="{A7A2D51D-D809-43EC-A605-0558688AF944}" srcOrd="0" destOrd="0" presId="urn:microsoft.com/office/officeart/2008/layout/LinedList"/>
    <dgm:cxn modelId="{BE78A49D-23AA-42BF-9B93-A1920C1B9556}" type="presParOf" srcId="{9CBB5408-AC70-4F72-A6F1-05F464C0BA0C}" destId="{39B459E4-740B-4C91-8C0F-723E7D750CCA}" srcOrd="1" destOrd="0" presId="urn:microsoft.com/office/officeart/2008/layout/LinedList"/>
    <dgm:cxn modelId="{54AE6C3C-BE66-44D9-9AC9-75F44F4EE8C0}" type="presParOf" srcId="{73CF8F22-1EA0-4D85-911D-F388B32691A7}" destId="{CA801B4B-1243-4C28-AC87-6D4844E57618}" srcOrd="24" destOrd="0" presId="urn:microsoft.com/office/officeart/2008/layout/LinedList"/>
    <dgm:cxn modelId="{6287B84D-73AC-4F8E-BA91-AC3BFFCAC94F}" type="presParOf" srcId="{73CF8F22-1EA0-4D85-911D-F388B32691A7}" destId="{FC4B029C-39E6-4677-B7E0-775C70D979BE}" srcOrd="25" destOrd="0" presId="urn:microsoft.com/office/officeart/2008/layout/LinedList"/>
    <dgm:cxn modelId="{A1197955-62C1-4CF2-A2C6-21F1376444A4}" type="presParOf" srcId="{FC4B029C-39E6-4677-B7E0-775C70D979BE}" destId="{C264C3E8-A44E-4D1A-A935-C536AB4602C1}" srcOrd="0" destOrd="0" presId="urn:microsoft.com/office/officeart/2008/layout/LinedList"/>
    <dgm:cxn modelId="{72DD2A7E-26FB-4E46-88AB-1D83D6E77B82}" type="presParOf" srcId="{FC4B029C-39E6-4677-B7E0-775C70D979BE}" destId="{301D016E-1707-4677-96D3-EE1727E31D55}" srcOrd="1" destOrd="0" presId="urn:microsoft.com/office/officeart/2008/layout/LinedList"/>
    <dgm:cxn modelId="{3FD75438-6BFC-4E23-A3DB-9B81866F9306}" type="presParOf" srcId="{73CF8F22-1EA0-4D85-911D-F388B32691A7}" destId="{CFFDD26F-8E85-4CC7-A134-C9ED2AF137B5}" srcOrd="26" destOrd="0" presId="urn:microsoft.com/office/officeart/2008/layout/LinedList"/>
    <dgm:cxn modelId="{9446182C-0715-47C3-8C0B-BA2F2C1C697D}" type="presParOf" srcId="{73CF8F22-1EA0-4D85-911D-F388B32691A7}" destId="{6CFF4E36-A248-4C85-9EFF-2CADC359041B}" srcOrd="27" destOrd="0" presId="urn:microsoft.com/office/officeart/2008/layout/LinedList"/>
    <dgm:cxn modelId="{FABD30B0-0DF6-46C1-B288-539D7C7273FF}" type="presParOf" srcId="{6CFF4E36-A248-4C85-9EFF-2CADC359041B}" destId="{274096FD-43A3-4C07-A2A9-F3CF3D64E05A}" srcOrd="0" destOrd="0" presId="urn:microsoft.com/office/officeart/2008/layout/LinedList"/>
    <dgm:cxn modelId="{2371695B-B768-4C4A-9557-AB52DA0858E4}" type="presParOf" srcId="{6CFF4E36-A248-4C85-9EFF-2CADC359041B}" destId="{531DE5B1-FA4B-4210-AC7A-7D23E3E6FCDE}"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50B5007-783A-4BAB-995C-8BEA60E8673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B1CA572-1376-49C5-A34F-FE5CFDA3E848}">
      <dgm:prSet/>
      <dgm:spPr/>
      <dgm:t>
        <a:bodyPr/>
        <a:lstStyle/>
        <a:p>
          <a:r>
            <a:rPr lang="en-US"/>
            <a:t>Design</a:t>
          </a:r>
        </a:p>
      </dgm:t>
    </dgm:pt>
    <dgm:pt modelId="{4858DD37-313A-4674-A55E-79541AA7B339}" type="parTrans" cxnId="{0447DD2C-19A3-4E0F-B593-E5C66773CC6D}">
      <dgm:prSet/>
      <dgm:spPr/>
      <dgm:t>
        <a:bodyPr/>
        <a:lstStyle/>
        <a:p>
          <a:endParaRPr lang="en-US"/>
        </a:p>
      </dgm:t>
    </dgm:pt>
    <dgm:pt modelId="{5E5D8835-7AFA-494A-B955-65688E4395FC}" type="sibTrans" cxnId="{0447DD2C-19A3-4E0F-B593-E5C66773CC6D}">
      <dgm:prSet/>
      <dgm:spPr/>
      <dgm:t>
        <a:bodyPr/>
        <a:lstStyle/>
        <a:p>
          <a:endParaRPr lang="en-US"/>
        </a:p>
      </dgm:t>
    </dgm:pt>
    <dgm:pt modelId="{FA015E1A-5E6F-41F7-8ACC-ACCE8631143B}">
      <dgm:prSet/>
      <dgm:spPr/>
      <dgm:t>
        <a:bodyPr/>
        <a:lstStyle/>
        <a:p>
          <a:r>
            <a:rPr lang="en-US"/>
            <a:t>Retrospective analysis to compare the anticoagulation stability of bivalirudin to UFH</a:t>
          </a:r>
        </a:p>
      </dgm:t>
    </dgm:pt>
    <dgm:pt modelId="{6F84FB75-3587-48BC-A9D9-211B0AA29B94}" type="parTrans" cxnId="{5AA01B5C-64D9-437B-B876-5A0C0D956A14}">
      <dgm:prSet/>
      <dgm:spPr/>
      <dgm:t>
        <a:bodyPr/>
        <a:lstStyle/>
        <a:p>
          <a:endParaRPr lang="en-US"/>
        </a:p>
      </dgm:t>
    </dgm:pt>
    <dgm:pt modelId="{5133045D-FDFF-4CE0-A512-081E50BA7A08}" type="sibTrans" cxnId="{5AA01B5C-64D9-437B-B876-5A0C0D956A14}">
      <dgm:prSet/>
      <dgm:spPr/>
      <dgm:t>
        <a:bodyPr/>
        <a:lstStyle/>
        <a:p>
          <a:endParaRPr lang="en-US"/>
        </a:p>
      </dgm:t>
    </dgm:pt>
    <dgm:pt modelId="{E379E9DD-AE97-4EF1-A951-A109DA2883EF}">
      <dgm:prSet/>
      <dgm:spPr/>
      <dgm:t>
        <a:bodyPr/>
        <a:lstStyle/>
        <a:p>
          <a:r>
            <a:rPr lang="en-US"/>
            <a:t>Primary outcomes</a:t>
          </a:r>
        </a:p>
      </dgm:t>
    </dgm:pt>
    <dgm:pt modelId="{E91138D6-2EC5-41EA-B561-47583149754A}" type="parTrans" cxnId="{74A9EDC1-0873-4FBB-A19B-0E814816ECDE}">
      <dgm:prSet/>
      <dgm:spPr/>
      <dgm:t>
        <a:bodyPr/>
        <a:lstStyle/>
        <a:p>
          <a:endParaRPr lang="en-US"/>
        </a:p>
      </dgm:t>
    </dgm:pt>
    <dgm:pt modelId="{750C6C9C-F793-4BF5-98EF-5CE23F6B512F}" type="sibTrans" cxnId="{74A9EDC1-0873-4FBB-A19B-0E814816ECDE}">
      <dgm:prSet/>
      <dgm:spPr/>
      <dgm:t>
        <a:bodyPr/>
        <a:lstStyle/>
        <a:p>
          <a:endParaRPr lang="en-US"/>
        </a:p>
      </dgm:t>
    </dgm:pt>
    <dgm:pt modelId="{176C5A41-B63E-4177-93F1-1BBEC0830D87}">
      <dgm:prSet/>
      <dgm:spPr/>
      <dgm:t>
        <a:bodyPr/>
        <a:lstStyle/>
        <a:p>
          <a:r>
            <a:rPr lang="en-US"/>
            <a:t>Time to reach the therapeutic aPTT or anti-Xa level</a:t>
          </a:r>
        </a:p>
      </dgm:t>
    </dgm:pt>
    <dgm:pt modelId="{DC4E2391-D81C-4D99-BB0E-6FF814FC29F0}" type="parTrans" cxnId="{5378A615-E612-43E1-B0CD-627874E62127}">
      <dgm:prSet/>
      <dgm:spPr/>
      <dgm:t>
        <a:bodyPr/>
        <a:lstStyle/>
        <a:p>
          <a:endParaRPr lang="en-US"/>
        </a:p>
      </dgm:t>
    </dgm:pt>
    <dgm:pt modelId="{AE61C541-2D7D-4F5D-9C78-35F0E1DE8874}" type="sibTrans" cxnId="{5378A615-E612-43E1-B0CD-627874E62127}">
      <dgm:prSet/>
      <dgm:spPr/>
      <dgm:t>
        <a:bodyPr/>
        <a:lstStyle/>
        <a:p>
          <a:endParaRPr lang="en-US"/>
        </a:p>
      </dgm:t>
    </dgm:pt>
    <dgm:pt modelId="{F2685C7C-0C29-4AD7-A01C-933486F22E8F}">
      <dgm:prSet/>
      <dgm:spPr/>
      <dgm:t>
        <a:bodyPr/>
        <a:lstStyle/>
        <a:p>
          <a:r>
            <a:rPr lang="en-US"/>
            <a:t>The number of laboratory values within therapeutic range</a:t>
          </a:r>
        </a:p>
      </dgm:t>
    </dgm:pt>
    <dgm:pt modelId="{37A28938-7E08-4927-828B-F0BBE2D8469F}" type="parTrans" cxnId="{3ED56238-F10A-4D4E-BE43-1BD5A95695AD}">
      <dgm:prSet/>
      <dgm:spPr/>
      <dgm:t>
        <a:bodyPr/>
        <a:lstStyle/>
        <a:p>
          <a:endParaRPr lang="en-US"/>
        </a:p>
      </dgm:t>
    </dgm:pt>
    <dgm:pt modelId="{6F24C15A-1B6D-4B66-AE62-5DA47B5975C4}" type="sibTrans" cxnId="{3ED56238-F10A-4D4E-BE43-1BD5A95695AD}">
      <dgm:prSet/>
      <dgm:spPr/>
      <dgm:t>
        <a:bodyPr/>
        <a:lstStyle/>
        <a:p>
          <a:endParaRPr lang="en-US"/>
        </a:p>
      </dgm:t>
    </dgm:pt>
    <dgm:pt modelId="{69E04544-95C1-41EB-9C2E-A70664C7830F}">
      <dgm:prSet/>
      <dgm:spPr/>
      <dgm:t>
        <a:bodyPr/>
        <a:lstStyle/>
        <a:p>
          <a:r>
            <a:rPr lang="en-US"/>
            <a:t>Percent time within therapeutic range (%TTR)</a:t>
          </a:r>
        </a:p>
      </dgm:t>
    </dgm:pt>
    <dgm:pt modelId="{C95975E1-5489-4D30-8770-35903014CF50}" type="parTrans" cxnId="{AB140EF0-C774-4E6D-8E5D-85B2190D4CE2}">
      <dgm:prSet/>
      <dgm:spPr/>
      <dgm:t>
        <a:bodyPr/>
        <a:lstStyle/>
        <a:p>
          <a:endParaRPr lang="en-US"/>
        </a:p>
      </dgm:t>
    </dgm:pt>
    <dgm:pt modelId="{E19FD6D8-5DBF-4662-9A67-815B492753D5}" type="sibTrans" cxnId="{AB140EF0-C774-4E6D-8E5D-85B2190D4CE2}">
      <dgm:prSet/>
      <dgm:spPr/>
      <dgm:t>
        <a:bodyPr/>
        <a:lstStyle/>
        <a:p>
          <a:endParaRPr lang="en-US"/>
        </a:p>
      </dgm:t>
    </dgm:pt>
    <dgm:pt modelId="{4F3CF959-08B4-4ADD-95B6-F385405EDC6D}">
      <dgm:prSet/>
      <dgm:spPr/>
      <dgm:t>
        <a:bodyPr/>
        <a:lstStyle/>
        <a:p>
          <a:r>
            <a:rPr lang="en-US"/>
            <a:t>Secondary outcomes</a:t>
          </a:r>
        </a:p>
      </dgm:t>
    </dgm:pt>
    <dgm:pt modelId="{6C27E1D3-EE26-4DEB-ABAD-927ADF29E860}" type="parTrans" cxnId="{FDD2E046-44AD-4564-A2F4-405FB0A75C7C}">
      <dgm:prSet/>
      <dgm:spPr/>
      <dgm:t>
        <a:bodyPr/>
        <a:lstStyle/>
        <a:p>
          <a:endParaRPr lang="en-US"/>
        </a:p>
      </dgm:t>
    </dgm:pt>
    <dgm:pt modelId="{2D528A23-B644-43DD-8633-A2FCE6934927}" type="sibTrans" cxnId="{FDD2E046-44AD-4564-A2F4-405FB0A75C7C}">
      <dgm:prSet/>
      <dgm:spPr/>
      <dgm:t>
        <a:bodyPr/>
        <a:lstStyle/>
        <a:p>
          <a:endParaRPr lang="en-US"/>
        </a:p>
      </dgm:t>
    </dgm:pt>
    <dgm:pt modelId="{4ADA31D1-3DF6-44F9-A727-6BD7FBD04DC9}">
      <dgm:prSet/>
      <dgm:spPr/>
      <dgm:t>
        <a:bodyPr/>
        <a:lstStyle/>
        <a:p>
          <a:r>
            <a:rPr lang="en-US"/>
            <a:t>Incidence of major bleeding</a:t>
          </a:r>
        </a:p>
      </dgm:t>
    </dgm:pt>
    <dgm:pt modelId="{35E52E3A-0CDA-4DD7-9F33-26E06FA80C30}" type="parTrans" cxnId="{CA149C4B-E599-474B-82F2-FF858A89BE71}">
      <dgm:prSet/>
      <dgm:spPr/>
      <dgm:t>
        <a:bodyPr/>
        <a:lstStyle/>
        <a:p>
          <a:endParaRPr lang="en-US"/>
        </a:p>
      </dgm:t>
    </dgm:pt>
    <dgm:pt modelId="{8B19D5C8-428C-4DAD-88B3-E49C5CB36BCA}" type="sibTrans" cxnId="{CA149C4B-E599-474B-82F2-FF858A89BE71}">
      <dgm:prSet/>
      <dgm:spPr/>
      <dgm:t>
        <a:bodyPr/>
        <a:lstStyle/>
        <a:p>
          <a:endParaRPr lang="en-US"/>
        </a:p>
      </dgm:t>
    </dgm:pt>
    <dgm:pt modelId="{3647879B-8C8E-4ACB-9BCE-F58F64A91A47}">
      <dgm:prSet/>
      <dgm:spPr/>
      <dgm:t>
        <a:bodyPr/>
        <a:lstStyle/>
        <a:p>
          <a:r>
            <a:rPr lang="en-US"/>
            <a:t>Incidence of pump replacement due to suspected or confirmed pump thrombus</a:t>
          </a:r>
        </a:p>
      </dgm:t>
    </dgm:pt>
    <dgm:pt modelId="{13B54052-9C93-44B0-8A49-D77489BF0B2C}" type="parTrans" cxnId="{17EEFECC-F584-4DF5-A926-EC1874AE85FD}">
      <dgm:prSet/>
      <dgm:spPr/>
      <dgm:t>
        <a:bodyPr/>
        <a:lstStyle/>
        <a:p>
          <a:endParaRPr lang="en-US"/>
        </a:p>
      </dgm:t>
    </dgm:pt>
    <dgm:pt modelId="{4E6D8F22-F07C-4B43-8127-D726C7521C60}" type="sibTrans" cxnId="{17EEFECC-F584-4DF5-A926-EC1874AE85FD}">
      <dgm:prSet/>
      <dgm:spPr/>
      <dgm:t>
        <a:bodyPr/>
        <a:lstStyle/>
        <a:p>
          <a:endParaRPr lang="en-US"/>
        </a:p>
      </dgm:t>
    </dgm:pt>
    <dgm:pt modelId="{79FD0DCB-1F50-43EA-A0B6-EF151A72F055}">
      <dgm:prSet/>
      <dgm:spPr/>
      <dgm:t>
        <a:bodyPr/>
        <a:lstStyle/>
        <a:p>
          <a:r>
            <a:rPr lang="en-US"/>
            <a:t>Incidence of neurologic dysfunction and survival to transplant or explant</a:t>
          </a:r>
        </a:p>
      </dgm:t>
    </dgm:pt>
    <dgm:pt modelId="{28DA1AC1-AC7E-4986-A9BB-7B7C4568AE03}" type="parTrans" cxnId="{366A78F1-0793-4338-9474-437B2CA0A8A1}">
      <dgm:prSet/>
      <dgm:spPr/>
      <dgm:t>
        <a:bodyPr/>
        <a:lstStyle/>
        <a:p>
          <a:endParaRPr lang="en-US"/>
        </a:p>
      </dgm:t>
    </dgm:pt>
    <dgm:pt modelId="{BEEF86A5-5850-435A-B61E-A621DC37A9C4}" type="sibTrans" cxnId="{366A78F1-0793-4338-9474-437B2CA0A8A1}">
      <dgm:prSet/>
      <dgm:spPr/>
      <dgm:t>
        <a:bodyPr/>
        <a:lstStyle/>
        <a:p>
          <a:endParaRPr lang="en-US"/>
        </a:p>
      </dgm:t>
    </dgm:pt>
    <dgm:pt modelId="{F1C6B7D7-0248-4220-921C-2D1625F4715D}" type="pres">
      <dgm:prSet presAssocID="{450B5007-783A-4BAB-995C-8BEA60E86736}" presName="linear" presStyleCnt="0">
        <dgm:presLayoutVars>
          <dgm:animLvl val="lvl"/>
          <dgm:resizeHandles val="exact"/>
        </dgm:presLayoutVars>
      </dgm:prSet>
      <dgm:spPr/>
    </dgm:pt>
    <dgm:pt modelId="{7B409C99-FBA9-45BD-BDEC-DE1E19DAA4F1}" type="pres">
      <dgm:prSet presAssocID="{3B1CA572-1376-49C5-A34F-FE5CFDA3E848}" presName="parentText" presStyleLbl="node1" presStyleIdx="0" presStyleCnt="3">
        <dgm:presLayoutVars>
          <dgm:chMax val="0"/>
          <dgm:bulletEnabled val="1"/>
        </dgm:presLayoutVars>
      </dgm:prSet>
      <dgm:spPr/>
    </dgm:pt>
    <dgm:pt modelId="{8C0AD210-543A-4318-9321-B6C85C8C2718}" type="pres">
      <dgm:prSet presAssocID="{3B1CA572-1376-49C5-A34F-FE5CFDA3E848}" presName="childText" presStyleLbl="revTx" presStyleIdx="0" presStyleCnt="3">
        <dgm:presLayoutVars>
          <dgm:bulletEnabled val="1"/>
        </dgm:presLayoutVars>
      </dgm:prSet>
      <dgm:spPr/>
    </dgm:pt>
    <dgm:pt modelId="{A09309B8-7092-49C5-AB51-88B07D8246FA}" type="pres">
      <dgm:prSet presAssocID="{E379E9DD-AE97-4EF1-A951-A109DA2883EF}" presName="parentText" presStyleLbl="node1" presStyleIdx="1" presStyleCnt="3">
        <dgm:presLayoutVars>
          <dgm:chMax val="0"/>
          <dgm:bulletEnabled val="1"/>
        </dgm:presLayoutVars>
      </dgm:prSet>
      <dgm:spPr/>
    </dgm:pt>
    <dgm:pt modelId="{CAFA2272-77C8-4B63-A19C-F2E27DB3093A}" type="pres">
      <dgm:prSet presAssocID="{E379E9DD-AE97-4EF1-A951-A109DA2883EF}" presName="childText" presStyleLbl="revTx" presStyleIdx="1" presStyleCnt="3">
        <dgm:presLayoutVars>
          <dgm:bulletEnabled val="1"/>
        </dgm:presLayoutVars>
      </dgm:prSet>
      <dgm:spPr/>
    </dgm:pt>
    <dgm:pt modelId="{15463B95-5FCD-4610-83BB-9A92D76E4D3C}" type="pres">
      <dgm:prSet presAssocID="{4F3CF959-08B4-4ADD-95B6-F385405EDC6D}" presName="parentText" presStyleLbl="node1" presStyleIdx="2" presStyleCnt="3">
        <dgm:presLayoutVars>
          <dgm:chMax val="0"/>
          <dgm:bulletEnabled val="1"/>
        </dgm:presLayoutVars>
      </dgm:prSet>
      <dgm:spPr/>
    </dgm:pt>
    <dgm:pt modelId="{5EE12F69-9B99-4DF3-894B-B26A81BD5E39}" type="pres">
      <dgm:prSet presAssocID="{4F3CF959-08B4-4ADD-95B6-F385405EDC6D}" presName="childText" presStyleLbl="revTx" presStyleIdx="2" presStyleCnt="3">
        <dgm:presLayoutVars>
          <dgm:bulletEnabled val="1"/>
        </dgm:presLayoutVars>
      </dgm:prSet>
      <dgm:spPr/>
    </dgm:pt>
  </dgm:ptLst>
  <dgm:cxnLst>
    <dgm:cxn modelId="{5378A615-E612-43E1-B0CD-627874E62127}" srcId="{E379E9DD-AE97-4EF1-A951-A109DA2883EF}" destId="{176C5A41-B63E-4177-93F1-1BBEC0830D87}" srcOrd="0" destOrd="0" parTransId="{DC4E2391-D81C-4D99-BB0E-6FF814FC29F0}" sibTransId="{AE61C541-2D7D-4F5D-9C78-35F0E1DE8874}"/>
    <dgm:cxn modelId="{7316DF27-DE6D-4222-BA00-0BBB0B5C4C40}" type="presOf" srcId="{4F3CF959-08B4-4ADD-95B6-F385405EDC6D}" destId="{15463B95-5FCD-4610-83BB-9A92D76E4D3C}" srcOrd="0" destOrd="0" presId="urn:microsoft.com/office/officeart/2005/8/layout/vList2"/>
    <dgm:cxn modelId="{0447DD2C-19A3-4E0F-B593-E5C66773CC6D}" srcId="{450B5007-783A-4BAB-995C-8BEA60E86736}" destId="{3B1CA572-1376-49C5-A34F-FE5CFDA3E848}" srcOrd="0" destOrd="0" parTransId="{4858DD37-313A-4674-A55E-79541AA7B339}" sibTransId="{5E5D8835-7AFA-494A-B955-65688E4395FC}"/>
    <dgm:cxn modelId="{3C910136-997B-4099-8B00-2ACD5B362C29}" type="presOf" srcId="{F2685C7C-0C29-4AD7-A01C-933486F22E8F}" destId="{CAFA2272-77C8-4B63-A19C-F2E27DB3093A}" srcOrd="0" destOrd="1" presId="urn:microsoft.com/office/officeart/2005/8/layout/vList2"/>
    <dgm:cxn modelId="{3ED56238-F10A-4D4E-BE43-1BD5A95695AD}" srcId="{E379E9DD-AE97-4EF1-A951-A109DA2883EF}" destId="{F2685C7C-0C29-4AD7-A01C-933486F22E8F}" srcOrd="1" destOrd="0" parTransId="{37A28938-7E08-4927-828B-F0BBE2D8469F}" sibTransId="{6F24C15A-1B6D-4B66-AE62-5DA47B5975C4}"/>
    <dgm:cxn modelId="{B77DEC3E-EFC9-48F3-AACA-DD64E7D439AB}" type="presOf" srcId="{79FD0DCB-1F50-43EA-A0B6-EF151A72F055}" destId="{5EE12F69-9B99-4DF3-894B-B26A81BD5E39}" srcOrd="0" destOrd="2" presId="urn:microsoft.com/office/officeart/2005/8/layout/vList2"/>
    <dgm:cxn modelId="{5AA01B5C-64D9-437B-B876-5A0C0D956A14}" srcId="{3B1CA572-1376-49C5-A34F-FE5CFDA3E848}" destId="{FA015E1A-5E6F-41F7-8ACC-ACCE8631143B}" srcOrd="0" destOrd="0" parTransId="{6F84FB75-3587-48BC-A9D9-211B0AA29B94}" sibTransId="{5133045D-FDFF-4CE0-A512-081E50BA7A08}"/>
    <dgm:cxn modelId="{A9F66B66-0A7C-4816-957A-9A335EA8C31F}" type="presOf" srcId="{4ADA31D1-3DF6-44F9-A727-6BD7FBD04DC9}" destId="{5EE12F69-9B99-4DF3-894B-B26A81BD5E39}" srcOrd="0" destOrd="0" presId="urn:microsoft.com/office/officeart/2005/8/layout/vList2"/>
    <dgm:cxn modelId="{FDD2E046-44AD-4564-A2F4-405FB0A75C7C}" srcId="{450B5007-783A-4BAB-995C-8BEA60E86736}" destId="{4F3CF959-08B4-4ADD-95B6-F385405EDC6D}" srcOrd="2" destOrd="0" parTransId="{6C27E1D3-EE26-4DEB-ABAD-927ADF29E860}" sibTransId="{2D528A23-B644-43DD-8633-A2FCE6934927}"/>
    <dgm:cxn modelId="{1B980449-03AE-49B7-B1D4-6EC857E14678}" type="presOf" srcId="{FA015E1A-5E6F-41F7-8ACC-ACCE8631143B}" destId="{8C0AD210-543A-4318-9321-B6C85C8C2718}" srcOrd="0" destOrd="0" presId="urn:microsoft.com/office/officeart/2005/8/layout/vList2"/>
    <dgm:cxn modelId="{CA149C4B-E599-474B-82F2-FF858A89BE71}" srcId="{4F3CF959-08B4-4ADD-95B6-F385405EDC6D}" destId="{4ADA31D1-3DF6-44F9-A727-6BD7FBD04DC9}" srcOrd="0" destOrd="0" parTransId="{35E52E3A-0CDA-4DD7-9F33-26E06FA80C30}" sibTransId="{8B19D5C8-428C-4DAD-88B3-E49C5CB36BCA}"/>
    <dgm:cxn modelId="{ADAF0457-5B22-4F0E-8BDE-A07BB251EF9D}" type="presOf" srcId="{3647879B-8C8E-4ACB-9BCE-F58F64A91A47}" destId="{5EE12F69-9B99-4DF3-894B-B26A81BD5E39}" srcOrd="0" destOrd="1" presId="urn:microsoft.com/office/officeart/2005/8/layout/vList2"/>
    <dgm:cxn modelId="{D43918C0-C43C-480C-B137-0389C31A2645}" type="presOf" srcId="{450B5007-783A-4BAB-995C-8BEA60E86736}" destId="{F1C6B7D7-0248-4220-921C-2D1625F4715D}" srcOrd="0" destOrd="0" presId="urn:microsoft.com/office/officeart/2005/8/layout/vList2"/>
    <dgm:cxn modelId="{74A9EDC1-0873-4FBB-A19B-0E814816ECDE}" srcId="{450B5007-783A-4BAB-995C-8BEA60E86736}" destId="{E379E9DD-AE97-4EF1-A951-A109DA2883EF}" srcOrd="1" destOrd="0" parTransId="{E91138D6-2EC5-41EA-B561-47583149754A}" sibTransId="{750C6C9C-F793-4BF5-98EF-5CE23F6B512F}"/>
    <dgm:cxn modelId="{17EEFECC-F584-4DF5-A926-EC1874AE85FD}" srcId="{4F3CF959-08B4-4ADD-95B6-F385405EDC6D}" destId="{3647879B-8C8E-4ACB-9BCE-F58F64A91A47}" srcOrd="1" destOrd="0" parTransId="{13B54052-9C93-44B0-8A49-D77489BF0B2C}" sibTransId="{4E6D8F22-F07C-4B43-8127-D726C7521C60}"/>
    <dgm:cxn modelId="{B65575CD-295B-4021-AB3E-98F73DE07130}" type="presOf" srcId="{3B1CA572-1376-49C5-A34F-FE5CFDA3E848}" destId="{7B409C99-FBA9-45BD-BDEC-DE1E19DAA4F1}" srcOrd="0" destOrd="0" presId="urn:microsoft.com/office/officeart/2005/8/layout/vList2"/>
    <dgm:cxn modelId="{7309F9D8-EA0A-4EEA-BA98-69E7C912B456}" type="presOf" srcId="{E379E9DD-AE97-4EF1-A951-A109DA2883EF}" destId="{A09309B8-7092-49C5-AB51-88B07D8246FA}" srcOrd="0" destOrd="0" presId="urn:microsoft.com/office/officeart/2005/8/layout/vList2"/>
    <dgm:cxn modelId="{22DE89E4-F6DC-48E7-8445-1BD2FD579FB6}" type="presOf" srcId="{69E04544-95C1-41EB-9C2E-A70664C7830F}" destId="{CAFA2272-77C8-4B63-A19C-F2E27DB3093A}" srcOrd="0" destOrd="2" presId="urn:microsoft.com/office/officeart/2005/8/layout/vList2"/>
    <dgm:cxn modelId="{1353EBEC-F3D1-4C55-A061-B4ECB442CDC8}" type="presOf" srcId="{176C5A41-B63E-4177-93F1-1BBEC0830D87}" destId="{CAFA2272-77C8-4B63-A19C-F2E27DB3093A}" srcOrd="0" destOrd="0" presId="urn:microsoft.com/office/officeart/2005/8/layout/vList2"/>
    <dgm:cxn modelId="{AB140EF0-C774-4E6D-8E5D-85B2190D4CE2}" srcId="{E379E9DD-AE97-4EF1-A951-A109DA2883EF}" destId="{69E04544-95C1-41EB-9C2E-A70664C7830F}" srcOrd="2" destOrd="0" parTransId="{C95975E1-5489-4D30-8770-35903014CF50}" sibTransId="{E19FD6D8-5DBF-4662-9A67-815B492753D5}"/>
    <dgm:cxn modelId="{366A78F1-0793-4338-9474-437B2CA0A8A1}" srcId="{4F3CF959-08B4-4ADD-95B6-F385405EDC6D}" destId="{79FD0DCB-1F50-43EA-A0B6-EF151A72F055}" srcOrd="2" destOrd="0" parTransId="{28DA1AC1-AC7E-4986-A9BB-7B7C4568AE03}" sibTransId="{BEEF86A5-5850-435A-B61E-A621DC37A9C4}"/>
    <dgm:cxn modelId="{334483B7-AACA-4B59-BD34-70430D926F48}" type="presParOf" srcId="{F1C6B7D7-0248-4220-921C-2D1625F4715D}" destId="{7B409C99-FBA9-45BD-BDEC-DE1E19DAA4F1}" srcOrd="0" destOrd="0" presId="urn:microsoft.com/office/officeart/2005/8/layout/vList2"/>
    <dgm:cxn modelId="{F644897F-FF52-46EA-8EA0-ED46FFCEA24C}" type="presParOf" srcId="{F1C6B7D7-0248-4220-921C-2D1625F4715D}" destId="{8C0AD210-543A-4318-9321-B6C85C8C2718}" srcOrd="1" destOrd="0" presId="urn:microsoft.com/office/officeart/2005/8/layout/vList2"/>
    <dgm:cxn modelId="{0D441C78-E1AE-4C66-B1F5-DDC3E8202C86}" type="presParOf" srcId="{F1C6B7D7-0248-4220-921C-2D1625F4715D}" destId="{A09309B8-7092-49C5-AB51-88B07D8246FA}" srcOrd="2" destOrd="0" presId="urn:microsoft.com/office/officeart/2005/8/layout/vList2"/>
    <dgm:cxn modelId="{EA38D754-3CBB-430E-A743-EC50CBE028EC}" type="presParOf" srcId="{F1C6B7D7-0248-4220-921C-2D1625F4715D}" destId="{CAFA2272-77C8-4B63-A19C-F2E27DB3093A}" srcOrd="3" destOrd="0" presId="urn:microsoft.com/office/officeart/2005/8/layout/vList2"/>
    <dgm:cxn modelId="{114FC707-C6BF-4ADA-AE16-B7805D804FFB}" type="presParOf" srcId="{F1C6B7D7-0248-4220-921C-2D1625F4715D}" destId="{15463B95-5FCD-4610-83BB-9A92D76E4D3C}" srcOrd="4" destOrd="0" presId="urn:microsoft.com/office/officeart/2005/8/layout/vList2"/>
    <dgm:cxn modelId="{CAB7BCE9-ACE2-46C4-A21B-C4AC1AC240F5}" type="presParOf" srcId="{F1C6B7D7-0248-4220-921C-2D1625F4715D}" destId="{5EE12F69-9B99-4DF3-894B-B26A81BD5E3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91587ED-20AA-4B95-9A1F-15DCFF4D880A}" type="doc">
      <dgm:prSet loTypeId="urn:microsoft.com/office/officeart/2005/8/layout/lProcess2" loCatId="list" qsTypeId="urn:microsoft.com/office/officeart/2005/8/quickstyle/simple1" qsCatId="simple" csTypeId="urn:microsoft.com/office/officeart/2005/8/colors/colorful1" csCatId="colorful"/>
      <dgm:spPr/>
      <dgm:t>
        <a:bodyPr/>
        <a:lstStyle/>
        <a:p>
          <a:endParaRPr lang="en-US"/>
        </a:p>
      </dgm:t>
    </dgm:pt>
    <dgm:pt modelId="{74D6A4F0-2046-4975-8BB9-7632FE70F46F}">
      <dgm:prSet/>
      <dgm:spPr/>
      <dgm:t>
        <a:bodyPr/>
        <a:lstStyle/>
        <a:p>
          <a:r>
            <a:rPr lang="en-US">
              <a:latin typeface="+mn-lt"/>
            </a:rPr>
            <a:t>Criteria to receive bivalirudin or heparin infusion postimplant 24 -48 hours after VAD implant</a:t>
          </a:r>
        </a:p>
      </dgm:t>
    </dgm:pt>
    <dgm:pt modelId="{07013710-7796-41CF-8402-7586C658169E}" type="parTrans" cxnId="{4FAD629B-DD2A-4DA2-8309-82D297945DA0}">
      <dgm:prSet/>
      <dgm:spPr/>
      <dgm:t>
        <a:bodyPr/>
        <a:lstStyle/>
        <a:p>
          <a:endParaRPr lang="en-US">
            <a:latin typeface="+mn-lt"/>
          </a:endParaRPr>
        </a:p>
      </dgm:t>
    </dgm:pt>
    <dgm:pt modelId="{ABF9D3D4-8E7F-4F0E-99E8-72C5872CAB31}" type="sibTrans" cxnId="{4FAD629B-DD2A-4DA2-8309-82D297945DA0}">
      <dgm:prSet/>
      <dgm:spPr/>
      <dgm:t>
        <a:bodyPr/>
        <a:lstStyle/>
        <a:p>
          <a:endParaRPr lang="en-US">
            <a:latin typeface="+mn-lt"/>
          </a:endParaRPr>
        </a:p>
      </dgm:t>
    </dgm:pt>
    <dgm:pt modelId="{A0B52FE3-48A0-49A9-BF0C-137A57E0858B}">
      <dgm:prSet custT="1"/>
      <dgm:spPr/>
      <dgm:t>
        <a:bodyPr/>
        <a:lstStyle/>
        <a:p>
          <a:r>
            <a:rPr lang="en-US" sz="1600">
              <a:latin typeface="+mn-lt"/>
            </a:rPr>
            <a:t>Chest tube drainage &lt; 2 mL/kg/h x 6 hours</a:t>
          </a:r>
        </a:p>
      </dgm:t>
    </dgm:pt>
    <dgm:pt modelId="{4D5430A3-7DA0-448A-91CB-E5158C973FF1}" type="parTrans" cxnId="{A48A6E68-790F-41B8-8365-B2DF63C0BA06}">
      <dgm:prSet/>
      <dgm:spPr/>
      <dgm:t>
        <a:bodyPr/>
        <a:lstStyle/>
        <a:p>
          <a:endParaRPr lang="en-US">
            <a:latin typeface="+mn-lt"/>
          </a:endParaRPr>
        </a:p>
      </dgm:t>
    </dgm:pt>
    <dgm:pt modelId="{3F579596-AC2E-49B6-A5F5-73C8DC046CCF}" type="sibTrans" cxnId="{A48A6E68-790F-41B8-8365-B2DF63C0BA06}">
      <dgm:prSet/>
      <dgm:spPr/>
      <dgm:t>
        <a:bodyPr/>
        <a:lstStyle/>
        <a:p>
          <a:endParaRPr lang="en-US">
            <a:latin typeface="+mn-lt"/>
          </a:endParaRPr>
        </a:p>
      </dgm:t>
    </dgm:pt>
    <dgm:pt modelId="{3C63BC54-BF87-497B-A6B3-A8F97D806EC4}">
      <dgm:prSet/>
      <dgm:spPr/>
      <dgm:t>
        <a:bodyPr/>
        <a:lstStyle/>
        <a:p>
          <a:r>
            <a:rPr lang="en-US">
              <a:latin typeface="+mn-lt"/>
            </a:rPr>
            <a:t>aPTT &lt; 100 seconds </a:t>
          </a:r>
        </a:p>
      </dgm:t>
    </dgm:pt>
    <dgm:pt modelId="{F1ABE4B0-E5E5-438C-80A4-343FD61082AB}" type="parTrans" cxnId="{30467ED8-2CBE-42D7-B428-7365F7BE4268}">
      <dgm:prSet/>
      <dgm:spPr/>
      <dgm:t>
        <a:bodyPr/>
        <a:lstStyle/>
        <a:p>
          <a:endParaRPr lang="en-US">
            <a:latin typeface="+mn-lt"/>
          </a:endParaRPr>
        </a:p>
      </dgm:t>
    </dgm:pt>
    <dgm:pt modelId="{143FC645-61AD-4ED5-9C0F-4B9639E763CD}" type="sibTrans" cxnId="{30467ED8-2CBE-42D7-B428-7365F7BE4268}">
      <dgm:prSet/>
      <dgm:spPr/>
      <dgm:t>
        <a:bodyPr/>
        <a:lstStyle/>
        <a:p>
          <a:endParaRPr lang="en-US">
            <a:latin typeface="+mn-lt"/>
          </a:endParaRPr>
        </a:p>
      </dgm:t>
    </dgm:pt>
    <dgm:pt modelId="{2C29F27A-233F-45A2-8105-3C41FCDAE857}">
      <dgm:prSet/>
      <dgm:spPr/>
      <dgm:t>
        <a:bodyPr/>
        <a:lstStyle/>
        <a:p>
          <a:r>
            <a:rPr lang="en-US">
              <a:latin typeface="+mn-lt"/>
            </a:rPr>
            <a:t>Anti-Xa &lt; 0.3 unit/mL</a:t>
          </a:r>
        </a:p>
      </dgm:t>
    </dgm:pt>
    <dgm:pt modelId="{75BEA2A6-FE40-42AD-896D-D7F24844E194}" type="parTrans" cxnId="{B0419505-66F5-452D-B9DB-EF3CD1C9E472}">
      <dgm:prSet/>
      <dgm:spPr/>
      <dgm:t>
        <a:bodyPr/>
        <a:lstStyle/>
        <a:p>
          <a:endParaRPr lang="en-US">
            <a:latin typeface="+mn-lt"/>
          </a:endParaRPr>
        </a:p>
      </dgm:t>
    </dgm:pt>
    <dgm:pt modelId="{28908F00-93F2-4980-8341-E01D9C70382F}" type="sibTrans" cxnId="{B0419505-66F5-452D-B9DB-EF3CD1C9E472}">
      <dgm:prSet/>
      <dgm:spPr/>
      <dgm:t>
        <a:bodyPr/>
        <a:lstStyle/>
        <a:p>
          <a:endParaRPr lang="en-US">
            <a:latin typeface="+mn-lt"/>
          </a:endParaRPr>
        </a:p>
      </dgm:t>
    </dgm:pt>
    <dgm:pt modelId="{71EEA846-0007-43D4-B0C2-AE18C1B71D6C}">
      <dgm:prSet/>
      <dgm:spPr/>
      <dgm:t>
        <a:bodyPr/>
        <a:lstStyle/>
        <a:p>
          <a:r>
            <a:rPr lang="en-US">
              <a:latin typeface="+mn-lt"/>
            </a:rPr>
            <a:t>Platelets &gt; 50,000</a:t>
          </a:r>
        </a:p>
      </dgm:t>
    </dgm:pt>
    <dgm:pt modelId="{CF86776D-57D1-4B93-AFE4-6353C6284D93}" type="parTrans" cxnId="{2413F30B-8B29-4E47-A561-13C52F76DCB9}">
      <dgm:prSet/>
      <dgm:spPr/>
      <dgm:t>
        <a:bodyPr/>
        <a:lstStyle/>
        <a:p>
          <a:endParaRPr lang="en-US">
            <a:latin typeface="+mn-lt"/>
          </a:endParaRPr>
        </a:p>
      </dgm:t>
    </dgm:pt>
    <dgm:pt modelId="{8D6F0276-DE3C-42E4-8CA6-DFF563E9AD60}" type="sibTrans" cxnId="{2413F30B-8B29-4E47-A561-13C52F76DCB9}">
      <dgm:prSet/>
      <dgm:spPr/>
      <dgm:t>
        <a:bodyPr/>
        <a:lstStyle/>
        <a:p>
          <a:endParaRPr lang="en-US">
            <a:latin typeface="+mn-lt"/>
          </a:endParaRPr>
        </a:p>
      </dgm:t>
    </dgm:pt>
    <dgm:pt modelId="{426C8D29-D6B6-4E72-B2DE-BF7A63070E9F}">
      <dgm:prSet/>
      <dgm:spPr/>
      <dgm:t>
        <a:bodyPr/>
        <a:lstStyle/>
        <a:p>
          <a:r>
            <a:rPr lang="en-US">
              <a:latin typeface="+mn-lt"/>
            </a:rPr>
            <a:t>Lack of overt bleeding</a:t>
          </a:r>
        </a:p>
      </dgm:t>
    </dgm:pt>
    <dgm:pt modelId="{438D2B74-5549-4BDE-8062-220E9DA69785}" type="parTrans" cxnId="{275B0A53-69B7-457A-A309-5A4170E883FF}">
      <dgm:prSet/>
      <dgm:spPr/>
      <dgm:t>
        <a:bodyPr/>
        <a:lstStyle/>
        <a:p>
          <a:endParaRPr lang="en-US">
            <a:latin typeface="+mn-lt"/>
          </a:endParaRPr>
        </a:p>
      </dgm:t>
    </dgm:pt>
    <dgm:pt modelId="{384A1A01-2B9D-44C4-817E-9DF4E7E98D41}" type="sibTrans" cxnId="{275B0A53-69B7-457A-A309-5A4170E883FF}">
      <dgm:prSet/>
      <dgm:spPr/>
      <dgm:t>
        <a:bodyPr/>
        <a:lstStyle/>
        <a:p>
          <a:endParaRPr lang="en-US">
            <a:latin typeface="+mn-lt"/>
          </a:endParaRPr>
        </a:p>
      </dgm:t>
    </dgm:pt>
    <dgm:pt modelId="{A85504A0-F791-4A93-9079-4E0C85F49707}">
      <dgm:prSet/>
      <dgm:spPr/>
      <dgm:t>
        <a:bodyPr/>
        <a:lstStyle/>
        <a:p>
          <a:r>
            <a:rPr lang="en-US">
              <a:latin typeface="+mn-lt"/>
            </a:rPr>
            <a:t>Bivalirudin </a:t>
          </a:r>
        </a:p>
      </dgm:t>
    </dgm:pt>
    <dgm:pt modelId="{C7A95FD7-834F-4243-9B8D-2054785343A1}" type="parTrans" cxnId="{4C670ECA-7336-4B3D-951B-AAF7AFE938B4}">
      <dgm:prSet/>
      <dgm:spPr/>
      <dgm:t>
        <a:bodyPr/>
        <a:lstStyle/>
        <a:p>
          <a:endParaRPr lang="en-US">
            <a:latin typeface="+mn-lt"/>
          </a:endParaRPr>
        </a:p>
      </dgm:t>
    </dgm:pt>
    <dgm:pt modelId="{5504C7D1-38F0-4F30-9B6A-30995F9E6BAE}" type="sibTrans" cxnId="{4C670ECA-7336-4B3D-951B-AAF7AFE938B4}">
      <dgm:prSet/>
      <dgm:spPr/>
      <dgm:t>
        <a:bodyPr/>
        <a:lstStyle/>
        <a:p>
          <a:endParaRPr lang="en-US">
            <a:latin typeface="+mn-lt"/>
          </a:endParaRPr>
        </a:p>
      </dgm:t>
    </dgm:pt>
    <dgm:pt modelId="{CFDD3780-D7C5-46E3-9F5C-C62455E101F5}">
      <dgm:prSet custT="1"/>
      <dgm:spPr/>
      <dgm:t>
        <a:bodyPr/>
        <a:lstStyle/>
        <a:p>
          <a:r>
            <a:rPr lang="en-US" sz="2000">
              <a:latin typeface="+mn-lt"/>
            </a:rPr>
            <a:t>0.3 mg/kg/hour (goal aPTT 60-80 or 70-90 seconds)</a:t>
          </a:r>
        </a:p>
      </dgm:t>
    </dgm:pt>
    <dgm:pt modelId="{ECC9A014-FFCD-4B0A-9E7C-0231ACAD6572}" type="parTrans" cxnId="{C2FF9A71-7215-4BB7-B2FB-C4A7926D1C72}">
      <dgm:prSet/>
      <dgm:spPr/>
      <dgm:t>
        <a:bodyPr/>
        <a:lstStyle/>
        <a:p>
          <a:endParaRPr lang="en-US">
            <a:latin typeface="+mn-lt"/>
          </a:endParaRPr>
        </a:p>
      </dgm:t>
    </dgm:pt>
    <dgm:pt modelId="{2C629A2D-C379-4206-BB51-1D1C58BAEF57}" type="sibTrans" cxnId="{C2FF9A71-7215-4BB7-B2FB-C4A7926D1C72}">
      <dgm:prSet/>
      <dgm:spPr/>
      <dgm:t>
        <a:bodyPr/>
        <a:lstStyle/>
        <a:p>
          <a:endParaRPr lang="en-US">
            <a:latin typeface="+mn-lt"/>
          </a:endParaRPr>
        </a:p>
      </dgm:t>
    </dgm:pt>
    <dgm:pt modelId="{A3AC4E72-8459-4BA6-9DDA-00A08D47AE0C}">
      <dgm:prSet/>
      <dgm:spPr/>
      <dgm:t>
        <a:bodyPr/>
        <a:lstStyle/>
        <a:p>
          <a:r>
            <a:rPr lang="en-US">
              <a:latin typeface="+mn-lt"/>
            </a:rPr>
            <a:t>Heparin </a:t>
          </a:r>
        </a:p>
      </dgm:t>
    </dgm:pt>
    <dgm:pt modelId="{FAB9BDF8-A541-4458-9B33-EE6AA5683052}" type="parTrans" cxnId="{499C7E90-C448-4CA6-838B-392AE4934049}">
      <dgm:prSet/>
      <dgm:spPr/>
      <dgm:t>
        <a:bodyPr/>
        <a:lstStyle/>
        <a:p>
          <a:endParaRPr lang="en-US">
            <a:latin typeface="+mn-lt"/>
          </a:endParaRPr>
        </a:p>
      </dgm:t>
    </dgm:pt>
    <dgm:pt modelId="{28473819-3AF0-468F-9CC2-F8BE44117DBF}" type="sibTrans" cxnId="{499C7E90-C448-4CA6-838B-392AE4934049}">
      <dgm:prSet/>
      <dgm:spPr/>
      <dgm:t>
        <a:bodyPr/>
        <a:lstStyle/>
        <a:p>
          <a:endParaRPr lang="en-US">
            <a:latin typeface="+mn-lt"/>
          </a:endParaRPr>
        </a:p>
      </dgm:t>
    </dgm:pt>
    <dgm:pt modelId="{F17C090B-3E77-4C33-A88B-93CCE057E99B}">
      <dgm:prSet custT="1"/>
      <dgm:spPr/>
      <dgm:t>
        <a:bodyPr/>
        <a:lstStyle/>
        <a:p>
          <a:r>
            <a:rPr lang="en-US" sz="2000" dirty="0">
              <a:latin typeface="+mn-lt"/>
            </a:rPr>
            <a:t>10 – 20 units/kg/hour (goal anti-Xa 0.3 - 0.7 units/mL or aPTT 60 – 90 seconds)</a:t>
          </a:r>
        </a:p>
      </dgm:t>
    </dgm:pt>
    <dgm:pt modelId="{3DC44269-8905-489F-87FF-234F4B6CBD7C}" type="parTrans" cxnId="{785E3A50-E28D-48F9-97B0-6703B493A3FB}">
      <dgm:prSet/>
      <dgm:spPr/>
      <dgm:t>
        <a:bodyPr/>
        <a:lstStyle/>
        <a:p>
          <a:endParaRPr lang="en-US">
            <a:latin typeface="+mn-lt"/>
          </a:endParaRPr>
        </a:p>
      </dgm:t>
    </dgm:pt>
    <dgm:pt modelId="{0F84D7FF-DE9E-4DCF-8917-2693114ABC71}" type="sibTrans" cxnId="{785E3A50-E28D-48F9-97B0-6703B493A3FB}">
      <dgm:prSet/>
      <dgm:spPr/>
      <dgm:t>
        <a:bodyPr/>
        <a:lstStyle/>
        <a:p>
          <a:endParaRPr lang="en-US">
            <a:latin typeface="+mn-lt"/>
          </a:endParaRPr>
        </a:p>
      </dgm:t>
    </dgm:pt>
    <dgm:pt modelId="{EEACCDCD-E1BB-4026-B900-D7B856E9FE01}" type="pres">
      <dgm:prSet presAssocID="{191587ED-20AA-4B95-9A1F-15DCFF4D880A}" presName="theList" presStyleCnt="0">
        <dgm:presLayoutVars>
          <dgm:dir/>
          <dgm:animLvl val="lvl"/>
          <dgm:resizeHandles val="exact"/>
        </dgm:presLayoutVars>
      </dgm:prSet>
      <dgm:spPr/>
    </dgm:pt>
    <dgm:pt modelId="{11CD0399-3B41-46FA-9D6A-416CBF15BB80}" type="pres">
      <dgm:prSet presAssocID="{74D6A4F0-2046-4975-8BB9-7632FE70F46F}" presName="compNode" presStyleCnt="0"/>
      <dgm:spPr/>
    </dgm:pt>
    <dgm:pt modelId="{3D0C6779-213E-4BBC-AD4F-EC8CC2E76581}" type="pres">
      <dgm:prSet presAssocID="{74D6A4F0-2046-4975-8BB9-7632FE70F46F}" presName="aNode" presStyleLbl="bgShp" presStyleIdx="0" presStyleCnt="3"/>
      <dgm:spPr/>
    </dgm:pt>
    <dgm:pt modelId="{601F00B5-7129-4E26-9F0F-D2103550CEDB}" type="pres">
      <dgm:prSet presAssocID="{74D6A4F0-2046-4975-8BB9-7632FE70F46F}" presName="textNode" presStyleLbl="bgShp" presStyleIdx="0" presStyleCnt="3"/>
      <dgm:spPr/>
    </dgm:pt>
    <dgm:pt modelId="{A1306FE6-E405-45F2-96DD-7206CF56DAF0}" type="pres">
      <dgm:prSet presAssocID="{74D6A4F0-2046-4975-8BB9-7632FE70F46F}" presName="compChildNode" presStyleCnt="0"/>
      <dgm:spPr/>
    </dgm:pt>
    <dgm:pt modelId="{21B5915D-67B0-42B0-956E-20DC1CA9293A}" type="pres">
      <dgm:prSet presAssocID="{74D6A4F0-2046-4975-8BB9-7632FE70F46F}" presName="theInnerList" presStyleCnt="0"/>
      <dgm:spPr/>
    </dgm:pt>
    <dgm:pt modelId="{47CD715E-862B-4271-871E-9F4215C8575C}" type="pres">
      <dgm:prSet presAssocID="{A0B52FE3-48A0-49A9-BF0C-137A57E0858B}" presName="childNode" presStyleLbl="node1" presStyleIdx="0" presStyleCnt="7">
        <dgm:presLayoutVars>
          <dgm:bulletEnabled val="1"/>
        </dgm:presLayoutVars>
      </dgm:prSet>
      <dgm:spPr/>
    </dgm:pt>
    <dgm:pt modelId="{D09FB4FE-00D5-4369-9B5A-7303833279A7}" type="pres">
      <dgm:prSet presAssocID="{A0B52FE3-48A0-49A9-BF0C-137A57E0858B}" presName="aSpace2" presStyleCnt="0"/>
      <dgm:spPr/>
    </dgm:pt>
    <dgm:pt modelId="{14227703-58A0-48C9-9C67-731F04AE5936}" type="pres">
      <dgm:prSet presAssocID="{3C63BC54-BF87-497B-A6B3-A8F97D806EC4}" presName="childNode" presStyleLbl="node1" presStyleIdx="1" presStyleCnt="7">
        <dgm:presLayoutVars>
          <dgm:bulletEnabled val="1"/>
        </dgm:presLayoutVars>
      </dgm:prSet>
      <dgm:spPr/>
    </dgm:pt>
    <dgm:pt modelId="{56B40B0C-53EA-4155-BC27-517FADA09539}" type="pres">
      <dgm:prSet presAssocID="{3C63BC54-BF87-497B-A6B3-A8F97D806EC4}" presName="aSpace2" presStyleCnt="0"/>
      <dgm:spPr/>
    </dgm:pt>
    <dgm:pt modelId="{55402A3E-935E-4292-B9A6-E630E27EFB76}" type="pres">
      <dgm:prSet presAssocID="{2C29F27A-233F-45A2-8105-3C41FCDAE857}" presName="childNode" presStyleLbl="node1" presStyleIdx="2" presStyleCnt="7">
        <dgm:presLayoutVars>
          <dgm:bulletEnabled val="1"/>
        </dgm:presLayoutVars>
      </dgm:prSet>
      <dgm:spPr/>
    </dgm:pt>
    <dgm:pt modelId="{46A49FBE-195B-47AC-AF2D-1C98EE4F9439}" type="pres">
      <dgm:prSet presAssocID="{2C29F27A-233F-45A2-8105-3C41FCDAE857}" presName="aSpace2" presStyleCnt="0"/>
      <dgm:spPr/>
    </dgm:pt>
    <dgm:pt modelId="{83D62C62-8918-4F05-AB58-5D9B50EFFEC4}" type="pres">
      <dgm:prSet presAssocID="{71EEA846-0007-43D4-B0C2-AE18C1B71D6C}" presName="childNode" presStyleLbl="node1" presStyleIdx="3" presStyleCnt="7">
        <dgm:presLayoutVars>
          <dgm:bulletEnabled val="1"/>
        </dgm:presLayoutVars>
      </dgm:prSet>
      <dgm:spPr/>
    </dgm:pt>
    <dgm:pt modelId="{8FD57F48-2A18-4549-985D-07F383AACF6C}" type="pres">
      <dgm:prSet presAssocID="{71EEA846-0007-43D4-B0C2-AE18C1B71D6C}" presName="aSpace2" presStyleCnt="0"/>
      <dgm:spPr/>
    </dgm:pt>
    <dgm:pt modelId="{A9A9ACBA-ADD6-418D-8DD9-609A5F78C91E}" type="pres">
      <dgm:prSet presAssocID="{426C8D29-D6B6-4E72-B2DE-BF7A63070E9F}" presName="childNode" presStyleLbl="node1" presStyleIdx="4" presStyleCnt="7">
        <dgm:presLayoutVars>
          <dgm:bulletEnabled val="1"/>
        </dgm:presLayoutVars>
      </dgm:prSet>
      <dgm:spPr/>
    </dgm:pt>
    <dgm:pt modelId="{F0C799F4-1273-4EDC-B886-7E65E989ED55}" type="pres">
      <dgm:prSet presAssocID="{74D6A4F0-2046-4975-8BB9-7632FE70F46F}" presName="aSpace" presStyleCnt="0"/>
      <dgm:spPr/>
    </dgm:pt>
    <dgm:pt modelId="{0DCEC5D8-D3A4-49D1-BAF9-BDBA0C3A776E}" type="pres">
      <dgm:prSet presAssocID="{A85504A0-F791-4A93-9079-4E0C85F49707}" presName="compNode" presStyleCnt="0"/>
      <dgm:spPr/>
    </dgm:pt>
    <dgm:pt modelId="{4AB7E229-D196-4BBC-840B-60F80071A6F0}" type="pres">
      <dgm:prSet presAssocID="{A85504A0-F791-4A93-9079-4E0C85F49707}" presName="aNode" presStyleLbl="bgShp" presStyleIdx="1" presStyleCnt="3"/>
      <dgm:spPr/>
    </dgm:pt>
    <dgm:pt modelId="{9DC1E74F-6D8A-4112-A3CE-6959CC8FE826}" type="pres">
      <dgm:prSet presAssocID="{A85504A0-F791-4A93-9079-4E0C85F49707}" presName="textNode" presStyleLbl="bgShp" presStyleIdx="1" presStyleCnt="3"/>
      <dgm:spPr/>
    </dgm:pt>
    <dgm:pt modelId="{BAD50DEE-DFFE-4BB5-AFB3-82F3E116D339}" type="pres">
      <dgm:prSet presAssocID="{A85504A0-F791-4A93-9079-4E0C85F49707}" presName="compChildNode" presStyleCnt="0"/>
      <dgm:spPr/>
    </dgm:pt>
    <dgm:pt modelId="{8287C0A5-B385-4843-9B97-67F05986DC76}" type="pres">
      <dgm:prSet presAssocID="{A85504A0-F791-4A93-9079-4E0C85F49707}" presName="theInnerList" presStyleCnt="0"/>
      <dgm:spPr/>
    </dgm:pt>
    <dgm:pt modelId="{537BF0C9-8EAE-4C2B-80DD-AE1AD0F149AB}" type="pres">
      <dgm:prSet presAssocID="{CFDD3780-D7C5-46E3-9F5C-C62455E101F5}" presName="childNode" presStyleLbl="node1" presStyleIdx="5" presStyleCnt="7">
        <dgm:presLayoutVars>
          <dgm:bulletEnabled val="1"/>
        </dgm:presLayoutVars>
      </dgm:prSet>
      <dgm:spPr/>
    </dgm:pt>
    <dgm:pt modelId="{255A056F-44E3-41C4-8CFF-20BA4DE507CE}" type="pres">
      <dgm:prSet presAssocID="{A85504A0-F791-4A93-9079-4E0C85F49707}" presName="aSpace" presStyleCnt="0"/>
      <dgm:spPr/>
    </dgm:pt>
    <dgm:pt modelId="{35C4CA0C-2309-46C6-B353-11C0C7E23199}" type="pres">
      <dgm:prSet presAssocID="{A3AC4E72-8459-4BA6-9DDA-00A08D47AE0C}" presName="compNode" presStyleCnt="0"/>
      <dgm:spPr/>
    </dgm:pt>
    <dgm:pt modelId="{04D46249-237F-4489-9FF9-B10AD0D3EFB8}" type="pres">
      <dgm:prSet presAssocID="{A3AC4E72-8459-4BA6-9DDA-00A08D47AE0C}" presName="aNode" presStyleLbl="bgShp" presStyleIdx="2" presStyleCnt="3"/>
      <dgm:spPr/>
    </dgm:pt>
    <dgm:pt modelId="{D5BD04C5-05B3-411B-9E0C-F4F5C39B8F2A}" type="pres">
      <dgm:prSet presAssocID="{A3AC4E72-8459-4BA6-9DDA-00A08D47AE0C}" presName="textNode" presStyleLbl="bgShp" presStyleIdx="2" presStyleCnt="3"/>
      <dgm:spPr/>
    </dgm:pt>
    <dgm:pt modelId="{4CDA0BCD-ACD4-4470-BEAF-4D4FBA1BF448}" type="pres">
      <dgm:prSet presAssocID="{A3AC4E72-8459-4BA6-9DDA-00A08D47AE0C}" presName="compChildNode" presStyleCnt="0"/>
      <dgm:spPr/>
    </dgm:pt>
    <dgm:pt modelId="{7D7BBF88-EEB5-4204-B24F-0456BCC3F794}" type="pres">
      <dgm:prSet presAssocID="{A3AC4E72-8459-4BA6-9DDA-00A08D47AE0C}" presName="theInnerList" presStyleCnt="0"/>
      <dgm:spPr/>
    </dgm:pt>
    <dgm:pt modelId="{76B92375-2873-4EBE-AEBE-3E5C0CCCF3E5}" type="pres">
      <dgm:prSet presAssocID="{F17C090B-3E77-4C33-A88B-93CCE057E99B}" presName="childNode" presStyleLbl="node1" presStyleIdx="6" presStyleCnt="7">
        <dgm:presLayoutVars>
          <dgm:bulletEnabled val="1"/>
        </dgm:presLayoutVars>
      </dgm:prSet>
      <dgm:spPr/>
    </dgm:pt>
  </dgm:ptLst>
  <dgm:cxnLst>
    <dgm:cxn modelId="{70B90305-6D87-4474-A5BB-1B201D8D80CA}" type="presOf" srcId="{2C29F27A-233F-45A2-8105-3C41FCDAE857}" destId="{55402A3E-935E-4292-B9A6-E630E27EFB76}" srcOrd="0" destOrd="0" presId="urn:microsoft.com/office/officeart/2005/8/layout/lProcess2"/>
    <dgm:cxn modelId="{B0419505-66F5-452D-B9DB-EF3CD1C9E472}" srcId="{74D6A4F0-2046-4975-8BB9-7632FE70F46F}" destId="{2C29F27A-233F-45A2-8105-3C41FCDAE857}" srcOrd="2" destOrd="0" parTransId="{75BEA2A6-FE40-42AD-896D-D7F24844E194}" sibTransId="{28908F00-93F2-4980-8341-E01D9C70382F}"/>
    <dgm:cxn modelId="{2413F30B-8B29-4E47-A561-13C52F76DCB9}" srcId="{74D6A4F0-2046-4975-8BB9-7632FE70F46F}" destId="{71EEA846-0007-43D4-B0C2-AE18C1B71D6C}" srcOrd="3" destOrd="0" parTransId="{CF86776D-57D1-4B93-AFE4-6353C6284D93}" sibTransId="{8D6F0276-DE3C-42E4-8CA6-DFF563E9AD60}"/>
    <dgm:cxn modelId="{3AB0A512-B502-4EE6-9350-C0706B5B6C81}" type="presOf" srcId="{A3AC4E72-8459-4BA6-9DDA-00A08D47AE0C}" destId="{D5BD04C5-05B3-411B-9E0C-F4F5C39B8F2A}" srcOrd="1" destOrd="0" presId="urn:microsoft.com/office/officeart/2005/8/layout/lProcess2"/>
    <dgm:cxn modelId="{4BE1F62D-C598-49FB-9FB4-6ADA91438B09}" type="presOf" srcId="{A0B52FE3-48A0-49A9-BF0C-137A57E0858B}" destId="{47CD715E-862B-4271-871E-9F4215C8575C}" srcOrd="0" destOrd="0" presId="urn:microsoft.com/office/officeart/2005/8/layout/lProcess2"/>
    <dgm:cxn modelId="{0D2D8D30-C512-4FBE-8FE9-A8C64A85718E}" type="presOf" srcId="{426C8D29-D6B6-4E72-B2DE-BF7A63070E9F}" destId="{A9A9ACBA-ADD6-418D-8DD9-609A5F78C91E}" srcOrd="0" destOrd="0" presId="urn:microsoft.com/office/officeart/2005/8/layout/lProcess2"/>
    <dgm:cxn modelId="{478B253B-62DF-40D2-AFD2-FCC4C6892614}" type="presOf" srcId="{A85504A0-F791-4A93-9079-4E0C85F49707}" destId="{4AB7E229-D196-4BBC-840B-60F80071A6F0}" srcOrd="0" destOrd="0" presId="urn:microsoft.com/office/officeart/2005/8/layout/lProcess2"/>
    <dgm:cxn modelId="{A48A6E68-790F-41B8-8365-B2DF63C0BA06}" srcId="{74D6A4F0-2046-4975-8BB9-7632FE70F46F}" destId="{A0B52FE3-48A0-49A9-BF0C-137A57E0858B}" srcOrd="0" destOrd="0" parTransId="{4D5430A3-7DA0-448A-91CB-E5158C973FF1}" sibTransId="{3F579596-AC2E-49B6-A5F5-73C8DC046CCF}"/>
    <dgm:cxn modelId="{77391D4A-BE60-48F3-B2DA-5FDB4E03B9D1}" type="presOf" srcId="{A3AC4E72-8459-4BA6-9DDA-00A08D47AE0C}" destId="{04D46249-237F-4489-9FF9-B10AD0D3EFB8}" srcOrd="0" destOrd="0" presId="urn:microsoft.com/office/officeart/2005/8/layout/lProcess2"/>
    <dgm:cxn modelId="{785E3A50-E28D-48F9-97B0-6703B493A3FB}" srcId="{A3AC4E72-8459-4BA6-9DDA-00A08D47AE0C}" destId="{F17C090B-3E77-4C33-A88B-93CCE057E99B}" srcOrd="0" destOrd="0" parTransId="{3DC44269-8905-489F-87FF-234F4B6CBD7C}" sibTransId="{0F84D7FF-DE9E-4DCF-8917-2693114ABC71}"/>
    <dgm:cxn modelId="{C2FF9A71-7215-4BB7-B2FB-C4A7926D1C72}" srcId="{A85504A0-F791-4A93-9079-4E0C85F49707}" destId="{CFDD3780-D7C5-46E3-9F5C-C62455E101F5}" srcOrd="0" destOrd="0" parTransId="{ECC9A014-FFCD-4B0A-9E7C-0231ACAD6572}" sibTransId="{2C629A2D-C379-4206-BB51-1D1C58BAEF57}"/>
    <dgm:cxn modelId="{275B0A53-69B7-457A-A309-5A4170E883FF}" srcId="{74D6A4F0-2046-4975-8BB9-7632FE70F46F}" destId="{426C8D29-D6B6-4E72-B2DE-BF7A63070E9F}" srcOrd="4" destOrd="0" parTransId="{438D2B74-5549-4BDE-8062-220E9DA69785}" sibTransId="{384A1A01-2B9D-44C4-817E-9DF4E7E98D41}"/>
    <dgm:cxn modelId="{30168E76-7FA9-4A64-A050-634FE241FAB3}" type="presOf" srcId="{3C63BC54-BF87-497B-A6B3-A8F97D806EC4}" destId="{14227703-58A0-48C9-9C67-731F04AE5936}" srcOrd="0" destOrd="0" presId="urn:microsoft.com/office/officeart/2005/8/layout/lProcess2"/>
    <dgm:cxn modelId="{3608EA77-CD8B-43DA-9D65-91217E035E62}" type="presOf" srcId="{A85504A0-F791-4A93-9079-4E0C85F49707}" destId="{9DC1E74F-6D8A-4112-A3CE-6959CC8FE826}" srcOrd="1" destOrd="0" presId="urn:microsoft.com/office/officeart/2005/8/layout/lProcess2"/>
    <dgm:cxn modelId="{499C7E90-C448-4CA6-838B-392AE4934049}" srcId="{191587ED-20AA-4B95-9A1F-15DCFF4D880A}" destId="{A3AC4E72-8459-4BA6-9DDA-00A08D47AE0C}" srcOrd="2" destOrd="0" parTransId="{FAB9BDF8-A541-4458-9B33-EE6AA5683052}" sibTransId="{28473819-3AF0-468F-9CC2-F8BE44117DBF}"/>
    <dgm:cxn modelId="{4FAD629B-DD2A-4DA2-8309-82D297945DA0}" srcId="{191587ED-20AA-4B95-9A1F-15DCFF4D880A}" destId="{74D6A4F0-2046-4975-8BB9-7632FE70F46F}" srcOrd="0" destOrd="0" parTransId="{07013710-7796-41CF-8402-7586C658169E}" sibTransId="{ABF9D3D4-8E7F-4F0E-99E8-72C5872CAB31}"/>
    <dgm:cxn modelId="{1DD353A2-1654-421A-819A-AC0AD09F0E20}" type="presOf" srcId="{191587ED-20AA-4B95-9A1F-15DCFF4D880A}" destId="{EEACCDCD-E1BB-4026-B900-D7B856E9FE01}" srcOrd="0" destOrd="0" presId="urn:microsoft.com/office/officeart/2005/8/layout/lProcess2"/>
    <dgm:cxn modelId="{0B8C02AA-2A0B-4D99-AA02-E0EF3653D6AB}" type="presOf" srcId="{CFDD3780-D7C5-46E3-9F5C-C62455E101F5}" destId="{537BF0C9-8EAE-4C2B-80DD-AE1AD0F149AB}" srcOrd="0" destOrd="0" presId="urn:microsoft.com/office/officeart/2005/8/layout/lProcess2"/>
    <dgm:cxn modelId="{71CA3AB5-4D9E-46ED-A2F5-DF4B4D555F74}" type="presOf" srcId="{71EEA846-0007-43D4-B0C2-AE18C1B71D6C}" destId="{83D62C62-8918-4F05-AB58-5D9B50EFFEC4}" srcOrd="0" destOrd="0" presId="urn:microsoft.com/office/officeart/2005/8/layout/lProcess2"/>
    <dgm:cxn modelId="{AAA101B8-A4FC-4451-84F6-1E03F0B833EE}" type="presOf" srcId="{74D6A4F0-2046-4975-8BB9-7632FE70F46F}" destId="{3D0C6779-213E-4BBC-AD4F-EC8CC2E76581}" srcOrd="0" destOrd="0" presId="urn:microsoft.com/office/officeart/2005/8/layout/lProcess2"/>
    <dgm:cxn modelId="{4C670ECA-7336-4B3D-951B-AAF7AFE938B4}" srcId="{191587ED-20AA-4B95-9A1F-15DCFF4D880A}" destId="{A85504A0-F791-4A93-9079-4E0C85F49707}" srcOrd="1" destOrd="0" parTransId="{C7A95FD7-834F-4243-9B8D-2054785343A1}" sibTransId="{5504C7D1-38F0-4F30-9B6A-30995F9E6BAE}"/>
    <dgm:cxn modelId="{30467ED8-2CBE-42D7-B428-7365F7BE4268}" srcId="{74D6A4F0-2046-4975-8BB9-7632FE70F46F}" destId="{3C63BC54-BF87-497B-A6B3-A8F97D806EC4}" srcOrd="1" destOrd="0" parTransId="{F1ABE4B0-E5E5-438C-80A4-343FD61082AB}" sibTransId="{143FC645-61AD-4ED5-9C0F-4B9639E763CD}"/>
    <dgm:cxn modelId="{6F38DEE6-FF96-49BF-9ABA-707E7777BBE1}" type="presOf" srcId="{F17C090B-3E77-4C33-A88B-93CCE057E99B}" destId="{76B92375-2873-4EBE-AEBE-3E5C0CCCF3E5}" srcOrd="0" destOrd="0" presId="urn:microsoft.com/office/officeart/2005/8/layout/lProcess2"/>
    <dgm:cxn modelId="{7A7CB7FD-F9F2-4EE6-BFD1-86E8D67EDE23}" type="presOf" srcId="{74D6A4F0-2046-4975-8BB9-7632FE70F46F}" destId="{601F00B5-7129-4E26-9F0F-D2103550CEDB}" srcOrd="1" destOrd="0" presId="urn:microsoft.com/office/officeart/2005/8/layout/lProcess2"/>
    <dgm:cxn modelId="{5A1A49CA-5C7F-4BC1-AA89-B89DFD798BF1}" type="presParOf" srcId="{EEACCDCD-E1BB-4026-B900-D7B856E9FE01}" destId="{11CD0399-3B41-46FA-9D6A-416CBF15BB80}" srcOrd="0" destOrd="0" presId="urn:microsoft.com/office/officeart/2005/8/layout/lProcess2"/>
    <dgm:cxn modelId="{398305BB-A85D-49C2-B014-C58F878396C3}" type="presParOf" srcId="{11CD0399-3B41-46FA-9D6A-416CBF15BB80}" destId="{3D0C6779-213E-4BBC-AD4F-EC8CC2E76581}" srcOrd="0" destOrd="0" presId="urn:microsoft.com/office/officeart/2005/8/layout/lProcess2"/>
    <dgm:cxn modelId="{378AC3E1-9B12-4508-B15C-7025C9205D2C}" type="presParOf" srcId="{11CD0399-3B41-46FA-9D6A-416CBF15BB80}" destId="{601F00B5-7129-4E26-9F0F-D2103550CEDB}" srcOrd="1" destOrd="0" presId="urn:microsoft.com/office/officeart/2005/8/layout/lProcess2"/>
    <dgm:cxn modelId="{4EE34D1C-5446-4918-A63D-F96E290B698F}" type="presParOf" srcId="{11CD0399-3B41-46FA-9D6A-416CBF15BB80}" destId="{A1306FE6-E405-45F2-96DD-7206CF56DAF0}" srcOrd="2" destOrd="0" presId="urn:microsoft.com/office/officeart/2005/8/layout/lProcess2"/>
    <dgm:cxn modelId="{11DEAF88-7CAD-42F5-8324-11826B6BF532}" type="presParOf" srcId="{A1306FE6-E405-45F2-96DD-7206CF56DAF0}" destId="{21B5915D-67B0-42B0-956E-20DC1CA9293A}" srcOrd="0" destOrd="0" presId="urn:microsoft.com/office/officeart/2005/8/layout/lProcess2"/>
    <dgm:cxn modelId="{4D8E21D4-8936-4CC2-ADE3-22DCFBFCE3C4}" type="presParOf" srcId="{21B5915D-67B0-42B0-956E-20DC1CA9293A}" destId="{47CD715E-862B-4271-871E-9F4215C8575C}" srcOrd="0" destOrd="0" presId="urn:microsoft.com/office/officeart/2005/8/layout/lProcess2"/>
    <dgm:cxn modelId="{54DF2BDB-2091-4625-92F6-FC2C9C372533}" type="presParOf" srcId="{21B5915D-67B0-42B0-956E-20DC1CA9293A}" destId="{D09FB4FE-00D5-4369-9B5A-7303833279A7}" srcOrd="1" destOrd="0" presId="urn:microsoft.com/office/officeart/2005/8/layout/lProcess2"/>
    <dgm:cxn modelId="{3D4DBB85-9B0E-4B8E-8F82-585D653C1769}" type="presParOf" srcId="{21B5915D-67B0-42B0-956E-20DC1CA9293A}" destId="{14227703-58A0-48C9-9C67-731F04AE5936}" srcOrd="2" destOrd="0" presId="urn:microsoft.com/office/officeart/2005/8/layout/lProcess2"/>
    <dgm:cxn modelId="{666C99B2-3DE6-475B-8BEC-22030B257B80}" type="presParOf" srcId="{21B5915D-67B0-42B0-956E-20DC1CA9293A}" destId="{56B40B0C-53EA-4155-BC27-517FADA09539}" srcOrd="3" destOrd="0" presId="urn:microsoft.com/office/officeart/2005/8/layout/lProcess2"/>
    <dgm:cxn modelId="{64AE7750-747D-4958-AF8B-2907945C7386}" type="presParOf" srcId="{21B5915D-67B0-42B0-956E-20DC1CA9293A}" destId="{55402A3E-935E-4292-B9A6-E630E27EFB76}" srcOrd="4" destOrd="0" presId="urn:microsoft.com/office/officeart/2005/8/layout/lProcess2"/>
    <dgm:cxn modelId="{5B344DA2-E1B2-478F-83E5-3FA7F847F4B8}" type="presParOf" srcId="{21B5915D-67B0-42B0-956E-20DC1CA9293A}" destId="{46A49FBE-195B-47AC-AF2D-1C98EE4F9439}" srcOrd="5" destOrd="0" presId="urn:microsoft.com/office/officeart/2005/8/layout/lProcess2"/>
    <dgm:cxn modelId="{3919042F-CA11-44E7-9AE4-76CDB3A3E26A}" type="presParOf" srcId="{21B5915D-67B0-42B0-956E-20DC1CA9293A}" destId="{83D62C62-8918-4F05-AB58-5D9B50EFFEC4}" srcOrd="6" destOrd="0" presId="urn:microsoft.com/office/officeart/2005/8/layout/lProcess2"/>
    <dgm:cxn modelId="{A04611BB-AADE-4071-AA4F-7477371B9140}" type="presParOf" srcId="{21B5915D-67B0-42B0-956E-20DC1CA9293A}" destId="{8FD57F48-2A18-4549-985D-07F383AACF6C}" srcOrd="7" destOrd="0" presId="urn:microsoft.com/office/officeart/2005/8/layout/lProcess2"/>
    <dgm:cxn modelId="{AA1BD650-DFED-4A79-8DD8-D679DD7CF5C5}" type="presParOf" srcId="{21B5915D-67B0-42B0-956E-20DC1CA9293A}" destId="{A9A9ACBA-ADD6-418D-8DD9-609A5F78C91E}" srcOrd="8" destOrd="0" presId="urn:microsoft.com/office/officeart/2005/8/layout/lProcess2"/>
    <dgm:cxn modelId="{F2DC4770-2967-4F31-A44F-EBC19356F415}" type="presParOf" srcId="{EEACCDCD-E1BB-4026-B900-D7B856E9FE01}" destId="{F0C799F4-1273-4EDC-B886-7E65E989ED55}" srcOrd="1" destOrd="0" presId="urn:microsoft.com/office/officeart/2005/8/layout/lProcess2"/>
    <dgm:cxn modelId="{2DDD1826-ACBB-4269-99CD-B96F99E4F62D}" type="presParOf" srcId="{EEACCDCD-E1BB-4026-B900-D7B856E9FE01}" destId="{0DCEC5D8-D3A4-49D1-BAF9-BDBA0C3A776E}" srcOrd="2" destOrd="0" presId="urn:microsoft.com/office/officeart/2005/8/layout/lProcess2"/>
    <dgm:cxn modelId="{B8542EF0-C0A9-4A4F-A4A4-F304175E3AA9}" type="presParOf" srcId="{0DCEC5D8-D3A4-49D1-BAF9-BDBA0C3A776E}" destId="{4AB7E229-D196-4BBC-840B-60F80071A6F0}" srcOrd="0" destOrd="0" presId="urn:microsoft.com/office/officeart/2005/8/layout/lProcess2"/>
    <dgm:cxn modelId="{26019B30-1BC1-4BA9-B74A-2694D1AAB7B6}" type="presParOf" srcId="{0DCEC5D8-D3A4-49D1-BAF9-BDBA0C3A776E}" destId="{9DC1E74F-6D8A-4112-A3CE-6959CC8FE826}" srcOrd="1" destOrd="0" presId="urn:microsoft.com/office/officeart/2005/8/layout/lProcess2"/>
    <dgm:cxn modelId="{08CE5826-EA96-40F9-95B1-A76BAFDF15CE}" type="presParOf" srcId="{0DCEC5D8-D3A4-49D1-BAF9-BDBA0C3A776E}" destId="{BAD50DEE-DFFE-4BB5-AFB3-82F3E116D339}" srcOrd="2" destOrd="0" presId="urn:microsoft.com/office/officeart/2005/8/layout/lProcess2"/>
    <dgm:cxn modelId="{300C99F3-6C88-452E-9213-C7B166F4E087}" type="presParOf" srcId="{BAD50DEE-DFFE-4BB5-AFB3-82F3E116D339}" destId="{8287C0A5-B385-4843-9B97-67F05986DC76}" srcOrd="0" destOrd="0" presId="urn:microsoft.com/office/officeart/2005/8/layout/lProcess2"/>
    <dgm:cxn modelId="{C75BD627-5CF3-42DB-AB1B-1D5CED137DCF}" type="presParOf" srcId="{8287C0A5-B385-4843-9B97-67F05986DC76}" destId="{537BF0C9-8EAE-4C2B-80DD-AE1AD0F149AB}" srcOrd="0" destOrd="0" presId="urn:microsoft.com/office/officeart/2005/8/layout/lProcess2"/>
    <dgm:cxn modelId="{74D1F576-9866-4CF3-AFBA-F62682F6BC8D}" type="presParOf" srcId="{EEACCDCD-E1BB-4026-B900-D7B856E9FE01}" destId="{255A056F-44E3-41C4-8CFF-20BA4DE507CE}" srcOrd="3" destOrd="0" presId="urn:microsoft.com/office/officeart/2005/8/layout/lProcess2"/>
    <dgm:cxn modelId="{50DD90B2-D348-44A1-8740-EAC29C681951}" type="presParOf" srcId="{EEACCDCD-E1BB-4026-B900-D7B856E9FE01}" destId="{35C4CA0C-2309-46C6-B353-11C0C7E23199}" srcOrd="4" destOrd="0" presId="urn:microsoft.com/office/officeart/2005/8/layout/lProcess2"/>
    <dgm:cxn modelId="{D43ACD65-1AB4-4E7E-B03A-39FBEA21B9F3}" type="presParOf" srcId="{35C4CA0C-2309-46C6-B353-11C0C7E23199}" destId="{04D46249-237F-4489-9FF9-B10AD0D3EFB8}" srcOrd="0" destOrd="0" presId="urn:microsoft.com/office/officeart/2005/8/layout/lProcess2"/>
    <dgm:cxn modelId="{123EDBCE-5015-4AD8-9EF6-14ED94D52D93}" type="presParOf" srcId="{35C4CA0C-2309-46C6-B353-11C0C7E23199}" destId="{D5BD04C5-05B3-411B-9E0C-F4F5C39B8F2A}" srcOrd="1" destOrd="0" presId="urn:microsoft.com/office/officeart/2005/8/layout/lProcess2"/>
    <dgm:cxn modelId="{330EBE45-0311-4829-9449-1F081AC4CECA}" type="presParOf" srcId="{35C4CA0C-2309-46C6-B353-11C0C7E23199}" destId="{4CDA0BCD-ACD4-4470-BEAF-4D4FBA1BF448}" srcOrd="2" destOrd="0" presId="urn:microsoft.com/office/officeart/2005/8/layout/lProcess2"/>
    <dgm:cxn modelId="{D0334889-E17D-4A09-936E-2ABF341BC55C}" type="presParOf" srcId="{4CDA0BCD-ACD4-4470-BEAF-4D4FBA1BF448}" destId="{7D7BBF88-EEB5-4204-B24F-0456BCC3F794}" srcOrd="0" destOrd="0" presId="urn:microsoft.com/office/officeart/2005/8/layout/lProcess2"/>
    <dgm:cxn modelId="{6B5A9080-76FF-472D-9FC7-E3C59E17C747}" type="presParOf" srcId="{7D7BBF88-EEB5-4204-B24F-0456BCC3F794}" destId="{76B92375-2873-4EBE-AEBE-3E5C0CCCF3E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C4002E6-4310-4ED9-ABB8-C05FE340448C}"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A9384474-4FEC-414B-B378-6EDF3B61BDC9}">
      <dgm:prSet custT="1"/>
      <dgm:spPr/>
      <dgm:t>
        <a:bodyPr/>
        <a:lstStyle/>
        <a:p>
          <a:r>
            <a:rPr lang="en-US" sz="1800">
              <a:latin typeface="+mn-lt"/>
            </a:rPr>
            <a:t>64.5% females</a:t>
          </a:r>
        </a:p>
      </dgm:t>
    </dgm:pt>
    <dgm:pt modelId="{EF079CF6-DBAC-4228-95FA-FB5218D4C51E}" type="parTrans" cxnId="{D1CA0EA8-B325-4DF1-AB77-358CD4245E9B}">
      <dgm:prSet/>
      <dgm:spPr/>
      <dgm:t>
        <a:bodyPr/>
        <a:lstStyle/>
        <a:p>
          <a:endParaRPr lang="en-US">
            <a:latin typeface="+mn-lt"/>
          </a:endParaRPr>
        </a:p>
      </dgm:t>
    </dgm:pt>
    <dgm:pt modelId="{A6C48FBA-DF12-4C49-9EB4-B5C33C607261}" type="sibTrans" cxnId="{D1CA0EA8-B325-4DF1-AB77-358CD4245E9B}">
      <dgm:prSet/>
      <dgm:spPr/>
      <dgm:t>
        <a:bodyPr/>
        <a:lstStyle/>
        <a:p>
          <a:endParaRPr lang="en-US">
            <a:latin typeface="+mn-lt"/>
          </a:endParaRPr>
        </a:p>
      </dgm:t>
    </dgm:pt>
    <dgm:pt modelId="{75C38D7E-9E0A-48F0-B363-9F8132C0B5FF}">
      <dgm:prSet custT="1"/>
      <dgm:spPr/>
      <dgm:t>
        <a:bodyPr/>
        <a:lstStyle/>
        <a:p>
          <a:r>
            <a:rPr lang="en-US" sz="1800">
              <a:latin typeface="+mn-lt"/>
            </a:rPr>
            <a:t>Median age of 2.9 years (IQR 0.5-4.5)</a:t>
          </a:r>
        </a:p>
      </dgm:t>
    </dgm:pt>
    <dgm:pt modelId="{3CBAC393-782E-417A-9ECE-CD8F2BCA87E1}" type="parTrans" cxnId="{EAE4B22D-008A-407B-A175-57C9FC3197C8}">
      <dgm:prSet/>
      <dgm:spPr/>
      <dgm:t>
        <a:bodyPr/>
        <a:lstStyle/>
        <a:p>
          <a:endParaRPr lang="en-US">
            <a:latin typeface="+mn-lt"/>
          </a:endParaRPr>
        </a:p>
      </dgm:t>
    </dgm:pt>
    <dgm:pt modelId="{4C507F46-2093-4983-9C67-79F9698F13C4}" type="sibTrans" cxnId="{EAE4B22D-008A-407B-A175-57C9FC3197C8}">
      <dgm:prSet/>
      <dgm:spPr/>
      <dgm:t>
        <a:bodyPr/>
        <a:lstStyle/>
        <a:p>
          <a:endParaRPr lang="en-US">
            <a:latin typeface="+mn-lt"/>
          </a:endParaRPr>
        </a:p>
      </dgm:t>
    </dgm:pt>
    <dgm:pt modelId="{68B6665F-CF04-44DA-A721-D9E0233E07FB}">
      <dgm:prSet custT="1"/>
      <dgm:spPr/>
      <dgm:t>
        <a:bodyPr/>
        <a:lstStyle/>
        <a:p>
          <a:r>
            <a:rPr lang="en-US" sz="1800">
              <a:latin typeface="+mn-lt"/>
            </a:rPr>
            <a:t>Most common heart failure diagnosis</a:t>
          </a:r>
        </a:p>
      </dgm:t>
    </dgm:pt>
    <dgm:pt modelId="{9E3F9B6D-4066-402A-8716-82360182CA22}" type="parTrans" cxnId="{CE32EFF3-0E55-4FDD-A5BE-C3ED38715F7A}">
      <dgm:prSet/>
      <dgm:spPr/>
      <dgm:t>
        <a:bodyPr/>
        <a:lstStyle/>
        <a:p>
          <a:endParaRPr lang="en-US">
            <a:latin typeface="+mn-lt"/>
          </a:endParaRPr>
        </a:p>
      </dgm:t>
    </dgm:pt>
    <dgm:pt modelId="{50B39AEC-5102-4A76-A45D-AA9A367B1A1C}" type="sibTrans" cxnId="{CE32EFF3-0E55-4FDD-A5BE-C3ED38715F7A}">
      <dgm:prSet/>
      <dgm:spPr/>
      <dgm:t>
        <a:bodyPr/>
        <a:lstStyle/>
        <a:p>
          <a:endParaRPr lang="en-US">
            <a:latin typeface="+mn-lt"/>
          </a:endParaRPr>
        </a:p>
      </dgm:t>
    </dgm:pt>
    <dgm:pt modelId="{81F4F203-6C42-42F6-9C7E-AD9DB5BD7C6E}">
      <dgm:prSet/>
      <dgm:spPr/>
      <dgm:t>
        <a:bodyPr/>
        <a:lstStyle/>
        <a:p>
          <a:r>
            <a:rPr lang="en-US">
              <a:latin typeface="+mn-lt"/>
            </a:rPr>
            <a:t>Dilated cardiomyopathy (n = 19)</a:t>
          </a:r>
        </a:p>
      </dgm:t>
    </dgm:pt>
    <dgm:pt modelId="{9C661AF6-A753-477C-80E8-4D1CC0C97950}" type="parTrans" cxnId="{8FCC78E8-CBA6-4F6E-8CDF-392FBEA243A2}">
      <dgm:prSet/>
      <dgm:spPr/>
      <dgm:t>
        <a:bodyPr/>
        <a:lstStyle/>
        <a:p>
          <a:endParaRPr lang="en-US">
            <a:latin typeface="+mn-lt"/>
          </a:endParaRPr>
        </a:p>
      </dgm:t>
    </dgm:pt>
    <dgm:pt modelId="{CA609870-C708-4622-BBC1-2CC1E73ED0A5}" type="sibTrans" cxnId="{8FCC78E8-CBA6-4F6E-8CDF-392FBEA243A2}">
      <dgm:prSet/>
      <dgm:spPr/>
      <dgm:t>
        <a:bodyPr/>
        <a:lstStyle/>
        <a:p>
          <a:endParaRPr lang="en-US">
            <a:latin typeface="+mn-lt"/>
          </a:endParaRPr>
        </a:p>
      </dgm:t>
    </dgm:pt>
    <dgm:pt modelId="{F7C46A7E-65C0-46DA-BA2F-0239D38E1381}">
      <dgm:prSet/>
      <dgm:spPr/>
      <dgm:t>
        <a:bodyPr/>
        <a:lstStyle/>
        <a:p>
          <a:r>
            <a:rPr lang="en-US">
              <a:latin typeface="+mn-lt"/>
            </a:rPr>
            <a:t>Congenital heart defects (n = 8)</a:t>
          </a:r>
        </a:p>
      </dgm:t>
    </dgm:pt>
    <dgm:pt modelId="{22D5CB39-CCA3-4BDE-95FD-0AE190F174BE}" type="parTrans" cxnId="{C83F79B7-E278-41F8-819B-4025576670AE}">
      <dgm:prSet/>
      <dgm:spPr/>
      <dgm:t>
        <a:bodyPr/>
        <a:lstStyle/>
        <a:p>
          <a:endParaRPr lang="en-US">
            <a:latin typeface="+mn-lt"/>
          </a:endParaRPr>
        </a:p>
      </dgm:t>
    </dgm:pt>
    <dgm:pt modelId="{9D5887DB-2ACC-4D4C-9121-72DC8128C58C}" type="sibTrans" cxnId="{C83F79B7-E278-41F8-819B-4025576670AE}">
      <dgm:prSet/>
      <dgm:spPr/>
      <dgm:t>
        <a:bodyPr/>
        <a:lstStyle/>
        <a:p>
          <a:endParaRPr lang="en-US">
            <a:latin typeface="+mn-lt"/>
          </a:endParaRPr>
        </a:p>
      </dgm:t>
    </dgm:pt>
    <dgm:pt modelId="{40731080-7678-4BFE-8987-1E05AC4E7FB1}">
      <dgm:prSet custT="1"/>
      <dgm:spPr/>
      <dgm:t>
        <a:bodyPr/>
        <a:lstStyle/>
        <a:p>
          <a:r>
            <a:rPr lang="en-US" sz="1800">
              <a:latin typeface="+mn-lt"/>
            </a:rPr>
            <a:t>Median baseline antithrombin III </a:t>
          </a:r>
        </a:p>
      </dgm:t>
    </dgm:pt>
    <dgm:pt modelId="{2F2EDC88-4E93-428C-9F20-A91FD0224694}" type="parTrans" cxnId="{AF6643F4-4740-41A9-8F9C-76805CE588FA}">
      <dgm:prSet/>
      <dgm:spPr/>
      <dgm:t>
        <a:bodyPr/>
        <a:lstStyle/>
        <a:p>
          <a:endParaRPr lang="en-US">
            <a:latin typeface="+mn-lt"/>
          </a:endParaRPr>
        </a:p>
      </dgm:t>
    </dgm:pt>
    <dgm:pt modelId="{51695F47-AFE6-40D4-90A3-62F79FDA0504}" type="sibTrans" cxnId="{AF6643F4-4740-41A9-8F9C-76805CE588FA}">
      <dgm:prSet/>
      <dgm:spPr/>
      <dgm:t>
        <a:bodyPr/>
        <a:lstStyle/>
        <a:p>
          <a:endParaRPr lang="en-US">
            <a:latin typeface="+mn-lt"/>
          </a:endParaRPr>
        </a:p>
      </dgm:t>
    </dgm:pt>
    <dgm:pt modelId="{6F2341E6-3997-43DE-ACA1-17440A12DD64}">
      <dgm:prSet/>
      <dgm:spPr/>
      <dgm:t>
        <a:bodyPr/>
        <a:lstStyle/>
        <a:p>
          <a:r>
            <a:rPr lang="en-US">
              <a:latin typeface="+mn-lt"/>
            </a:rPr>
            <a:t>77 % for bivalirudin</a:t>
          </a:r>
        </a:p>
      </dgm:t>
    </dgm:pt>
    <dgm:pt modelId="{D27E5555-AF4D-49C7-B865-624397A6B3D9}" type="parTrans" cxnId="{F70D18AD-0E2F-455B-943B-E9EFFCB5216D}">
      <dgm:prSet/>
      <dgm:spPr/>
      <dgm:t>
        <a:bodyPr/>
        <a:lstStyle/>
        <a:p>
          <a:endParaRPr lang="en-US">
            <a:latin typeface="+mn-lt"/>
          </a:endParaRPr>
        </a:p>
      </dgm:t>
    </dgm:pt>
    <dgm:pt modelId="{EB650051-F98B-4506-AE64-62106EFBE227}" type="sibTrans" cxnId="{F70D18AD-0E2F-455B-943B-E9EFFCB5216D}">
      <dgm:prSet/>
      <dgm:spPr/>
      <dgm:t>
        <a:bodyPr/>
        <a:lstStyle/>
        <a:p>
          <a:endParaRPr lang="en-US">
            <a:latin typeface="+mn-lt"/>
          </a:endParaRPr>
        </a:p>
      </dgm:t>
    </dgm:pt>
    <dgm:pt modelId="{20F1B7E1-1CB7-425D-9CA2-B4E7EEE4BFAB}">
      <dgm:prSet/>
      <dgm:spPr/>
      <dgm:t>
        <a:bodyPr/>
        <a:lstStyle/>
        <a:p>
          <a:r>
            <a:rPr lang="en-US">
              <a:latin typeface="+mn-lt"/>
            </a:rPr>
            <a:t>63 % for heparin</a:t>
          </a:r>
        </a:p>
      </dgm:t>
    </dgm:pt>
    <dgm:pt modelId="{CBF09E28-6552-466C-8C53-37B060269487}" type="parTrans" cxnId="{8A31F87C-A03D-4F26-8DD9-1BAC4914DE12}">
      <dgm:prSet/>
      <dgm:spPr/>
      <dgm:t>
        <a:bodyPr/>
        <a:lstStyle/>
        <a:p>
          <a:endParaRPr lang="en-US">
            <a:latin typeface="+mn-lt"/>
          </a:endParaRPr>
        </a:p>
      </dgm:t>
    </dgm:pt>
    <dgm:pt modelId="{B743ECD2-6E63-42C2-9B28-A0F1E6CC47FB}" type="sibTrans" cxnId="{8A31F87C-A03D-4F26-8DD9-1BAC4914DE12}">
      <dgm:prSet/>
      <dgm:spPr/>
      <dgm:t>
        <a:bodyPr/>
        <a:lstStyle/>
        <a:p>
          <a:endParaRPr lang="en-US">
            <a:latin typeface="+mn-lt"/>
          </a:endParaRPr>
        </a:p>
      </dgm:t>
    </dgm:pt>
    <dgm:pt modelId="{42BC46DE-F3CF-4E1E-9008-925A32566467}">
      <dgm:prSet/>
      <dgm:spPr/>
      <dgm:t>
        <a:bodyPr/>
        <a:lstStyle/>
        <a:p>
          <a:pPr rtl="0"/>
          <a:r>
            <a:rPr lang="en-US">
              <a:latin typeface="+mn-lt"/>
            </a:rPr>
            <a:t>Higher doses of aspirin in bivalirudin groups compared to heparin (29.4 mg/kg vs. 6.2 mg/kg)</a:t>
          </a:r>
        </a:p>
      </dgm:t>
    </dgm:pt>
    <dgm:pt modelId="{5A6E0FE9-0289-40E4-AA5D-16D4E15A7FC8}" type="parTrans" cxnId="{F65C48E0-4CCA-4DB6-AAA4-ACC1440F4931}">
      <dgm:prSet/>
      <dgm:spPr/>
      <dgm:t>
        <a:bodyPr/>
        <a:lstStyle/>
        <a:p>
          <a:endParaRPr lang="en-US">
            <a:latin typeface="+mn-lt"/>
          </a:endParaRPr>
        </a:p>
      </dgm:t>
    </dgm:pt>
    <dgm:pt modelId="{9B5DEBB6-7285-43AB-932E-AFA204AE5C37}" type="sibTrans" cxnId="{F65C48E0-4CCA-4DB6-AAA4-ACC1440F4931}">
      <dgm:prSet/>
      <dgm:spPr/>
      <dgm:t>
        <a:bodyPr/>
        <a:lstStyle/>
        <a:p>
          <a:endParaRPr lang="en-US">
            <a:latin typeface="+mn-lt"/>
          </a:endParaRPr>
        </a:p>
      </dgm:t>
    </dgm:pt>
    <dgm:pt modelId="{93872631-A33B-47B7-B999-3AA678F0E1A5}" type="pres">
      <dgm:prSet presAssocID="{DC4002E6-4310-4ED9-ABB8-C05FE340448C}" presName="Name0" presStyleCnt="0">
        <dgm:presLayoutVars>
          <dgm:dir/>
          <dgm:animLvl val="lvl"/>
          <dgm:resizeHandles val="exact"/>
        </dgm:presLayoutVars>
      </dgm:prSet>
      <dgm:spPr/>
    </dgm:pt>
    <dgm:pt modelId="{CD14DE71-AC0B-4356-AE29-605CC9A89D54}" type="pres">
      <dgm:prSet presAssocID="{42BC46DE-F3CF-4E1E-9008-925A32566467}" presName="boxAndChildren" presStyleCnt="0"/>
      <dgm:spPr/>
    </dgm:pt>
    <dgm:pt modelId="{E9476D10-66D4-4C36-AEB9-7A7CD81063EF}" type="pres">
      <dgm:prSet presAssocID="{42BC46DE-F3CF-4E1E-9008-925A32566467}" presName="parentTextBox" presStyleLbl="node1" presStyleIdx="0" presStyleCnt="5"/>
      <dgm:spPr/>
    </dgm:pt>
    <dgm:pt modelId="{6109A01C-79A7-4C63-A1AD-4EF83BD7D894}" type="pres">
      <dgm:prSet presAssocID="{51695F47-AFE6-40D4-90A3-62F79FDA0504}" presName="sp" presStyleCnt="0"/>
      <dgm:spPr/>
    </dgm:pt>
    <dgm:pt modelId="{C61837FE-D631-4F7D-92CB-EFAEA4D290C0}" type="pres">
      <dgm:prSet presAssocID="{40731080-7678-4BFE-8987-1E05AC4E7FB1}" presName="arrowAndChildren" presStyleCnt="0"/>
      <dgm:spPr/>
    </dgm:pt>
    <dgm:pt modelId="{93DD35BC-6BFA-43C9-AA4A-8CB77907BF40}" type="pres">
      <dgm:prSet presAssocID="{40731080-7678-4BFE-8987-1E05AC4E7FB1}" presName="parentTextArrow" presStyleLbl="node1" presStyleIdx="0" presStyleCnt="5"/>
      <dgm:spPr/>
    </dgm:pt>
    <dgm:pt modelId="{4EF80765-ACA2-45CE-ACF9-0B426A64A39B}" type="pres">
      <dgm:prSet presAssocID="{40731080-7678-4BFE-8987-1E05AC4E7FB1}" presName="arrow" presStyleLbl="node1" presStyleIdx="1" presStyleCnt="5" custScaleY="117407"/>
      <dgm:spPr/>
    </dgm:pt>
    <dgm:pt modelId="{29422E8C-4407-4F5D-AB92-9DB07B708C44}" type="pres">
      <dgm:prSet presAssocID="{40731080-7678-4BFE-8987-1E05AC4E7FB1}" presName="descendantArrow" presStyleCnt="0"/>
      <dgm:spPr/>
    </dgm:pt>
    <dgm:pt modelId="{D649665C-7428-4850-A048-2DC1D6B1DC1C}" type="pres">
      <dgm:prSet presAssocID="{6F2341E6-3997-43DE-ACA1-17440A12DD64}" presName="childTextArrow" presStyleLbl="fgAccFollowNode1" presStyleIdx="0" presStyleCnt="4">
        <dgm:presLayoutVars>
          <dgm:bulletEnabled val="1"/>
        </dgm:presLayoutVars>
      </dgm:prSet>
      <dgm:spPr/>
    </dgm:pt>
    <dgm:pt modelId="{877704AF-17C7-4A46-87A5-336DDEBCA2B3}" type="pres">
      <dgm:prSet presAssocID="{20F1B7E1-1CB7-425D-9CA2-B4E7EEE4BFAB}" presName="childTextArrow" presStyleLbl="fgAccFollowNode1" presStyleIdx="1" presStyleCnt="4">
        <dgm:presLayoutVars>
          <dgm:bulletEnabled val="1"/>
        </dgm:presLayoutVars>
      </dgm:prSet>
      <dgm:spPr/>
    </dgm:pt>
    <dgm:pt modelId="{6BC45478-4FC2-4C3D-A212-D0C3D72D3AE0}" type="pres">
      <dgm:prSet presAssocID="{50B39AEC-5102-4A76-A45D-AA9A367B1A1C}" presName="sp" presStyleCnt="0"/>
      <dgm:spPr/>
    </dgm:pt>
    <dgm:pt modelId="{5BFD936B-FDF3-4070-AE14-790897BA70A8}" type="pres">
      <dgm:prSet presAssocID="{68B6665F-CF04-44DA-A721-D9E0233E07FB}" presName="arrowAndChildren" presStyleCnt="0"/>
      <dgm:spPr/>
    </dgm:pt>
    <dgm:pt modelId="{B4994464-5DF2-4B6F-B71D-E3E0626B2C2B}" type="pres">
      <dgm:prSet presAssocID="{68B6665F-CF04-44DA-A721-D9E0233E07FB}" presName="parentTextArrow" presStyleLbl="node1" presStyleIdx="1" presStyleCnt="5"/>
      <dgm:spPr/>
    </dgm:pt>
    <dgm:pt modelId="{F83301F8-4CD7-4E38-8713-F6D982880A85}" type="pres">
      <dgm:prSet presAssocID="{68B6665F-CF04-44DA-A721-D9E0233E07FB}" presName="arrow" presStyleLbl="node1" presStyleIdx="2" presStyleCnt="5" custScaleY="130943"/>
      <dgm:spPr/>
    </dgm:pt>
    <dgm:pt modelId="{2659AC3C-0161-4529-AA3A-52E5A43FC690}" type="pres">
      <dgm:prSet presAssocID="{68B6665F-CF04-44DA-A721-D9E0233E07FB}" presName="descendantArrow" presStyleCnt="0"/>
      <dgm:spPr/>
    </dgm:pt>
    <dgm:pt modelId="{CD7ED44B-2706-4776-8334-F0E427BA4AFC}" type="pres">
      <dgm:prSet presAssocID="{81F4F203-6C42-42F6-9C7E-AD9DB5BD7C6E}" presName="childTextArrow" presStyleLbl="fgAccFollowNode1" presStyleIdx="2" presStyleCnt="4">
        <dgm:presLayoutVars>
          <dgm:bulletEnabled val="1"/>
        </dgm:presLayoutVars>
      </dgm:prSet>
      <dgm:spPr/>
    </dgm:pt>
    <dgm:pt modelId="{5EA77604-D416-470C-917C-482C125631B3}" type="pres">
      <dgm:prSet presAssocID="{F7C46A7E-65C0-46DA-BA2F-0239D38E1381}" presName="childTextArrow" presStyleLbl="fgAccFollowNode1" presStyleIdx="3" presStyleCnt="4">
        <dgm:presLayoutVars>
          <dgm:bulletEnabled val="1"/>
        </dgm:presLayoutVars>
      </dgm:prSet>
      <dgm:spPr/>
    </dgm:pt>
    <dgm:pt modelId="{F0E2B752-4634-45E3-9A73-42201F6FDB69}" type="pres">
      <dgm:prSet presAssocID="{4C507F46-2093-4983-9C67-79F9698F13C4}" presName="sp" presStyleCnt="0"/>
      <dgm:spPr/>
    </dgm:pt>
    <dgm:pt modelId="{21556CC7-C425-4FEC-B345-25D34BD6C12E}" type="pres">
      <dgm:prSet presAssocID="{75C38D7E-9E0A-48F0-B363-9F8132C0B5FF}" presName="arrowAndChildren" presStyleCnt="0"/>
      <dgm:spPr/>
    </dgm:pt>
    <dgm:pt modelId="{19B17F28-2527-4E53-B2D2-118DEF74CEA2}" type="pres">
      <dgm:prSet presAssocID="{75C38D7E-9E0A-48F0-B363-9F8132C0B5FF}" presName="parentTextArrow" presStyleLbl="node1" presStyleIdx="3" presStyleCnt="5"/>
      <dgm:spPr/>
    </dgm:pt>
    <dgm:pt modelId="{23E70A5E-77FA-4F91-8045-76E4021C2B13}" type="pres">
      <dgm:prSet presAssocID="{A6C48FBA-DF12-4C49-9EB4-B5C33C607261}" presName="sp" presStyleCnt="0"/>
      <dgm:spPr/>
    </dgm:pt>
    <dgm:pt modelId="{60E97BA5-08AF-48F9-ADAD-311C719D0201}" type="pres">
      <dgm:prSet presAssocID="{A9384474-4FEC-414B-B378-6EDF3B61BDC9}" presName="arrowAndChildren" presStyleCnt="0"/>
      <dgm:spPr/>
    </dgm:pt>
    <dgm:pt modelId="{FF015871-54B9-4E2E-9B11-B6EF3F8BD904}" type="pres">
      <dgm:prSet presAssocID="{A9384474-4FEC-414B-B378-6EDF3B61BDC9}" presName="parentTextArrow" presStyleLbl="node1" presStyleIdx="4" presStyleCnt="5"/>
      <dgm:spPr/>
    </dgm:pt>
  </dgm:ptLst>
  <dgm:cxnLst>
    <dgm:cxn modelId="{1EFE7201-8E89-4050-9967-58646D6200D3}" type="presOf" srcId="{6F2341E6-3997-43DE-ACA1-17440A12DD64}" destId="{D649665C-7428-4850-A048-2DC1D6B1DC1C}" srcOrd="0" destOrd="0" presId="urn:microsoft.com/office/officeart/2005/8/layout/process4"/>
    <dgm:cxn modelId="{01BB1212-F186-450E-A60F-5E111EA565ED}" type="presOf" srcId="{F7C46A7E-65C0-46DA-BA2F-0239D38E1381}" destId="{5EA77604-D416-470C-917C-482C125631B3}" srcOrd="0" destOrd="0" presId="urn:microsoft.com/office/officeart/2005/8/layout/process4"/>
    <dgm:cxn modelId="{48971E16-710C-406D-BBBB-154D29374FD0}" type="presOf" srcId="{42BC46DE-F3CF-4E1E-9008-925A32566467}" destId="{E9476D10-66D4-4C36-AEB9-7A7CD81063EF}" srcOrd="0" destOrd="0" presId="urn:microsoft.com/office/officeart/2005/8/layout/process4"/>
    <dgm:cxn modelId="{D096EB1A-55B0-4D0F-A8FF-D84F0E317CC1}" type="presOf" srcId="{DC4002E6-4310-4ED9-ABB8-C05FE340448C}" destId="{93872631-A33B-47B7-B999-3AA678F0E1A5}" srcOrd="0" destOrd="0" presId="urn:microsoft.com/office/officeart/2005/8/layout/process4"/>
    <dgm:cxn modelId="{EAE4B22D-008A-407B-A175-57C9FC3197C8}" srcId="{DC4002E6-4310-4ED9-ABB8-C05FE340448C}" destId="{75C38D7E-9E0A-48F0-B363-9F8132C0B5FF}" srcOrd="1" destOrd="0" parTransId="{3CBAC393-782E-417A-9ECE-CD8F2BCA87E1}" sibTransId="{4C507F46-2093-4983-9C67-79F9698F13C4}"/>
    <dgm:cxn modelId="{4AC9664D-D12F-4429-B24A-3FC68CCC0EFF}" type="presOf" srcId="{40731080-7678-4BFE-8987-1E05AC4E7FB1}" destId="{4EF80765-ACA2-45CE-ACF9-0B426A64A39B}" srcOrd="1" destOrd="0" presId="urn:microsoft.com/office/officeart/2005/8/layout/process4"/>
    <dgm:cxn modelId="{23DF297A-58E0-4830-A190-EF351C6FD7D0}" type="presOf" srcId="{68B6665F-CF04-44DA-A721-D9E0233E07FB}" destId="{B4994464-5DF2-4B6F-B71D-E3E0626B2C2B}" srcOrd="0" destOrd="0" presId="urn:microsoft.com/office/officeart/2005/8/layout/process4"/>
    <dgm:cxn modelId="{8A31F87C-A03D-4F26-8DD9-1BAC4914DE12}" srcId="{40731080-7678-4BFE-8987-1E05AC4E7FB1}" destId="{20F1B7E1-1CB7-425D-9CA2-B4E7EEE4BFAB}" srcOrd="1" destOrd="0" parTransId="{CBF09E28-6552-466C-8C53-37B060269487}" sibTransId="{B743ECD2-6E63-42C2-9B28-A0F1E6CC47FB}"/>
    <dgm:cxn modelId="{17F3039A-C5FD-4D0B-985D-A98AC361A25C}" type="presOf" srcId="{75C38D7E-9E0A-48F0-B363-9F8132C0B5FF}" destId="{19B17F28-2527-4E53-B2D2-118DEF74CEA2}" srcOrd="0" destOrd="0" presId="urn:microsoft.com/office/officeart/2005/8/layout/process4"/>
    <dgm:cxn modelId="{CA8F2D9C-4639-4BFD-909C-C1C44EB2891A}" type="presOf" srcId="{68B6665F-CF04-44DA-A721-D9E0233E07FB}" destId="{F83301F8-4CD7-4E38-8713-F6D982880A85}" srcOrd="1" destOrd="0" presId="urn:microsoft.com/office/officeart/2005/8/layout/process4"/>
    <dgm:cxn modelId="{D1CA0EA8-B325-4DF1-AB77-358CD4245E9B}" srcId="{DC4002E6-4310-4ED9-ABB8-C05FE340448C}" destId="{A9384474-4FEC-414B-B378-6EDF3B61BDC9}" srcOrd="0" destOrd="0" parTransId="{EF079CF6-DBAC-4228-95FA-FB5218D4C51E}" sibTransId="{A6C48FBA-DF12-4C49-9EB4-B5C33C607261}"/>
    <dgm:cxn modelId="{F70D18AD-0E2F-455B-943B-E9EFFCB5216D}" srcId="{40731080-7678-4BFE-8987-1E05AC4E7FB1}" destId="{6F2341E6-3997-43DE-ACA1-17440A12DD64}" srcOrd="0" destOrd="0" parTransId="{D27E5555-AF4D-49C7-B865-624397A6B3D9}" sibTransId="{EB650051-F98B-4506-AE64-62106EFBE227}"/>
    <dgm:cxn modelId="{63110CAF-2A4A-46EA-96EA-2FE014E05B93}" type="presOf" srcId="{A9384474-4FEC-414B-B378-6EDF3B61BDC9}" destId="{FF015871-54B9-4E2E-9B11-B6EF3F8BD904}" srcOrd="0" destOrd="0" presId="urn:microsoft.com/office/officeart/2005/8/layout/process4"/>
    <dgm:cxn modelId="{8A5925B4-7D74-4CCB-B188-157211994352}" type="presOf" srcId="{40731080-7678-4BFE-8987-1E05AC4E7FB1}" destId="{93DD35BC-6BFA-43C9-AA4A-8CB77907BF40}" srcOrd="0" destOrd="0" presId="urn:microsoft.com/office/officeart/2005/8/layout/process4"/>
    <dgm:cxn modelId="{C83F79B7-E278-41F8-819B-4025576670AE}" srcId="{68B6665F-CF04-44DA-A721-D9E0233E07FB}" destId="{F7C46A7E-65C0-46DA-BA2F-0239D38E1381}" srcOrd="1" destOrd="0" parTransId="{22D5CB39-CCA3-4BDE-95FD-0AE190F174BE}" sibTransId="{9D5887DB-2ACC-4D4C-9121-72DC8128C58C}"/>
    <dgm:cxn modelId="{D371EFDC-E40A-4BDF-9086-C61772F129B9}" type="presOf" srcId="{81F4F203-6C42-42F6-9C7E-AD9DB5BD7C6E}" destId="{CD7ED44B-2706-4776-8334-F0E427BA4AFC}" srcOrd="0" destOrd="0" presId="urn:microsoft.com/office/officeart/2005/8/layout/process4"/>
    <dgm:cxn modelId="{F65C48E0-4CCA-4DB6-AAA4-ACC1440F4931}" srcId="{DC4002E6-4310-4ED9-ABB8-C05FE340448C}" destId="{42BC46DE-F3CF-4E1E-9008-925A32566467}" srcOrd="4" destOrd="0" parTransId="{5A6E0FE9-0289-40E4-AA5D-16D4E15A7FC8}" sibTransId="{9B5DEBB6-7285-43AB-932E-AFA204AE5C37}"/>
    <dgm:cxn modelId="{8FCC78E8-CBA6-4F6E-8CDF-392FBEA243A2}" srcId="{68B6665F-CF04-44DA-A721-D9E0233E07FB}" destId="{81F4F203-6C42-42F6-9C7E-AD9DB5BD7C6E}" srcOrd="0" destOrd="0" parTransId="{9C661AF6-A753-477C-80E8-4D1CC0C97950}" sibTransId="{CA609870-C708-4622-BBC1-2CC1E73ED0A5}"/>
    <dgm:cxn modelId="{CE32EFF3-0E55-4FDD-A5BE-C3ED38715F7A}" srcId="{DC4002E6-4310-4ED9-ABB8-C05FE340448C}" destId="{68B6665F-CF04-44DA-A721-D9E0233E07FB}" srcOrd="2" destOrd="0" parTransId="{9E3F9B6D-4066-402A-8716-82360182CA22}" sibTransId="{50B39AEC-5102-4A76-A45D-AA9A367B1A1C}"/>
    <dgm:cxn modelId="{AF6643F4-4740-41A9-8F9C-76805CE588FA}" srcId="{DC4002E6-4310-4ED9-ABB8-C05FE340448C}" destId="{40731080-7678-4BFE-8987-1E05AC4E7FB1}" srcOrd="3" destOrd="0" parTransId="{2F2EDC88-4E93-428C-9F20-A91FD0224694}" sibTransId="{51695F47-AFE6-40D4-90A3-62F79FDA0504}"/>
    <dgm:cxn modelId="{039F93F6-3686-4A1C-82D4-7600B6E27FD2}" type="presOf" srcId="{20F1B7E1-1CB7-425D-9CA2-B4E7EEE4BFAB}" destId="{877704AF-17C7-4A46-87A5-336DDEBCA2B3}" srcOrd="0" destOrd="0" presId="urn:microsoft.com/office/officeart/2005/8/layout/process4"/>
    <dgm:cxn modelId="{F4655D97-DF84-4DB5-A40D-EFB5297BAC4F}" type="presParOf" srcId="{93872631-A33B-47B7-B999-3AA678F0E1A5}" destId="{CD14DE71-AC0B-4356-AE29-605CC9A89D54}" srcOrd="0" destOrd="0" presId="urn:microsoft.com/office/officeart/2005/8/layout/process4"/>
    <dgm:cxn modelId="{04DCE4A9-B60D-4F2B-AF49-51FE372A189A}" type="presParOf" srcId="{CD14DE71-AC0B-4356-AE29-605CC9A89D54}" destId="{E9476D10-66D4-4C36-AEB9-7A7CD81063EF}" srcOrd="0" destOrd="0" presId="urn:microsoft.com/office/officeart/2005/8/layout/process4"/>
    <dgm:cxn modelId="{8D3088A4-D2BD-4D6E-8AB7-AB66BBE11958}" type="presParOf" srcId="{93872631-A33B-47B7-B999-3AA678F0E1A5}" destId="{6109A01C-79A7-4C63-A1AD-4EF83BD7D894}" srcOrd="1" destOrd="0" presId="urn:microsoft.com/office/officeart/2005/8/layout/process4"/>
    <dgm:cxn modelId="{D18B8F68-4457-49C5-9510-E46454D5C36B}" type="presParOf" srcId="{93872631-A33B-47B7-B999-3AA678F0E1A5}" destId="{C61837FE-D631-4F7D-92CB-EFAEA4D290C0}" srcOrd="2" destOrd="0" presId="urn:microsoft.com/office/officeart/2005/8/layout/process4"/>
    <dgm:cxn modelId="{2A49FCEE-7D28-4BD0-BD8A-A0F08FF6C578}" type="presParOf" srcId="{C61837FE-D631-4F7D-92CB-EFAEA4D290C0}" destId="{93DD35BC-6BFA-43C9-AA4A-8CB77907BF40}" srcOrd="0" destOrd="0" presId="urn:microsoft.com/office/officeart/2005/8/layout/process4"/>
    <dgm:cxn modelId="{6526FCEE-B3EC-435F-A650-615936553173}" type="presParOf" srcId="{C61837FE-D631-4F7D-92CB-EFAEA4D290C0}" destId="{4EF80765-ACA2-45CE-ACF9-0B426A64A39B}" srcOrd="1" destOrd="0" presId="urn:microsoft.com/office/officeart/2005/8/layout/process4"/>
    <dgm:cxn modelId="{3D8E75F7-E86E-43CD-BB17-CD906FC96815}" type="presParOf" srcId="{C61837FE-D631-4F7D-92CB-EFAEA4D290C0}" destId="{29422E8C-4407-4F5D-AB92-9DB07B708C44}" srcOrd="2" destOrd="0" presId="urn:microsoft.com/office/officeart/2005/8/layout/process4"/>
    <dgm:cxn modelId="{60513170-844C-43D1-A50D-ADDDE101CF97}" type="presParOf" srcId="{29422E8C-4407-4F5D-AB92-9DB07B708C44}" destId="{D649665C-7428-4850-A048-2DC1D6B1DC1C}" srcOrd="0" destOrd="0" presId="urn:microsoft.com/office/officeart/2005/8/layout/process4"/>
    <dgm:cxn modelId="{EF3A10C8-1FA5-426F-A403-52664EEDAC34}" type="presParOf" srcId="{29422E8C-4407-4F5D-AB92-9DB07B708C44}" destId="{877704AF-17C7-4A46-87A5-336DDEBCA2B3}" srcOrd="1" destOrd="0" presId="urn:microsoft.com/office/officeart/2005/8/layout/process4"/>
    <dgm:cxn modelId="{8AF5DFB2-DE70-4D9B-897C-35007CEB7E34}" type="presParOf" srcId="{93872631-A33B-47B7-B999-3AA678F0E1A5}" destId="{6BC45478-4FC2-4C3D-A212-D0C3D72D3AE0}" srcOrd="3" destOrd="0" presId="urn:microsoft.com/office/officeart/2005/8/layout/process4"/>
    <dgm:cxn modelId="{D9948563-EC6C-45C7-AAA4-B74A6FAEAA02}" type="presParOf" srcId="{93872631-A33B-47B7-B999-3AA678F0E1A5}" destId="{5BFD936B-FDF3-4070-AE14-790897BA70A8}" srcOrd="4" destOrd="0" presId="urn:microsoft.com/office/officeart/2005/8/layout/process4"/>
    <dgm:cxn modelId="{36B931D1-7229-4F5E-8367-A9ADA92DD958}" type="presParOf" srcId="{5BFD936B-FDF3-4070-AE14-790897BA70A8}" destId="{B4994464-5DF2-4B6F-B71D-E3E0626B2C2B}" srcOrd="0" destOrd="0" presId="urn:microsoft.com/office/officeart/2005/8/layout/process4"/>
    <dgm:cxn modelId="{2E540813-107A-48B9-BC97-9806E88A55A2}" type="presParOf" srcId="{5BFD936B-FDF3-4070-AE14-790897BA70A8}" destId="{F83301F8-4CD7-4E38-8713-F6D982880A85}" srcOrd="1" destOrd="0" presId="urn:microsoft.com/office/officeart/2005/8/layout/process4"/>
    <dgm:cxn modelId="{5BC42ACE-75ED-4030-9F97-D0E0EC7DE545}" type="presParOf" srcId="{5BFD936B-FDF3-4070-AE14-790897BA70A8}" destId="{2659AC3C-0161-4529-AA3A-52E5A43FC690}" srcOrd="2" destOrd="0" presId="urn:microsoft.com/office/officeart/2005/8/layout/process4"/>
    <dgm:cxn modelId="{1FC28D8F-3FF7-459A-8DDD-26E67EC5D6B3}" type="presParOf" srcId="{2659AC3C-0161-4529-AA3A-52E5A43FC690}" destId="{CD7ED44B-2706-4776-8334-F0E427BA4AFC}" srcOrd="0" destOrd="0" presId="urn:microsoft.com/office/officeart/2005/8/layout/process4"/>
    <dgm:cxn modelId="{39F1AD5D-8C2E-45C7-A8BF-63B2117D235D}" type="presParOf" srcId="{2659AC3C-0161-4529-AA3A-52E5A43FC690}" destId="{5EA77604-D416-470C-917C-482C125631B3}" srcOrd="1" destOrd="0" presId="urn:microsoft.com/office/officeart/2005/8/layout/process4"/>
    <dgm:cxn modelId="{39BA5B6F-6175-4E3F-A447-E2930E442283}" type="presParOf" srcId="{93872631-A33B-47B7-B999-3AA678F0E1A5}" destId="{F0E2B752-4634-45E3-9A73-42201F6FDB69}" srcOrd="5" destOrd="0" presId="urn:microsoft.com/office/officeart/2005/8/layout/process4"/>
    <dgm:cxn modelId="{27533DAE-0336-4BE6-93BC-83D2D3D566CD}" type="presParOf" srcId="{93872631-A33B-47B7-B999-3AA678F0E1A5}" destId="{21556CC7-C425-4FEC-B345-25D34BD6C12E}" srcOrd="6" destOrd="0" presId="urn:microsoft.com/office/officeart/2005/8/layout/process4"/>
    <dgm:cxn modelId="{3029985F-1504-4E5B-AF1C-AAFA7826F42A}" type="presParOf" srcId="{21556CC7-C425-4FEC-B345-25D34BD6C12E}" destId="{19B17F28-2527-4E53-B2D2-118DEF74CEA2}" srcOrd="0" destOrd="0" presId="urn:microsoft.com/office/officeart/2005/8/layout/process4"/>
    <dgm:cxn modelId="{749A2EE7-228C-4944-AAB3-CBA2F32C0057}" type="presParOf" srcId="{93872631-A33B-47B7-B999-3AA678F0E1A5}" destId="{23E70A5E-77FA-4F91-8045-76E4021C2B13}" srcOrd="7" destOrd="0" presId="urn:microsoft.com/office/officeart/2005/8/layout/process4"/>
    <dgm:cxn modelId="{37C4CCF6-1983-4329-A7E0-BD4C1C54CC31}" type="presParOf" srcId="{93872631-A33B-47B7-B999-3AA678F0E1A5}" destId="{60E97BA5-08AF-48F9-ADAD-311C719D0201}" srcOrd="8" destOrd="0" presId="urn:microsoft.com/office/officeart/2005/8/layout/process4"/>
    <dgm:cxn modelId="{48ED7885-4ED4-4DB5-A2FC-B4C345705511}" type="presParOf" srcId="{60E97BA5-08AF-48F9-ADAD-311C719D0201}" destId="{FF015871-54B9-4E2E-9B11-B6EF3F8BD90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9FBA2DA-7BB6-44A8-9CC3-4AC8502BB6B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5392834-897C-4A5B-8725-2912EBCCCBFE}">
      <dgm:prSet custT="1"/>
      <dgm:spPr/>
      <dgm:t>
        <a:bodyPr/>
        <a:lstStyle/>
        <a:p>
          <a:r>
            <a:rPr lang="en-US" sz="1800" dirty="0">
              <a:latin typeface="+mn-lt"/>
            </a:rPr>
            <a:t>The only secondary outcome that was statistically significant was incidence of major bleeding</a:t>
          </a:r>
        </a:p>
      </dgm:t>
    </dgm:pt>
    <dgm:pt modelId="{9B6BD498-728E-476B-B9C0-C03E21F9334F}" type="parTrans" cxnId="{72539B8A-F894-48B0-BC1F-88FFB81FA527}">
      <dgm:prSet/>
      <dgm:spPr/>
      <dgm:t>
        <a:bodyPr/>
        <a:lstStyle/>
        <a:p>
          <a:endParaRPr lang="en-US" sz="1800">
            <a:latin typeface="+mn-lt"/>
          </a:endParaRPr>
        </a:p>
      </dgm:t>
    </dgm:pt>
    <dgm:pt modelId="{94A509CA-2B29-4B1B-B5FA-A885A833C84F}" type="sibTrans" cxnId="{72539B8A-F894-48B0-BC1F-88FFB81FA527}">
      <dgm:prSet/>
      <dgm:spPr/>
      <dgm:t>
        <a:bodyPr/>
        <a:lstStyle/>
        <a:p>
          <a:endParaRPr lang="en-US" sz="1800">
            <a:latin typeface="+mn-lt"/>
          </a:endParaRPr>
        </a:p>
      </dgm:t>
    </dgm:pt>
    <dgm:pt modelId="{988725DC-2912-47C7-A409-2CCCA4FCD215}">
      <dgm:prSet custT="1"/>
      <dgm:spPr/>
      <dgm:t>
        <a:bodyPr/>
        <a:lstStyle/>
        <a:p>
          <a:pPr rtl="0"/>
          <a:r>
            <a:rPr lang="en-US" sz="1800" dirty="0">
              <a:latin typeface="+mn-lt"/>
            </a:rPr>
            <a:t>1 incidence of chest tube bleeding in heparin group and 0 in bivalirudin </a:t>
          </a:r>
        </a:p>
      </dgm:t>
    </dgm:pt>
    <dgm:pt modelId="{689A5342-F939-4B48-8653-D9E2C4E89D34}" type="parTrans" cxnId="{1B797878-4323-4F75-A3DB-EB03A33BA7FA}">
      <dgm:prSet/>
      <dgm:spPr/>
      <dgm:t>
        <a:bodyPr/>
        <a:lstStyle/>
        <a:p>
          <a:endParaRPr lang="en-US" sz="1800">
            <a:latin typeface="+mn-lt"/>
          </a:endParaRPr>
        </a:p>
      </dgm:t>
    </dgm:pt>
    <dgm:pt modelId="{2F897CE5-FEAD-4B25-9D8A-F5F4E0718FC5}" type="sibTrans" cxnId="{1B797878-4323-4F75-A3DB-EB03A33BA7FA}">
      <dgm:prSet/>
      <dgm:spPr/>
      <dgm:t>
        <a:bodyPr/>
        <a:lstStyle/>
        <a:p>
          <a:endParaRPr lang="en-US" sz="1800">
            <a:latin typeface="+mn-lt"/>
          </a:endParaRPr>
        </a:p>
      </dgm:t>
    </dgm:pt>
    <dgm:pt modelId="{04D71C89-E2AE-46D6-8CF1-15FF370107ED}" type="pres">
      <dgm:prSet presAssocID="{E9FBA2DA-7BB6-44A8-9CC3-4AC8502BB6BA}" presName="linear" presStyleCnt="0">
        <dgm:presLayoutVars>
          <dgm:animLvl val="lvl"/>
          <dgm:resizeHandles val="exact"/>
        </dgm:presLayoutVars>
      </dgm:prSet>
      <dgm:spPr/>
    </dgm:pt>
    <dgm:pt modelId="{2AC2F381-8484-4299-A2D2-8188D8E55A29}" type="pres">
      <dgm:prSet presAssocID="{45392834-897C-4A5B-8725-2912EBCCCBFE}" presName="parentText" presStyleLbl="node1" presStyleIdx="0" presStyleCnt="1">
        <dgm:presLayoutVars>
          <dgm:chMax val="0"/>
          <dgm:bulletEnabled val="1"/>
        </dgm:presLayoutVars>
      </dgm:prSet>
      <dgm:spPr/>
    </dgm:pt>
    <dgm:pt modelId="{0EBB15DF-9F8F-4A35-AAE3-CF44FF937379}" type="pres">
      <dgm:prSet presAssocID="{45392834-897C-4A5B-8725-2912EBCCCBFE}" presName="childText" presStyleLbl="revTx" presStyleIdx="0" presStyleCnt="1">
        <dgm:presLayoutVars>
          <dgm:bulletEnabled val="1"/>
        </dgm:presLayoutVars>
      </dgm:prSet>
      <dgm:spPr/>
    </dgm:pt>
  </dgm:ptLst>
  <dgm:cxnLst>
    <dgm:cxn modelId="{4E79BF57-A1F4-449E-A127-4C20B2992F89}" type="presOf" srcId="{988725DC-2912-47C7-A409-2CCCA4FCD215}" destId="{0EBB15DF-9F8F-4A35-AAE3-CF44FF937379}" srcOrd="0" destOrd="0" presId="urn:microsoft.com/office/officeart/2005/8/layout/vList2"/>
    <dgm:cxn modelId="{1B797878-4323-4F75-A3DB-EB03A33BA7FA}" srcId="{45392834-897C-4A5B-8725-2912EBCCCBFE}" destId="{988725DC-2912-47C7-A409-2CCCA4FCD215}" srcOrd="0" destOrd="0" parTransId="{689A5342-F939-4B48-8653-D9E2C4E89D34}" sibTransId="{2F897CE5-FEAD-4B25-9D8A-F5F4E0718FC5}"/>
    <dgm:cxn modelId="{72539B8A-F894-48B0-BC1F-88FFB81FA527}" srcId="{E9FBA2DA-7BB6-44A8-9CC3-4AC8502BB6BA}" destId="{45392834-897C-4A5B-8725-2912EBCCCBFE}" srcOrd="0" destOrd="0" parTransId="{9B6BD498-728E-476B-B9C0-C03E21F9334F}" sibTransId="{94A509CA-2B29-4B1B-B5FA-A885A833C84F}"/>
    <dgm:cxn modelId="{E19182B6-2F39-43DF-BB6A-4FAA2850E4A5}" type="presOf" srcId="{E9FBA2DA-7BB6-44A8-9CC3-4AC8502BB6BA}" destId="{04D71C89-E2AE-46D6-8CF1-15FF370107ED}" srcOrd="0" destOrd="0" presId="urn:microsoft.com/office/officeart/2005/8/layout/vList2"/>
    <dgm:cxn modelId="{CCDC9EFC-812F-4EEC-94EE-067BA31646D3}" type="presOf" srcId="{45392834-897C-4A5B-8725-2912EBCCCBFE}" destId="{2AC2F381-8484-4299-A2D2-8188D8E55A29}" srcOrd="0" destOrd="0" presId="urn:microsoft.com/office/officeart/2005/8/layout/vList2"/>
    <dgm:cxn modelId="{4FA4FA73-F97C-4FB8-958C-5C072E62F077}" type="presParOf" srcId="{04D71C89-E2AE-46D6-8CF1-15FF370107ED}" destId="{2AC2F381-8484-4299-A2D2-8188D8E55A29}" srcOrd="0" destOrd="0" presId="urn:microsoft.com/office/officeart/2005/8/layout/vList2"/>
    <dgm:cxn modelId="{84CEEFC4-05AA-475D-87A6-055A8DF0A52B}" type="presParOf" srcId="{04D71C89-E2AE-46D6-8CF1-15FF370107ED}" destId="{0EBB15DF-9F8F-4A35-AAE3-CF44FF93737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EB58F4E-9915-4960-B473-2401D4EA6B9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22B10E6-FE75-4309-AD33-EA649BE79440}">
      <dgm:prSet/>
      <dgm:spPr/>
      <dgm:t>
        <a:bodyPr/>
        <a:lstStyle/>
        <a:p>
          <a:r>
            <a:rPr lang="en-US"/>
            <a:t>Bivalirudin had faster onset to therapeutic efficacy post initiation when compared to anti-Xa heparin dosing</a:t>
          </a:r>
        </a:p>
      </dgm:t>
    </dgm:pt>
    <dgm:pt modelId="{6F05ADB5-AF08-4CB8-B037-1F10ADA4AA6F}" type="parTrans" cxnId="{843D8BBC-304A-4AA5-B291-F2DAC89DC445}">
      <dgm:prSet/>
      <dgm:spPr/>
      <dgm:t>
        <a:bodyPr/>
        <a:lstStyle/>
        <a:p>
          <a:endParaRPr lang="en-US"/>
        </a:p>
      </dgm:t>
    </dgm:pt>
    <dgm:pt modelId="{51A7ADF8-9E2F-4F57-902B-115FD305F984}" type="sibTrans" cxnId="{843D8BBC-304A-4AA5-B291-F2DAC89DC445}">
      <dgm:prSet/>
      <dgm:spPr/>
      <dgm:t>
        <a:bodyPr/>
        <a:lstStyle/>
        <a:p>
          <a:endParaRPr lang="en-US"/>
        </a:p>
      </dgm:t>
    </dgm:pt>
    <dgm:pt modelId="{A5CFEC2A-3558-4077-A5B0-D5A973B45956}">
      <dgm:prSet/>
      <dgm:spPr/>
      <dgm:t>
        <a:bodyPr/>
        <a:lstStyle/>
        <a:p>
          <a:r>
            <a:rPr lang="en-US"/>
            <a:t>Bivalirudin had greater percentage of tests within therapeutic range </a:t>
          </a:r>
        </a:p>
      </dgm:t>
    </dgm:pt>
    <dgm:pt modelId="{16EC19F3-EAED-45F5-9DF1-6EADDF1B6550}" type="parTrans" cxnId="{42889C69-6D96-4EB0-9739-E32A8635BEFF}">
      <dgm:prSet/>
      <dgm:spPr/>
      <dgm:t>
        <a:bodyPr/>
        <a:lstStyle/>
        <a:p>
          <a:endParaRPr lang="en-US"/>
        </a:p>
      </dgm:t>
    </dgm:pt>
    <dgm:pt modelId="{6EE46AEA-855B-4C50-807A-1672CFD70646}" type="sibTrans" cxnId="{42889C69-6D96-4EB0-9739-E32A8635BEFF}">
      <dgm:prSet/>
      <dgm:spPr/>
      <dgm:t>
        <a:bodyPr/>
        <a:lstStyle/>
        <a:p>
          <a:endParaRPr lang="en-US"/>
        </a:p>
      </dgm:t>
    </dgm:pt>
    <dgm:pt modelId="{E9CC9D4F-67E0-4801-82D8-233AE809952D}">
      <dgm:prSet/>
      <dgm:spPr/>
      <dgm:t>
        <a:bodyPr/>
        <a:lstStyle/>
        <a:p>
          <a:r>
            <a:rPr lang="en-US"/>
            <a:t>Primary bleeding, clotting, and pump exchange were similar among both groups</a:t>
          </a:r>
        </a:p>
      </dgm:t>
    </dgm:pt>
    <dgm:pt modelId="{46A5EA6E-E318-471C-BCE6-71A3439509B2}" type="parTrans" cxnId="{502381B1-E8CD-409B-8ED0-10FC62F03080}">
      <dgm:prSet/>
      <dgm:spPr/>
      <dgm:t>
        <a:bodyPr/>
        <a:lstStyle/>
        <a:p>
          <a:endParaRPr lang="en-US"/>
        </a:p>
      </dgm:t>
    </dgm:pt>
    <dgm:pt modelId="{B6D10E50-E2F0-4F7B-B450-093355C1A932}" type="sibTrans" cxnId="{502381B1-E8CD-409B-8ED0-10FC62F03080}">
      <dgm:prSet/>
      <dgm:spPr/>
      <dgm:t>
        <a:bodyPr/>
        <a:lstStyle/>
        <a:p>
          <a:endParaRPr lang="en-US"/>
        </a:p>
      </dgm:t>
    </dgm:pt>
    <dgm:pt modelId="{695258DA-272F-4754-A36B-85B520FDB9C9}" type="pres">
      <dgm:prSet presAssocID="{9EB58F4E-9915-4960-B473-2401D4EA6B9E}" presName="linear" presStyleCnt="0">
        <dgm:presLayoutVars>
          <dgm:animLvl val="lvl"/>
          <dgm:resizeHandles val="exact"/>
        </dgm:presLayoutVars>
      </dgm:prSet>
      <dgm:spPr/>
    </dgm:pt>
    <dgm:pt modelId="{12813E52-85AB-4BC5-8848-237488C6AE38}" type="pres">
      <dgm:prSet presAssocID="{B22B10E6-FE75-4309-AD33-EA649BE79440}" presName="parentText" presStyleLbl="node1" presStyleIdx="0" presStyleCnt="3">
        <dgm:presLayoutVars>
          <dgm:chMax val="0"/>
          <dgm:bulletEnabled val="1"/>
        </dgm:presLayoutVars>
      </dgm:prSet>
      <dgm:spPr/>
    </dgm:pt>
    <dgm:pt modelId="{201ECFA4-0A77-40BD-8C5B-80BEEF810546}" type="pres">
      <dgm:prSet presAssocID="{51A7ADF8-9E2F-4F57-902B-115FD305F984}" presName="spacer" presStyleCnt="0"/>
      <dgm:spPr/>
    </dgm:pt>
    <dgm:pt modelId="{004E433B-F31C-4966-9B34-25F1A56866FC}" type="pres">
      <dgm:prSet presAssocID="{A5CFEC2A-3558-4077-A5B0-D5A973B45956}" presName="parentText" presStyleLbl="node1" presStyleIdx="1" presStyleCnt="3">
        <dgm:presLayoutVars>
          <dgm:chMax val="0"/>
          <dgm:bulletEnabled val="1"/>
        </dgm:presLayoutVars>
      </dgm:prSet>
      <dgm:spPr/>
    </dgm:pt>
    <dgm:pt modelId="{A3B56A02-F01E-4CDE-BB7D-EB2FD33C5BD5}" type="pres">
      <dgm:prSet presAssocID="{6EE46AEA-855B-4C50-807A-1672CFD70646}" presName="spacer" presStyleCnt="0"/>
      <dgm:spPr/>
    </dgm:pt>
    <dgm:pt modelId="{B8B3CB3A-BA91-4988-B186-E43EB4F8D506}" type="pres">
      <dgm:prSet presAssocID="{E9CC9D4F-67E0-4801-82D8-233AE809952D}" presName="parentText" presStyleLbl="node1" presStyleIdx="2" presStyleCnt="3">
        <dgm:presLayoutVars>
          <dgm:chMax val="0"/>
          <dgm:bulletEnabled val="1"/>
        </dgm:presLayoutVars>
      </dgm:prSet>
      <dgm:spPr/>
    </dgm:pt>
  </dgm:ptLst>
  <dgm:cxnLst>
    <dgm:cxn modelId="{B3B92339-4266-4086-B6FF-AB4EE27B3388}" type="presOf" srcId="{B22B10E6-FE75-4309-AD33-EA649BE79440}" destId="{12813E52-85AB-4BC5-8848-237488C6AE38}" srcOrd="0" destOrd="0" presId="urn:microsoft.com/office/officeart/2005/8/layout/vList2"/>
    <dgm:cxn modelId="{42889C69-6D96-4EB0-9739-E32A8635BEFF}" srcId="{9EB58F4E-9915-4960-B473-2401D4EA6B9E}" destId="{A5CFEC2A-3558-4077-A5B0-D5A973B45956}" srcOrd="1" destOrd="0" parTransId="{16EC19F3-EAED-45F5-9DF1-6EADDF1B6550}" sibTransId="{6EE46AEA-855B-4C50-807A-1672CFD70646}"/>
    <dgm:cxn modelId="{C1DAFE7C-75F9-4FC5-B001-62E692A013AB}" type="presOf" srcId="{9EB58F4E-9915-4960-B473-2401D4EA6B9E}" destId="{695258DA-272F-4754-A36B-85B520FDB9C9}" srcOrd="0" destOrd="0" presId="urn:microsoft.com/office/officeart/2005/8/layout/vList2"/>
    <dgm:cxn modelId="{502381B1-E8CD-409B-8ED0-10FC62F03080}" srcId="{9EB58F4E-9915-4960-B473-2401D4EA6B9E}" destId="{E9CC9D4F-67E0-4801-82D8-233AE809952D}" srcOrd="2" destOrd="0" parTransId="{46A5EA6E-E318-471C-BCE6-71A3439509B2}" sibTransId="{B6D10E50-E2F0-4F7B-B450-093355C1A932}"/>
    <dgm:cxn modelId="{F6D3B6B2-374F-4297-A099-F3A96F74333A}" type="presOf" srcId="{A5CFEC2A-3558-4077-A5B0-D5A973B45956}" destId="{004E433B-F31C-4966-9B34-25F1A56866FC}" srcOrd="0" destOrd="0" presId="urn:microsoft.com/office/officeart/2005/8/layout/vList2"/>
    <dgm:cxn modelId="{843D8BBC-304A-4AA5-B291-F2DAC89DC445}" srcId="{9EB58F4E-9915-4960-B473-2401D4EA6B9E}" destId="{B22B10E6-FE75-4309-AD33-EA649BE79440}" srcOrd="0" destOrd="0" parTransId="{6F05ADB5-AF08-4CB8-B037-1F10ADA4AA6F}" sibTransId="{51A7ADF8-9E2F-4F57-902B-115FD305F984}"/>
    <dgm:cxn modelId="{ABAD1FCD-1999-4048-B19D-FA64FB46539D}" type="presOf" srcId="{E9CC9D4F-67E0-4801-82D8-233AE809952D}" destId="{B8B3CB3A-BA91-4988-B186-E43EB4F8D506}" srcOrd="0" destOrd="0" presId="urn:microsoft.com/office/officeart/2005/8/layout/vList2"/>
    <dgm:cxn modelId="{5B0A5FA7-9309-43F8-A313-23C60DAA2929}" type="presParOf" srcId="{695258DA-272F-4754-A36B-85B520FDB9C9}" destId="{12813E52-85AB-4BC5-8848-237488C6AE38}" srcOrd="0" destOrd="0" presId="urn:microsoft.com/office/officeart/2005/8/layout/vList2"/>
    <dgm:cxn modelId="{F46259E9-0793-4DD1-85E2-6D45B923A025}" type="presParOf" srcId="{695258DA-272F-4754-A36B-85B520FDB9C9}" destId="{201ECFA4-0A77-40BD-8C5B-80BEEF810546}" srcOrd="1" destOrd="0" presId="urn:microsoft.com/office/officeart/2005/8/layout/vList2"/>
    <dgm:cxn modelId="{6700DE5E-4C6D-49D6-AD92-21A93C812421}" type="presParOf" srcId="{695258DA-272F-4754-A36B-85B520FDB9C9}" destId="{004E433B-F31C-4966-9B34-25F1A56866FC}" srcOrd="2" destOrd="0" presId="urn:microsoft.com/office/officeart/2005/8/layout/vList2"/>
    <dgm:cxn modelId="{20022225-0540-4028-BEB6-61E153A9C419}" type="presParOf" srcId="{695258DA-272F-4754-A36B-85B520FDB9C9}" destId="{A3B56A02-F01E-4CDE-BB7D-EB2FD33C5BD5}" srcOrd="3" destOrd="0" presId="urn:microsoft.com/office/officeart/2005/8/layout/vList2"/>
    <dgm:cxn modelId="{0703B786-7B20-4D3F-8D49-50578CE686AC}" type="presParOf" srcId="{695258DA-272F-4754-A36B-85B520FDB9C9}" destId="{B8B3CB3A-BA91-4988-B186-E43EB4F8D50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7EA267C-4F13-42AD-9F77-68B51AF0093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985C151-3E4E-4EC0-A51B-A81355FCCC7B}">
      <dgm:prSet/>
      <dgm:spPr/>
      <dgm:t>
        <a:bodyPr/>
        <a:lstStyle/>
        <a:p>
          <a:r>
            <a:rPr lang="en-US"/>
            <a:t>Objective:</a:t>
          </a:r>
        </a:p>
      </dgm:t>
    </dgm:pt>
    <dgm:pt modelId="{45793430-A413-4D18-853F-69F0661AF40D}" type="parTrans" cxnId="{14798CCF-6221-489D-A72D-84B517E92573}">
      <dgm:prSet/>
      <dgm:spPr/>
      <dgm:t>
        <a:bodyPr/>
        <a:lstStyle/>
        <a:p>
          <a:endParaRPr lang="en-US"/>
        </a:p>
      </dgm:t>
    </dgm:pt>
    <dgm:pt modelId="{1AC15680-7141-4275-8AEB-D07E2C1D981B}" type="sibTrans" cxnId="{14798CCF-6221-489D-A72D-84B517E92573}">
      <dgm:prSet/>
      <dgm:spPr/>
      <dgm:t>
        <a:bodyPr/>
        <a:lstStyle/>
        <a:p>
          <a:endParaRPr lang="en-US"/>
        </a:p>
      </dgm:t>
    </dgm:pt>
    <dgm:pt modelId="{6B25793D-757A-44CE-9BD4-6DBA2E95910B}">
      <dgm:prSet/>
      <dgm:spPr/>
      <dgm:t>
        <a:bodyPr/>
        <a:lstStyle/>
        <a:p>
          <a:r>
            <a:rPr lang="en-US"/>
            <a:t>Identify and summarize the literature comparing the outcomes of heparin-based versus bivalirudin-based anticoagulation in pediatric patients (≤ 18 years old)</a:t>
          </a:r>
        </a:p>
      </dgm:t>
    </dgm:pt>
    <dgm:pt modelId="{4BB48BAC-ABA0-4F22-9D96-CAF184E7B760}" type="parTrans" cxnId="{C5B2CB06-26FC-4792-8DE0-9A38332F2FD6}">
      <dgm:prSet/>
      <dgm:spPr/>
      <dgm:t>
        <a:bodyPr/>
        <a:lstStyle/>
        <a:p>
          <a:endParaRPr lang="en-US"/>
        </a:p>
      </dgm:t>
    </dgm:pt>
    <dgm:pt modelId="{5C916EB4-D0A6-42F3-ACBA-13FEDFD63CFF}" type="sibTrans" cxnId="{C5B2CB06-26FC-4792-8DE0-9A38332F2FD6}">
      <dgm:prSet/>
      <dgm:spPr/>
      <dgm:t>
        <a:bodyPr/>
        <a:lstStyle/>
        <a:p>
          <a:endParaRPr lang="en-US"/>
        </a:p>
      </dgm:t>
    </dgm:pt>
    <dgm:pt modelId="{AD520E99-754B-48AE-9BE6-225B4D4A5212}">
      <dgm:prSet/>
      <dgm:spPr/>
      <dgm:t>
        <a:bodyPr/>
        <a:lstStyle/>
        <a:p>
          <a:r>
            <a:rPr lang="en-US"/>
            <a:t>Methods:</a:t>
          </a:r>
        </a:p>
      </dgm:t>
    </dgm:pt>
    <dgm:pt modelId="{FF91D22F-7FC6-488D-AEA4-BC29034D6378}" type="parTrans" cxnId="{DB4D033D-1829-4D82-812C-69F5DBD68010}">
      <dgm:prSet/>
      <dgm:spPr/>
      <dgm:t>
        <a:bodyPr/>
        <a:lstStyle/>
        <a:p>
          <a:endParaRPr lang="en-US"/>
        </a:p>
      </dgm:t>
    </dgm:pt>
    <dgm:pt modelId="{3DEA7F30-26BC-4751-A08E-A73228626B7B}" type="sibTrans" cxnId="{DB4D033D-1829-4D82-812C-69F5DBD68010}">
      <dgm:prSet/>
      <dgm:spPr/>
      <dgm:t>
        <a:bodyPr/>
        <a:lstStyle/>
        <a:p>
          <a:endParaRPr lang="en-US"/>
        </a:p>
      </dgm:t>
    </dgm:pt>
    <dgm:pt modelId="{951FD396-A9C5-456F-A925-A1DBDFCCCD6C}">
      <dgm:prSet/>
      <dgm:spPr/>
      <dgm:t>
        <a:bodyPr/>
        <a:lstStyle/>
        <a:p>
          <a:r>
            <a:rPr lang="en-US"/>
            <a:t>PubMed, Cochrane Library, and Embase</a:t>
          </a:r>
        </a:p>
      </dgm:t>
    </dgm:pt>
    <dgm:pt modelId="{64C000F5-ED77-4556-8C09-A46E8FCD02F5}" type="parTrans" cxnId="{40B6E99F-901B-4240-9297-0497351F20C5}">
      <dgm:prSet/>
      <dgm:spPr/>
      <dgm:t>
        <a:bodyPr/>
        <a:lstStyle/>
        <a:p>
          <a:endParaRPr lang="en-US"/>
        </a:p>
      </dgm:t>
    </dgm:pt>
    <dgm:pt modelId="{0B818AE1-E3ED-437E-BD96-58C16CCDD579}" type="sibTrans" cxnId="{40B6E99F-901B-4240-9297-0497351F20C5}">
      <dgm:prSet/>
      <dgm:spPr/>
      <dgm:t>
        <a:bodyPr/>
        <a:lstStyle/>
        <a:p>
          <a:endParaRPr lang="en-US"/>
        </a:p>
      </dgm:t>
    </dgm:pt>
    <dgm:pt modelId="{0165A014-9CB9-4EBE-99D5-F7AD40CB47C9}">
      <dgm:prSet/>
      <dgm:spPr/>
      <dgm:t>
        <a:bodyPr/>
        <a:lstStyle/>
        <a:p>
          <a:r>
            <a:rPr lang="en-US"/>
            <a:t>7 studies</a:t>
          </a:r>
        </a:p>
      </dgm:t>
    </dgm:pt>
    <dgm:pt modelId="{4A2CBD97-3CCB-4524-8AF3-789FB5EA5AB8}" type="parTrans" cxnId="{BADACD50-05F1-4119-8FB0-8DC15AB4E2A9}">
      <dgm:prSet/>
      <dgm:spPr/>
      <dgm:t>
        <a:bodyPr/>
        <a:lstStyle/>
        <a:p>
          <a:endParaRPr lang="en-US"/>
        </a:p>
      </dgm:t>
    </dgm:pt>
    <dgm:pt modelId="{3D3373B2-585F-44AC-B4EA-CD076294BEC5}" type="sibTrans" cxnId="{BADACD50-05F1-4119-8FB0-8DC15AB4E2A9}">
      <dgm:prSet/>
      <dgm:spPr/>
      <dgm:t>
        <a:bodyPr/>
        <a:lstStyle/>
        <a:p>
          <a:endParaRPr lang="en-US"/>
        </a:p>
      </dgm:t>
    </dgm:pt>
    <dgm:pt modelId="{737B1901-6D18-4563-BD7B-46304B84227A}">
      <dgm:prSet/>
      <dgm:spPr/>
      <dgm:t>
        <a:bodyPr/>
        <a:lstStyle/>
        <a:p>
          <a:r>
            <a:rPr lang="en-US"/>
            <a:t>313 patients (117 bivalirudin vs. 196 heparin)</a:t>
          </a:r>
        </a:p>
      </dgm:t>
    </dgm:pt>
    <dgm:pt modelId="{8A079227-B2F3-492F-A027-FFFA09450214}" type="parTrans" cxnId="{BE6B11A1-4028-4611-9AA5-2147C2A4B5AC}">
      <dgm:prSet/>
      <dgm:spPr/>
      <dgm:t>
        <a:bodyPr/>
        <a:lstStyle/>
        <a:p>
          <a:endParaRPr lang="en-US"/>
        </a:p>
      </dgm:t>
    </dgm:pt>
    <dgm:pt modelId="{3647BCA4-9893-4AB0-B34E-3511E65FE9F2}" type="sibTrans" cxnId="{BE6B11A1-4028-4611-9AA5-2147C2A4B5AC}">
      <dgm:prSet/>
      <dgm:spPr/>
      <dgm:t>
        <a:bodyPr/>
        <a:lstStyle/>
        <a:p>
          <a:endParaRPr lang="en-US"/>
        </a:p>
      </dgm:t>
    </dgm:pt>
    <dgm:pt modelId="{4B77CFE7-1F6D-408D-8AF8-FBF46443B615}" type="pres">
      <dgm:prSet presAssocID="{17EA267C-4F13-42AD-9F77-68B51AF00938}" presName="linear" presStyleCnt="0">
        <dgm:presLayoutVars>
          <dgm:animLvl val="lvl"/>
          <dgm:resizeHandles val="exact"/>
        </dgm:presLayoutVars>
      </dgm:prSet>
      <dgm:spPr/>
    </dgm:pt>
    <dgm:pt modelId="{C5695C15-7C7A-4470-AC0C-58B422B6B2EC}" type="pres">
      <dgm:prSet presAssocID="{8985C151-3E4E-4EC0-A51B-A81355FCCC7B}" presName="parentText" presStyleLbl="node1" presStyleIdx="0" presStyleCnt="2">
        <dgm:presLayoutVars>
          <dgm:chMax val="0"/>
          <dgm:bulletEnabled val="1"/>
        </dgm:presLayoutVars>
      </dgm:prSet>
      <dgm:spPr/>
    </dgm:pt>
    <dgm:pt modelId="{DEEC4D93-0DD4-4538-A204-6ECF46EED2AF}" type="pres">
      <dgm:prSet presAssocID="{8985C151-3E4E-4EC0-A51B-A81355FCCC7B}" presName="childText" presStyleLbl="revTx" presStyleIdx="0" presStyleCnt="2">
        <dgm:presLayoutVars>
          <dgm:bulletEnabled val="1"/>
        </dgm:presLayoutVars>
      </dgm:prSet>
      <dgm:spPr/>
    </dgm:pt>
    <dgm:pt modelId="{DAEA78E3-00A8-4B83-A926-1615AC0943EE}" type="pres">
      <dgm:prSet presAssocID="{AD520E99-754B-48AE-9BE6-225B4D4A5212}" presName="parentText" presStyleLbl="node1" presStyleIdx="1" presStyleCnt="2">
        <dgm:presLayoutVars>
          <dgm:chMax val="0"/>
          <dgm:bulletEnabled val="1"/>
        </dgm:presLayoutVars>
      </dgm:prSet>
      <dgm:spPr/>
    </dgm:pt>
    <dgm:pt modelId="{ED690212-CD1F-4F47-8281-61D9CDFEC488}" type="pres">
      <dgm:prSet presAssocID="{AD520E99-754B-48AE-9BE6-225B4D4A5212}" presName="childText" presStyleLbl="revTx" presStyleIdx="1" presStyleCnt="2">
        <dgm:presLayoutVars>
          <dgm:bulletEnabled val="1"/>
        </dgm:presLayoutVars>
      </dgm:prSet>
      <dgm:spPr/>
    </dgm:pt>
  </dgm:ptLst>
  <dgm:cxnLst>
    <dgm:cxn modelId="{C5B2CB06-26FC-4792-8DE0-9A38332F2FD6}" srcId="{8985C151-3E4E-4EC0-A51B-A81355FCCC7B}" destId="{6B25793D-757A-44CE-9BD4-6DBA2E95910B}" srcOrd="0" destOrd="0" parTransId="{4BB48BAC-ABA0-4F22-9D96-CAF184E7B760}" sibTransId="{5C916EB4-D0A6-42F3-ACBA-13FEDFD63CFF}"/>
    <dgm:cxn modelId="{DB4D033D-1829-4D82-812C-69F5DBD68010}" srcId="{17EA267C-4F13-42AD-9F77-68B51AF00938}" destId="{AD520E99-754B-48AE-9BE6-225B4D4A5212}" srcOrd="1" destOrd="0" parTransId="{FF91D22F-7FC6-488D-AEA4-BC29034D6378}" sibTransId="{3DEA7F30-26BC-4751-A08E-A73228626B7B}"/>
    <dgm:cxn modelId="{0E725661-E0BF-4A8E-92DB-3A5C1DE61F58}" type="presOf" srcId="{6B25793D-757A-44CE-9BD4-6DBA2E95910B}" destId="{DEEC4D93-0DD4-4538-A204-6ECF46EED2AF}" srcOrd="0" destOrd="0" presId="urn:microsoft.com/office/officeart/2005/8/layout/vList2"/>
    <dgm:cxn modelId="{A6D57662-F536-499F-9DDB-2040700AACDB}" type="presOf" srcId="{951FD396-A9C5-456F-A925-A1DBDFCCCD6C}" destId="{ED690212-CD1F-4F47-8281-61D9CDFEC488}" srcOrd="0" destOrd="0" presId="urn:microsoft.com/office/officeart/2005/8/layout/vList2"/>
    <dgm:cxn modelId="{84FAD448-C136-4C62-8EA8-E087D8ACA234}" type="presOf" srcId="{8985C151-3E4E-4EC0-A51B-A81355FCCC7B}" destId="{C5695C15-7C7A-4470-AC0C-58B422B6B2EC}" srcOrd="0" destOrd="0" presId="urn:microsoft.com/office/officeart/2005/8/layout/vList2"/>
    <dgm:cxn modelId="{BADACD50-05F1-4119-8FB0-8DC15AB4E2A9}" srcId="{AD520E99-754B-48AE-9BE6-225B4D4A5212}" destId="{0165A014-9CB9-4EBE-99D5-F7AD40CB47C9}" srcOrd="1" destOrd="0" parTransId="{4A2CBD97-3CCB-4524-8AF3-789FB5EA5AB8}" sibTransId="{3D3373B2-585F-44AC-B4EA-CD076294BEC5}"/>
    <dgm:cxn modelId="{45A66288-446A-4DB7-9701-6088F344F09B}" type="presOf" srcId="{737B1901-6D18-4563-BD7B-46304B84227A}" destId="{ED690212-CD1F-4F47-8281-61D9CDFEC488}" srcOrd="0" destOrd="2" presId="urn:microsoft.com/office/officeart/2005/8/layout/vList2"/>
    <dgm:cxn modelId="{40B6E99F-901B-4240-9297-0497351F20C5}" srcId="{AD520E99-754B-48AE-9BE6-225B4D4A5212}" destId="{951FD396-A9C5-456F-A925-A1DBDFCCCD6C}" srcOrd="0" destOrd="0" parTransId="{64C000F5-ED77-4556-8C09-A46E8FCD02F5}" sibTransId="{0B818AE1-E3ED-437E-BD96-58C16CCDD579}"/>
    <dgm:cxn modelId="{BE6B11A1-4028-4611-9AA5-2147C2A4B5AC}" srcId="{AD520E99-754B-48AE-9BE6-225B4D4A5212}" destId="{737B1901-6D18-4563-BD7B-46304B84227A}" srcOrd="2" destOrd="0" parTransId="{8A079227-B2F3-492F-A027-FFFA09450214}" sibTransId="{3647BCA4-9893-4AB0-B34E-3511E65FE9F2}"/>
    <dgm:cxn modelId="{A590DCA3-101F-4F78-9355-F59BF2947F65}" type="presOf" srcId="{0165A014-9CB9-4EBE-99D5-F7AD40CB47C9}" destId="{ED690212-CD1F-4F47-8281-61D9CDFEC488}" srcOrd="0" destOrd="1" presId="urn:microsoft.com/office/officeart/2005/8/layout/vList2"/>
    <dgm:cxn modelId="{C2F229C6-CB9F-4BAC-BE73-45C05421884C}" type="presOf" srcId="{AD520E99-754B-48AE-9BE6-225B4D4A5212}" destId="{DAEA78E3-00A8-4B83-A926-1615AC0943EE}" srcOrd="0" destOrd="0" presId="urn:microsoft.com/office/officeart/2005/8/layout/vList2"/>
    <dgm:cxn modelId="{14798CCF-6221-489D-A72D-84B517E92573}" srcId="{17EA267C-4F13-42AD-9F77-68B51AF00938}" destId="{8985C151-3E4E-4EC0-A51B-A81355FCCC7B}" srcOrd="0" destOrd="0" parTransId="{45793430-A413-4D18-853F-69F0661AF40D}" sibTransId="{1AC15680-7141-4275-8AEB-D07E2C1D981B}"/>
    <dgm:cxn modelId="{4FF5A9DD-329F-4A47-96CD-E73DFF01D4BE}" type="presOf" srcId="{17EA267C-4F13-42AD-9F77-68B51AF00938}" destId="{4B77CFE7-1F6D-408D-8AF8-FBF46443B615}" srcOrd="0" destOrd="0" presId="urn:microsoft.com/office/officeart/2005/8/layout/vList2"/>
    <dgm:cxn modelId="{DB50B79A-08B4-4698-927F-1A2E81327CEC}" type="presParOf" srcId="{4B77CFE7-1F6D-408D-8AF8-FBF46443B615}" destId="{C5695C15-7C7A-4470-AC0C-58B422B6B2EC}" srcOrd="0" destOrd="0" presId="urn:microsoft.com/office/officeart/2005/8/layout/vList2"/>
    <dgm:cxn modelId="{7B2AFCF9-EA4B-4961-A6F1-542E1332A7AA}" type="presParOf" srcId="{4B77CFE7-1F6D-408D-8AF8-FBF46443B615}" destId="{DEEC4D93-0DD4-4538-A204-6ECF46EED2AF}" srcOrd="1" destOrd="0" presId="urn:microsoft.com/office/officeart/2005/8/layout/vList2"/>
    <dgm:cxn modelId="{97655C2C-1499-4B3E-84A9-E1AF2F9E3857}" type="presParOf" srcId="{4B77CFE7-1F6D-408D-8AF8-FBF46443B615}" destId="{DAEA78E3-00A8-4B83-A926-1615AC0943EE}" srcOrd="2" destOrd="0" presId="urn:microsoft.com/office/officeart/2005/8/layout/vList2"/>
    <dgm:cxn modelId="{E6D2F4E1-C503-4B89-8A17-E9517F7B78EC}" type="presParOf" srcId="{4B77CFE7-1F6D-408D-8AF8-FBF46443B615}" destId="{ED690212-CD1F-4F47-8281-61D9CDFEC48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3D6C685-A43C-4700-946A-B5D19AF5547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A8BA112-4BAB-4F19-B114-55A3100D4F79}">
      <dgm:prSet/>
      <dgm:spPr/>
      <dgm:t>
        <a:bodyPr/>
        <a:lstStyle/>
        <a:p>
          <a:r>
            <a:rPr lang="en-US"/>
            <a:t>Methods:</a:t>
          </a:r>
        </a:p>
      </dgm:t>
    </dgm:pt>
    <dgm:pt modelId="{4CF51294-8543-4AC5-A3D1-F0F7D97935FD}" type="parTrans" cxnId="{7CB66F59-667C-42DF-BE5E-759971C18ED0}">
      <dgm:prSet/>
      <dgm:spPr/>
      <dgm:t>
        <a:bodyPr/>
        <a:lstStyle/>
        <a:p>
          <a:endParaRPr lang="en-US"/>
        </a:p>
      </dgm:t>
    </dgm:pt>
    <dgm:pt modelId="{5C8B6F70-16BE-4FF8-A3AF-6E92FAB738B6}" type="sibTrans" cxnId="{7CB66F59-667C-42DF-BE5E-759971C18ED0}">
      <dgm:prSet/>
      <dgm:spPr/>
      <dgm:t>
        <a:bodyPr/>
        <a:lstStyle/>
        <a:p>
          <a:endParaRPr lang="en-US"/>
        </a:p>
      </dgm:t>
    </dgm:pt>
    <dgm:pt modelId="{F25559C6-F0EB-49A0-BA9F-AE367DF0F616}">
      <dgm:prSet/>
      <dgm:spPr/>
      <dgm:t>
        <a:bodyPr/>
        <a:lstStyle/>
        <a:p>
          <a:r>
            <a:rPr lang="en-US"/>
            <a:t>Variable interest was stratified</a:t>
          </a:r>
        </a:p>
      </dgm:t>
    </dgm:pt>
    <dgm:pt modelId="{102E796D-7C41-46A5-B331-B5F3D8751E7E}" type="parTrans" cxnId="{844F0BF6-7D08-4041-B80F-C0424E213255}">
      <dgm:prSet/>
      <dgm:spPr/>
      <dgm:t>
        <a:bodyPr/>
        <a:lstStyle/>
        <a:p>
          <a:endParaRPr lang="en-US"/>
        </a:p>
      </dgm:t>
    </dgm:pt>
    <dgm:pt modelId="{28F04847-9141-4FEF-892F-7DB720ACDDE5}" type="sibTrans" cxnId="{844F0BF6-7D08-4041-B80F-C0424E213255}">
      <dgm:prSet/>
      <dgm:spPr/>
      <dgm:t>
        <a:bodyPr/>
        <a:lstStyle/>
        <a:p>
          <a:endParaRPr lang="en-US"/>
        </a:p>
      </dgm:t>
    </dgm:pt>
    <dgm:pt modelId="{9CEAA893-1AE4-4BC6-965B-CCB70999B646}">
      <dgm:prSet/>
      <dgm:spPr/>
      <dgm:t>
        <a:bodyPr/>
        <a:lstStyle/>
        <a:p>
          <a:r>
            <a:rPr lang="en-US"/>
            <a:t>Baseline characteristics</a:t>
          </a:r>
        </a:p>
      </dgm:t>
    </dgm:pt>
    <dgm:pt modelId="{FD5AA58F-9DB0-45BC-AF55-C4D2299CB218}" type="parTrans" cxnId="{91FED723-BD53-4B4F-BC98-E75DA427E23D}">
      <dgm:prSet/>
      <dgm:spPr/>
      <dgm:t>
        <a:bodyPr/>
        <a:lstStyle/>
        <a:p>
          <a:endParaRPr lang="en-US"/>
        </a:p>
      </dgm:t>
    </dgm:pt>
    <dgm:pt modelId="{E8BCC895-EF71-4D5B-BEE6-C4E6528FBC7D}" type="sibTrans" cxnId="{91FED723-BD53-4B4F-BC98-E75DA427E23D}">
      <dgm:prSet/>
      <dgm:spPr/>
      <dgm:t>
        <a:bodyPr/>
        <a:lstStyle/>
        <a:p>
          <a:endParaRPr lang="en-US"/>
        </a:p>
      </dgm:t>
    </dgm:pt>
    <dgm:pt modelId="{F6D1E573-120D-4314-8F23-4AF058EE3D88}">
      <dgm:prSet/>
      <dgm:spPr/>
      <dgm:t>
        <a:bodyPr/>
        <a:lstStyle/>
        <a:p>
          <a:r>
            <a:rPr lang="en-US"/>
            <a:t>ECMO details</a:t>
          </a:r>
        </a:p>
      </dgm:t>
    </dgm:pt>
    <dgm:pt modelId="{35C659D0-CB31-4CDF-8195-AF776DCF012B}" type="parTrans" cxnId="{696AB491-68CF-413F-9273-BADD8CE5FBB7}">
      <dgm:prSet/>
      <dgm:spPr/>
      <dgm:t>
        <a:bodyPr/>
        <a:lstStyle/>
        <a:p>
          <a:endParaRPr lang="en-US"/>
        </a:p>
      </dgm:t>
    </dgm:pt>
    <dgm:pt modelId="{629A3851-D88A-47BA-BE56-C9B3B9228EFF}" type="sibTrans" cxnId="{696AB491-68CF-413F-9273-BADD8CE5FBB7}">
      <dgm:prSet/>
      <dgm:spPr/>
      <dgm:t>
        <a:bodyPr/>
        <a:lstStyle/>
        <a:p>
          <a:endParaRPr lang="en-US"/>
        </a:p>
      </dgm:t>
    </dgm:pt>
    <dgm:pt modelId="{81C0F0A5-9062-49DF-888F-C102B75E1D58}">
      <dgm:prSet/>
      <dgm:spPr/>
      <dgm:t>
        <a:bodyPr/>
        <a:lstStyle/>
        <a:p>
          <a:r>
            <a:rPr lang="en-US"/>
            <a:t>Time to therapeutic anticoagulation</a:t>
          </a:r>
        </a:p>
      </dgm:t>
    </dgm:pt>
    <dgm:pt modelId="{981275E8-92B9-42E9-9C19-217093A344D8}" type="parTrans" cxnId="{13B31A7B-237E-4A04-9C9D-2AEC4AA2208F}">
      <dgm:prSet/>
      <dgm:spPr/>
      <dgm:t>
        <a:bodyPr/>
        <a:lstStyle/>
        <a:p>
          <a:endParaRPr lang="en-US"/>
        </a:p>
      </dgm:t>
    </dgm:pt>
    <dgm:pt modelId="{B4BF7753-8F21-4B71-943A-5BA86B97E764}" type="sibTrans" cxnId="{13B31A7B-237E-4A04-9C9D-2AEC4AA2208F}">
      <dgm:prSet/>
      <dgm:spPr/>
      <dgm:t>
        <a:bodyPr/>
        <a:lstStyle/>
        <a:p>
          <a:endParaRPr lang="en-US"/>
        </a:p>
      </dgm:t>
    </dgm:pt>
    <dgm:pt modelId="{98BD38B5-575B-48BC-A252-49FB3C66C93A}">
      <dgm:prSet/>
      <dgm:spPr/>
      <dgm:t>
        <a:bodyPr/>
        <a:lstStyle/>
        <a:p>
          <a:r>
            <a:rPr lang="en-US"/>
            <a:t>Transfusion requirements and bleeding events</a:t>
          </a:r>
        </a:p>
      </dgm:t>
    </dgm:pt>
    <dgm:pt modelId="{D755F3A7-3210-4B72-8985-137536698E17}" type="parTrans" cxnId="{1977083F-0866-417D-9406-595DFAF8CC68}">
      <dgm:prSet/>
      <dgm:spPr/>
      <dgm:t>
        <a:bodyPr/>
        <a:lstStyle/>
        <a:p>
          <a:endParaRPr lang="en-US"/>
        </a:p>
      </dgm:t>
    </dgm:pt>
    <dgm:pt modelId="{F4CB91CC-6B04-4250-BC07-00C27A276FA0}" type="sibTrans" cxnId="{1977083F-0866-417D-9406-595DFAF8CC68}">
      <dgm:prSet/>
      <dgm:spPr/>
      <dgm:t>
        <a:bodyPr/>
        <a:lstStyle/>
        <a:p>
          <a:endParaRPr lang="en-US"/>
        </a:p>
      </dgm:t>
    </dgm:pt>
    <dgm:pt modelId="{BE4DF017-E493-43CE-AC80-794315DB98FD}">
      <dgm:prSet/>
      <dgm:spPr/>
      <dgm:t>
        <a:bodyPr/>
        <a:lstStyle/>
        <a:p>
          <a:r>
            <a:rPr lang="en-US"/>
            <a:t>Thrombotic complications</a:t>
          </a:r>
        </a:p>
      </dgm:t>
    </dgm:pt>
    <dgm:pt modelId="{E4468F36-9952-4149-8AF3-901CAF262ADF}" type="parTrans" cxnId="{D0ED1A06-2F70-4120-AA54-48E31FB46954}">
      <dgm:prSet/>
      <dgm:spPr/>
      <dgm:t>
        <a:bodyPr/>
        <a:lstStyle/>
        <a:p>
          <a:endParaRPr lang="en-US"/>
        </a:p>
      </dgm:t>
    </dgm:pt>
    <dgm:pt modelId="{3B8B8BD5-05F3-4E77-A4F0-2C36D0ACBC19}" type="sibTrans" cxnId="{D0ED1A06-2F70-4120-AA54-48E31FB46954}">
      <dgm:prSet/>
      <dgm:spPr/>
      <dgm:t>
        <a:bodyPr/>
        <a:lstStyle/>
        <a:p>
          <a:endParaRPr lang="en-US"/>
        </a:p>
      </dgm:t>
    </dgm:pt>
    <dgm:pt modelId="{0E7DF9A5-B250-44A9-B8D3-CA773A887986}">
      <dgm:prSet/>
      <dgm:spPr/>
      <dgm:t>
        <a:bodyPr/>
        <a:lstStyle/>
        <a:p>
          <a:r>
            <a:rPr lang="en-US"/>
            <a:t>Mortality</a:t>
          </a:r>
        </a:p>
      </dgm:t>
    </dgm:pt>
    <dgm:pt modelId="{641B736C-F359-427F-BAC0-E8487DDE3B5B}" type="parTrans" cxnId="{7D0A2110-9532-41B1-9B90-AE7A15DC150B}">
      <dgm:prSet/>
      <dgm:spPr/>
      <dgm:t>
        <a:bodyPr/>
        <a:lstStyle/>
        <a:p>
          <a:endParaRPr lang="en-US"/>
        </a:p>
      </dgm:t>
    </dgm:pt>
    <dgm:pt modelId="{2460A393-99A0-402C-A24B-3ACA1326EF97}" type="sibTrans" cxnId="{7D0A2110-9532-41B1-9B90-AE7A15DC150B}">
      <dgm:prSet/>
      <dgm:spPr/>
      <dgm:t>
        <a:bodyPr/>
        <a:lstStyle/>
        <a:p>
          <a:endParaRPr lang="en-US"/>
        </a:p>
      </dgm:t>
    </dgm:pt>
    <dgm:pt modelId="{85D36843-D2AC-45F8-9CE4-214F1E6F5679}">
      <dgm:prSet/>
      <dgm:spPr/>
      <dgm:t>
        <a:bodyPr/>
        <a:lstStyle/>
        <a:p>
          <a:r>
            <a:rPr lang="en-US" dirty="0"/>
            <a:t>Anticoagulation and ECMO costs</a:t>
          </a:r>
        </a:p>
      </dgm:t>
    </dgm:pt>
    <dgm:pt modelId="{C2B7BBA7-867D-4329-9475-20336D74FBF1}" type="parTrans" cxnId="{C2C57424-8CB7-429D-BEF4-4555D73420EF}">
      <dgm:prSet/>
      <dgm:spPr/>
      <dgm:t>
        <a:bodyPr/>
        <a:lstStyle/>
        <a:p>
          <a:endParaRPr lang="en-US"/>
        </a:p>
      </dgm:t>
    </dgm:pt>
    <dgm:pt modelId="{06525C10-9008-4069-AA45-C74D642C1E02}" type="sibTrans" cxnId="{C2C57424-8CB7-429D-BEF4-4555D73420EF}">
      <dgm:prSet/>
      <dgm:spPr/>
      <dgm:t>
        <a:bodyPr/>
        <a:lstStyle/>
        <a:p>
          <a:endParaRPr lang="en-US"/>
        </a:p>
      </dgm:t>
    </dgm:pt>
    <dgm:pt modelId="{B66F43F8-9888-4329-9CD8-3185E719AB5D}" type="pres">
      <dgm:prSet presAssocID="{E3D6C685-A43C-4700-946A-B5D19AF55471}" presName="linear" presStyleCnt="0">
        <dgm:presLayoutVars>
          <dgm:animLvl val="lvl"/>
          <dgm:resizeHandles val="exact"/>
        </dgm:presLayoutVars>
      </dgm:prSet>
      <dgm:spPr/>
    </dgm:pt>
    <dgm:pt modelId="{A2318ADE-3BC4-4B4A-A838-4289ABAE273F}" type="pres">
      <dgm:prSet presAssocID="{DA8BA112-4BAB-4F19-B114-55A3100D4F79}" presName="parentText" presStyleLbl="node1" presStyleIdx="0" presStyleCnt="1">
        <dgm:presLayoutVars>
          <dgm:chMax val="0"/>
          <dgm:bulletEnabled val="1"/>
        </dgm:presLayoutVars>
      </dgm:prSet>
      <dgm:spPr/>
    </dgm:pt>
    <dgm:pt modelId="{ADE1903B-AA3D-45A9-BE2A-84EF58A15FDF}" type="pres">
      <dgm:prSet presAssocID="{DA8BA112-4BAB-4F19-B114-55A3100D4F79}" presName="childText" presStyleLbl="revTx" presStyleIdx="0" presStyleCnt="1">
        <dgm:presLayoutVars>
          <dgm:bulletEnabled val="1"/>
        </dgm:presLayoutVars>
      </dgm:prSet>
      <dgm:spPr/>
    </dgm:pt>
  </dgm:ptLst>
  <dgm:cxnLst>
    <dgm:cxn modelId="{8FBC0605-B99B-4EBF-9E6D-21E11307DBCB}" type="presOf" srcId="{F6D1E573-120D-4314-8F23-4AF058EE3D88}" destId="{ADE1903B-AA3D-45A9-BE2A-84EF58A15FDF}" srcOrd="0" destOrd="2" presId="urn:microsoft.com/office/officeart/2005/8/layout/vList2"/>
    <dgm:cxn modelId="{D0ED1A06-2F70-4120-AA54-48E31FB46954}" srcId="{F25559C6-F0EB-49A0-BA9F-AE367DF0F616}" destId="{BE4DF017-E493-43CE-AC80-794315DB98FD}" srcOrd="4" destOrd="0" parTransId="{E4468F36-9952-4149-8AF3-901CAF262ADF}" sibTransId="{3B8B8BD5-05F3-4E77-A4F0-2C36D0ACBC19}"/>
    <dgm:cxn modelId="{2F6B2C0A-F540-4AB0-88A1-AD3AA182366B}" type="presOf" srcId="{0E7DF9A5-B250-44A9-B8D3-CA773A887986}" destId="{ADE1903B-AA3D-45A9-BE2A-84EF58A15FDF}" srcOrd="0" destOrd="6" presId="urn:microsoft.com/office/officeart/2005/8/layout/vList2"/>
    <dgm:cxn modelId="{7D0A2110-9532-41B1-9B90-AE7A15DC150B}" srcId="{F25559C6-F0EB-49A0-BA9F-AE367DF0F616}" destId="{0E7DF9A5-B250-44A9-B8D3-CA773A887986}" srcOrd="5" destOrd="0" parTransId="{641B736C-F359-427F-BAC0-E8487DDE3B5B}" sibTransId="{2460A393-99A0-402C-A24B-3ACA1326EF97}"/>
    <dgm:cxn modelId="{0AA09C14-D17D-4198-B6BE-C6DAF2D59C0C}" type="presOf" srcId="{9CEAA893-1AE4-4BC6-965B-CCB70999B646}" destId="{ADE1903B-AA3D-45A9-BE2A-84EF58A15FDF}" srcOrd="0" destOrd="1" presId="urn:microsoft.com/office/officeart/2005/8/layout/vList2"/>
    <dgm:cxn modelId="{A9205621-8752-40F8-A0DF-429048D9FAEF}" type="presOf" srcId="{85D36843-D2AC-45F8-9CE4-214F1E6F5679}" destId="{ADE1903B-AA3D-45A9-BE2A-84EF58A15FDF}" srcOrd="0" destOrd="7" presId="urn:microsoft.com/office/officeart/2005/8/layout/vList2"/>
    <dgm:cxn modelId="{91FED723-BD53-4B4F-BC98-E75DA427E23D}" srcId="{F25559C6-F0EB-49A0-BA9F-AE367DF0F616}" destId="{9CEAA893-1AE4-4BC6-965B-CCB70999B646}" srcOrd="0" destOrd="0" parTransId="{FD5AA58F-9DB0-45BC-AF55-C4D2299CB218}" sibTransId="{E8BCC895-EF71-4D5B-BEE6-C4E6528FBC7D}"/>
    <dgm:cxn modelId="{C2C57424-8CB7-429D-BEF4-4555D73420EF}" srcId="{F25559C6-F0EB-49A0-BA9F-AE367DF0F616}" destId="{85D36843-D2AC-45F8-9CE4-214F1E6F5679}" srcOrd="6" destOrd="0" parTransId="{C2B7BBA7-867D-4329-9475-20336D74FBF1}" sibTransId="{06525C10-9008-4069-AA45-C74D642C1E02}"/>
    <dgm:cxn modelId="{1977083F-0866-417D-9406-595DFAF8CC68}" srcId="{F25559C6-F0EB-49A0-BA9F-AE367DF0F616}" destId="{98BD38B5-575B-48BC-A252-49FB3C66C93A}" srcOrd="3" destOrd="0" parTransId="{D755F3A7-3210-4B72-8985-137536698E17}" sibTransId="{F4CB91CC-6B04-4250-BC07-00C27A276FA0}"/>
    <dgm:cxn modelId="{E9151F62-5076-4994-9291-727A833B3F86}" type="presOf" srcId="{DA8BA112-4BAB-4F19-B114-55A3100D4F79}" destId="{A2318ADE-3BC4-4B4A-A838-4289ABAE273F}" srcOrd="0" destOrd="0" presId="urn:microsoft.com/office/officeart/2005/8/layout/vList2"/>
    <dgm:cxn modelId="{14ED8148-3A42-4741-86B0-4FB17762F093}" type="presOf" srcId="{81C0F0A5-9062-49DF-888F-C102B75E1D58}" destId="{ADE1903B-AA3D-45A9-BE2A-84EF58A15FDF}" srcOrd="0" destOrd="3" presId="urn:microsoft.com/office/officeart/2005/8/layout/vList2"/>
    <dgm:cxn modelId="{7CB66F59-667C-42DF-BE5E-759971C18ED0}" srcId="{E3D6C685-A43C-4700-946A-B5D19AF55471}" destId="{DA8BA112-4BAB-4F19-B114-55A3100D4F79}" srcOrd="0" destOrd="0" parTransId="{4CF51294-8543-4AC5-A3D1-F0F7D97935FD}" sibTransId="{5C8B6F70-16BE-4FF8-A3AF-6E92FAB738B6}"/>
    <dgm:cxn modelId="{13B31A7B-237E-4A04-9C9D-2AEC4AA2208F}" srcId="{F25559C6-F0EB-49A0-BA9F-AE367DF0F616}" destId="{81C0F0A5-9062-49DF-888F-C102B75E1D58}" srcOrd="2" destOrd="0" parTransId="{981275E8-92B9-42E9-9C19-217093A344D8}" sibTransId="{B4BF7753-8F21-4B71-943A-5BA86B97E764}"/>
    <dgm:cxn modelId="{696AB491-68CF-413F-9273-BADD8CE5FBB7}" srcId="{F25559C6-F0EB-49A0-BA9F-AE367DF0F616}" destId="{F6D1E573-120D-4314-8F23-4AF058EE3D88}" srcOrd="1" destOrd="0" parTransId="{35C659D0-CB31-4CDF-8195-AF776DCF012B}" sibTransId="{629A3851-D88A-47BA-BE56-C9B3B9228EFF}"/>
    <dgm:cxn modelId="{565EC29F-4991-454D-A50D-0606FBEDBB5B}" type="presOf" srcId="{98BD38B5-575B-48BC-A252-49FB3C66C93A}" destId="{ADE1903B-AA3D-45A9-BE2A-84EF58A15FDF}" srcOrd="0" destOrd="4" presId="urn:microsoft.com/office/officeart/2005/8/layout/vList2"/>
    <dgm:cxn modelId="{5D34F3D5-A6B5-493D-AFA0-894F7EAE5E8B}" type="presOf" srcId="{F25559C6-F0EB-49A0-BA9F-AE367DF0F616}" destId="{ADE1903B-AA3D-45A9-BE2A-84EF58A15FDF}" srcOrd="0" destOrd="0" presId="urn:microsoft.com/office/officeart/2005/8/layout/vList2"/>
    <dgm:cxn modelId="{7BAB19D9-8BAB-4E1F-BED5-68848F1F013C}" type="presOf" srcId="{BE4DF017-E493-43CE-AC80-794315DB98FD}" destId="{ADE1903B-AA3D-45A9-BE2A-84EF58A15FDF}" srcOrd="0" destOrd="5" presId="urn:microsoft.com/office/officeart/2005/8/layout/vList2"/>
    <dgm:cxn modelId="{1BA8C6E3-441C-4ECE-8174-F2C682E73809}" type="presOf" srcId="{E3D6C685-A43C-4700-946A-B5D19AF55471}" destId="{B66F43F8-9888-4329-9CD8-3185E719AB5D}" srcOrd="0" destOrd="0" presId="urn:microsoft.com/office/officeart/2005/8/layout/vList2"/>
    <dgm:cxn modelId="{844F0BF6-7D08-4041-B80F-C0424E213255}" srcId="{DA8BA112-4BAB-4F19-B114-55A3100D4F79}" destId="{F25559C6-F0EB-49A0-BA9F-AE367DF0F616}" srcOrd="0" destOrd="0" parTransId="{102E796D-7C41-46A5-B331-B5F3D8751E7E}" sibTransId="{28F04847-9141-4FEF-892F-7DB720ACDDE5}"/>
    <dgm:cxn modelId="{F4A3514C-6F15-4F74-B740-A29A90C968E0}" type="presParOf" srcId="{B66F43F8-9888-4329-9CD8-3185E719AB5D}" destId="{A2318ADE-3BC4-4B4A-A838-4289ABAE273F}" srcOrd="0" destOrd="0" presId="urn:microsoft.com/office/officeart/2005/8/layout/vList2"/>
    <dgm:cxn modelId="{33CB75A7-DF17-4AC7-9C8A-44B22A3A1791}" type="presParOf" srcId="{B66F43F8-9888-4329-9CD8-3185E719AB5D}" destId="{ADE1903B-AA3D-45A9-BE2A-84EF58A15FD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0713A1C-7F9E-46D9-B33B-DE8E7B048B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0D82E7A-CC8B-4292-BFC4-D889D877D5E5}">
      <dgm:prSet/>
      <dgm:spPr/>
      <dgm:t>
        <a:bodyPr/>
        <a:lstStyle/>
        <a:p>
          <a:r>
            <a:rPr lang="en-US">
              <a:latin typeface="+mn-lt"/>
            </a:rPr>
            <a:t>Results:</a:t>
          </a:r>
        </a:p>
      </dgm:t>
    </dgm:pt>
    <dgm:pt modelId="{EAC63061-CF9D-4A03-B08B-01DE00CD6432}" type="parTrans" cxnId="{669D1DDF-3E8A-4437-A17E-6E2698F7CB3E}">
      <dgm:prSet/>
      <dgm:spPr/>
      <dgm:t>
        <a:bodyPr/>
        <a:lstStyle/>
        <a:p>
          <a:endParaRPr lang="en-US">
            <a:latin typeface="+mn-lt"/>
          </a:endParaRPr>
        </a:p>
      </dgm:t>
    </dgm:pt>
    <dgm:pt modelId="{58E4D552-C25C-4F3D-9991-CD1BBFC31D82}" type="sibTrans" cxnId="{669D1DDF-3E8A-4437-A17E-6E2698F7CB3E}">
      <dgm:prSet/>
      <dgm:spPr/>
      <dgm:t>
        <a:bodyPr/>
        <a:lstStyle/>
        <a:p>
          <a:endParaRPr lang="en-US">
            <a:latin typeface="+mn-lt"/>
          </a:endParaRPr>
        </a:p>
      </dgm:t>
    </dgm:pt>
    <dgm:pt modelId="{27356F56-AE0D-418A-ACD6-1933C5E3BF60}">
      <dgm:prSet/>
      <dgm:spPr/>
      <dgm:t>
        <a:bodyPr/>
        <a:lstStyle/>
        <a:p>
          <a:pPr rtl="0"/>
          <a:r>
            <a:rPr lang="en-US" sz="1800">
              <a:latin typeface="+mn-lt"/>
            </a:rPr>
            <a:t>3/7  looked at time to therapeutic anticoagulation and found no difference between the two anticoagulants</a:t>
          </a:r>
        </a:p>
      </dgm:t>
    </dgm:pt>
    <dgm:pt modelId="{3E3235FF-C95C-41F5-9F46-7658C6A352D7}" type="parTrans" cxnId="{3F843E82-1C1D-4D51-A8F4-A8741435AA5B}">
      <dgm:prSet/>
      <dgm:spPr/>
      <dgm:t>
        <a:bodyPr/>
        <a:lstStyle/>
        <a:p>
          <a:endParaRPr lang="en-US">
            <a:latin typeface="+mn-lt"/>
          </a:endParaRPr>
        </a:p>
      </dgm:t>
    </dgm:pt>
    <dgm:pt modelId="{C5CA9CAA-D26B-407A-AD03-7A68B525C1E1}" type="sibTrans" cxnId="{3F843E82-1C1D-4D51-A8F4-A8741435AA5B}">
      <dgm:prSet/>
      <dgm:spPr/>
      <dgm:t>
        <a:bodyPr/>
        <a:lstStyle/>
        <a:p>
          <a:endParaRPr lang="en-US">
            <a:latin typeface="+mn-lt"/>
          </a:endParaRPr>
        </a:p>
      </dgm:t>
    </dgm:pt>
    <dgm:pt modelId="{4001F774-A1DE-4165-80BB-A0CDB6D2770A}">
      <dgm:prSet/>
      <dgm:spPr/>
      <dgm:t>
        <a:bodyPr/>
        <a:lstStyle/>
        <a:p>
          <a:r>
            <a:rPr lang="en-US">
              <a:latin typeface="+mn-lt"/>
            </a:rPr>
            <a:t>6/7 looked at hospital mortality and found no statistical difference </a:t>
          </a:r>
        </a:p>
      </dgm:t>
    </dgm:pt>
    <dgm:pt modelId="{C1ED4A27-6FE0-40EC-82E8-F8EC18A16628}" type="parTrans" cxnId="{B732DA64-6520-4DA1-A2AA-4F17642537D9}">
      <dgm:prSet/>
      <dgm:spPr/>
      <dgm:t>
        <a:bodyPr/>
        <a:lstStyle/>
        <a:p>
          <a:endParaRPr lang="en-US">
            <a:latin typeface="+mn-lt"/>
          </a:endParaRPr>
        </a:p>
      </dgm:t>
    </dgm:pt>
    <dgm:pt modelId="{C570ADCD-48BD-414C-BF1A-5BD90244268A}" type="sibTrans" cxnId="{B732DA64-6520-4DA1-A2AA-4F17642537D9}">
      <dgm:prSet/>
      <dgm:spPr/>
      <dgm:t>
        <a:bodyPr/>
        <a:lstStyle/>
        <a:p>
          <a:endParaRPr lang="en-US">
            <a:latin typeface="+mn-lt"/>
          </a:endParaRPr>
        </a:p>
      </dgm:t>
    </dgm:pt>
    <dgm:pt modelId="{B393A9E3-BBCE-4B5E-8EE3-7AC986808A23}">
      <dgm:prSet/>
      <dgm:spPr/>
      <dgm:t>
        <a:bodyPr/>
        <a:lstStyle/>
        <a:p>
          <a:pPr rtl="0"/>
          <a:r>
            <a:rPr lang="en-US">
              <a:latin typeface="+mn-lt"/>
            </a:rPr>
            <a:t>4/7 looked at heparin and bivalirudin transfusion requirements and found no difference expect higher antithrombin use by heparin group in 2 studies</a:t>
          </a:r>
        </a:p>
      </dgm:t>
    </dgm:pt>
    <dgm:pt modelId="{9B8504C0-5061-4F69-86C1-F4626BB4E9F6}" type="parTrans" cxnId="{FA307574-EB4E-4E7E-A8B3-4E1D33EE7B64}">
      <dgm:prSet/>
      <dgm:spPr/>
      <dgm:t>
        <a:bodyPr/>
        <a:lstStyle/>
        <a:p>
          <a:endParaRPr lang="en-US"/>
        </a:p>
      </dgm:t>
    </dgm:pt>
    <dgm:pt modelId="{2AC0588A-0DB0-46E8-B36B-7435A488484D}" type="sibTrans" cxnId="{FA307574-EB4E-4E7E-A8B3-4E1D33EE7B64}">
      <dgm:prSet/>
      <dgm:spPr/>
      <dgm:t>
        <a:bodyPr/>
        <a:lstStyle/>
        <a:p>
          <a:endParaRPr lang="en-US"/>
        </a:p>
      </dgm:t>
    </dgm:pt>
    <dgm:pt modelId="{DD14331C-A75D-46E0-BD17-F27875E57654}">
      <dgm:prSet/>
      <dgm:spPr/>
      <dgm:t>
        <a:bodyPr/>
        <a:lstStyle/>
        <a:p>
          <a:pPr rtl="0"/>
          <a:r>
            <a:rPr lang="en-US">
              <a:latin typeface="+mn-lt"/>
            </a:rPr>
            <a:t>3/7 looked at bleeding risk though they were not statistically significant, heparin group reported high rates</a:t>
          </a:r>
        </a:p>
      </dgm:t>
    </dgm:pt>
    <dgm:pt modelId="{0CE6F9D8-C84C-4A6E-BE2C-7E31AF53279C}" type="parTrans" cxnId="{8485E5F8-ABBA-4385-B36F-E0A033084A55}">
      <dgm:prSet/>
      <dgm:spPr/>
      <dgm:t>
        <a:bodyPr/>
        <a:lstStyle/>
        <a:p>
          <a:endParaRPr lang="en-US"/>
        </a:p>
      </dgm:t>
    </dgm:pt>
    <dgm:pt modelId="{F9C51961-1C52-42AA-BD12-37F81C29BFA9}" type="sibTrans" cxnId="{8485E5F8-ABBA-4385-B36F-E0A033084A55}">
      <dgm:prSet/>
      <dgm:spPr/>
      <dgm:t>
        <a:bodyPr/>
        <a:lstStyle/>
        <a:p>
          <a:endParaRPr lang="en-US"/>
        </a:p>
      </dgm:t>
    </dgm:pt>
    <dgm:pt modelId="{4089A13E-2237-4BF9-9639-AA4965128DA4}">
      <dgm:prSet/>
      <dgm:spPr/>
      <dgm:t>
        <a:bodyPr/>
        <a:lstStyle/>
        <a:p>
          <a:pPr rtl="0"/>
          <a:r>
            <a:rPr lang="en-US">
              <a:latin typeface="+mn-lt"/>
            </a:rPr>
            <a:t>4/7 looked at thrombotic complications and found no statistical difference, however, most studies had higher rate of complication in the heparin group</a:t>
          </a:r>
        </a:p>
      </dgm:t>
    </dgm:pt>
    <dgm:pt modelId="{85FEEF39-452C-40C3-9FF8-403FCE7F0D8E}" type="parTrans" cxnId="{0BBA1A1D-0855-40C5-BCAE-801ECE4075C5}">
      <dgm:prSet/>
      <dgm:spPr/>
      <dgm:t>
        <a:bodyPr/>
        <a:lstStyle/>
        <a:p>
          <a:endParaRPr lang="en-US"/>
        </a:p>
      </dgm:t>
    </dgm:pt>
    <dgm:pt modelId="{82DA7208-EA90-4EE3-AC4D-04E08A3AFDF7}" type="sibTrans" cxnId="{0BBA1A1D-0855-40C5-BCAE-801ECE4075C5}">
      <dgm:prSet/>
      <dgm:spPr/>
      <dgm:t>
        <a:bodyPr/>
        <a:lstStyle/>
        <a:p>
          <a:endParaRPr lang="en-US"/>
        </a:p>
      </dgm:t>
    </dgm:pt>
    <dgm:pt modelId="{154D52C3-18D0-40B8-8DC9-057ED6438D35}">
      <dgm:prSet/>
      <dgm:spPr/>
      <dgm:t>
        <a:bodyPr/>
        <a:lstStyle/>
        <a:p>
          <a:r>
            <a:rPr lang="en-US" dirty="0">
              <a:latin typeface="+mn-lt"/>
            </a:rPr>
            <a:t> 2/7 looked at cost of ECMO and found that bivalirudin when used as primary anticoagulant had lower healthcare cost compared to heparin</a:t>
          </a:r>
        </a:p>
      </dgm:t>
    </dgm:pt>
    <dgm:pt modelId="{8F87C4C8-F371-4D14-A898-689EAC0915B8}" type="parTrans" cxnId="{E19CFD58-91A4-4B0D-AC5B-0CBF02FB464A}">
      <dgm:prSet/>
      <dgm:spPr/>
      <dgm:t>
        <a:bodyPr/>
        <a:lstStyle/>
        <a:p>
          <a:endParaRPr lang="en-US"/>
        </a:p>
      </dgm:t>
    </dgm:pt>
    <dgm:pt modelId="{B035D46E-F915-419E-8AF2-DBD71C734D94}" type="sibTrans" cxnId="{E19CFD58-91A4-4B0D-AC5B-0CBF02FB464A}">
      <dgm:prSet/>
      <dgm:spPr/>
      <dgm:t>
        <a:bodyPr/>
        <a:lstStyle/>
        <a:p>
          <a:endParaRPr lang="en-US"/>
        </a:p>
      </dgm:t>
    </dgm:pt>
    <dgm:pt modelId="{2CBE0452-2C4A-4ED0-B580-51571B67D285}" type="pres">
      <dgm:prSet presAssocID="{B0713A1C-7F9E-46D9-B33B-DE8E7B048BAF}" presName="linear" presStyleCnt="0">
        <dgm:presLayoutVars>
          <dgm:animLvl val="lvl"/>
          <dgm:resizeHandles val="exact"/>
        </dgm:presLayoutVars>
      </dgm:prSet>
      <dgm:spPr/>
    </dgm:pt>
    <dgm:pt modelId="{BF47E798-4DA3-4E5B-A951-041A506BFBEF}" type="pres">
      <dgm:prSet presAssocID="{90D82E7A-CC8B-4292-BFC4-D889D877D5E5}" presName="parentText" presStyleLbl="node1" presStyleIdx="0" presStyleCnt="1">
        <dgm:presLayoutVars>
          <dgm:chMax val="0"/>
          <dgm:bulletEnabled val="1"/>
        </dgm:presLayoutVars>
      </dgm:prSet>
      <dgm:spPr/>
    </dgm:pt>
    <dgm:pt modelId="{02497678-E636-480A-9232-A92AFB13A588}" type="pres">
      <dgm:prSet presAssocID="{90D82E7A-CC8B-4292-BFC4-D889D877D5E5}" presName="childText" presStyleLbl="revTx" presStyleIdx="0" presStyleCnt="1">
        <dgm:presLayoutVars>
          <dgm:bulletEnabled val="1"/>
        </dgm:presLayoutVars>
      </dgm:prSet>
      <dgm:spPr/>
    </dgm:pt>
  </dgm:ptLst>
  <dgm:cxnLst>
    <dgm:cxn modelId="{7BC66D15-D860-4311-AEE4-0FD56AC97B79}" type="presOf" srcId="{154D52C3-18D0-40B8-8DC9-057ED6438D35}" destId="{02497678-E636-480A-9232-A92AFB13A588}" srcOrd="0" destOrd="5" presId="urn:microsoft.com/office/officeart/2005/8/layout/vList2"/>
    <dgm:cxn modelId="{0BBA1A1D-0855-40C5-BCAE-801ECE4075C5}" srcId="{90D82E7A-CC8B-4292-BFC4-D889D877D5E5}" destId="{4089A13E-2237-4BF9-9639-AA4965128DA4}" srcOrd="3" destOrd="0" parTransId="{85FEEF39-452C-40C3-9FF8-403FCE7F0D8E}" sibTransId="{82DA7208-EA90-4EE3-AC4D-04E08A3AFDF7}"/>
    <dgm:cxn modelId="{504C0435-4405-4688-9E47-AE454054667C}" type="presOf" srcId="{B0713A1C-7F9E-46D9-B33B-DE8E7B048BAF}" destId="{2CBE0452-2C4A-4ED0-B580-51571B67D285}" srcOrd="0" destOrd="0" presId="urn:microsoft.com/office/officeart/2005/8/layout/vList2"/>
    <dgm:cxn modelId="{B732DA64-6520-4DA1-A2AA-4F17642537D9}" srcId="{90D82E7A-CC8B-4292-BFC4-D889D877D5E5}" destId="{4001F774-A1DE-4165-80BB-A0CDB6D2770A}" srcOrd="4" destOrd="0" parTransId="{C1ED4A27-6FE0-40EC-82E8-F8EC18A16628}" sibTransId="{C570ADCD-48BD-414C-BF1A-5BD90244268A}"/>
    <dgm:cxn modelId="{9805134E-C21B-4D54-AAA3-4C4BAC092CA1}" type="presOf" srcId="{27356F56-AE0D-418A-ACD6-1933C5E3BF60}" destId="{02497678-E636-480A-9232-A92AFB13A588}" srcOrd="0" destOrd="0" presId="urn:microsoft.com/office/officeart/2005/8/layout/vList2"/>
    <dgm:cxn modelId="{FA307574-EB4E-4E7E-A8B3-4E1D33EE7B64}" srcId="{90D82E7A-CC8B-4292-BFC4-D889D877D5E5}" destId="{B393A9E3-BBCE-4B5E-8EE3-7AC986808A23}" srcOrd="1" destOrd="0" parTransId="{9B8504C0-5061-4F69-86C1-F4626BB4E9F6}" sibTransId="{2AC0588A-0DB0-46E8-B36B-7435A488484D}"/>
    <dgm:cxn modelId="{E19CFD58-91A4-4B0D-AC5B-0CBF02FB464A}" srcId="{90D82E7A-CC8B-4292-BFC4-D889D877D5E5}" destId="{154D52C3-18D0-40B8-8DC9-057ED6438D35}" srcOrd="5" destOrd="0" parTransId="{8F87C4C8-F371-4D14-A898-689EAC0915B8}" sibTransId="{B035D46E-F915-419E-8AF2-DBD71C734D94}"/>
    <dgm:cxn modelId="{3F843E82-1C1D-4D51-A8F4-A8741435AA5B}" srcId="{90D82E7A-CC8B-4292-BFC4-D889D877D5E5}" destId="{27356F56-AE0D-418A-ACD6-1933C5E3BF60}" srcOrd="0" destOrd="0" parTransId="{3E3235FF-C95C-41F5-9F46-7658C6A352D7}" sibTransId="{C5CA9CAA-D26B-407A-AD03-7A68B525C1E1}"/>
    <dgm:cxn modelId="{A49CA295-9356-4760-AD0B-0369BB17E5AA}" type="presOf" srcId="{4089A13E-2237-4BF9-9639-AA4965128DA4}" destId="{02497678-E636-480A-9232-A92AFB13A588}" srcOrd="0" destOrd="3" presId="urn:microsoft.com/office/officeart/2005/8/layout/vList2"/>
    <dgm:cxn modelId="{E32D66A3-DF2F-4BA2-9A3E-34C59555C10D}" type="presOf" srcId="{90D82E7A-CC8B-4292-BFC4-D889D877D5E5}" destId="{BF47E798-4DA3-4E5B-A951-041A506BFBEF}" srcOrd="0" destOrd="0" presId="urn:microsoft.com/office/officeart/2005/8/layout/vList2"/>
    <dgm:cxn modelId="{9C95FDAA-0891-4440-BDC9-9EE2A3AB06BD}" type="presOf" srcId="{B393A9E3-BBCE-4B5E-8EE3-7AC986808A23}" destId="{02497678-E636-480A-9232-A92AFB13A588}" srcOrd="0" destOrd="1" presId="urn:microsoft.com/office/officeart/2005/8/layout/vList2"/>
    <dgm:cxn modelId="{96B906C2-928F-4E67-B701-86C1BE878199}" type="presOf" srcId="{4001F774-A1DE-4165-80BB-A0CDB6D2770A}" destId="{02497678-E636-480A-9232-A92AFB13A588}" srcOrd="0" destOrd="4" presId="urn:microsoft.com/office/officeart/2005/8/layout/vList2"/>
    <dgm:cxn modelId="{D5742EC8-3F9E-47A4-A857-DD58BE8349FF}" type="presOf" srcId="{DD14331C-A75D-46E0-BD17-F27875E57654}" destId="{02497678-E636-480A-9232-A92AFB13A588}" srcOrd="0" destOrd="2" presId="urn:microsoft.com/office/officeart/2005/8/layout/vList2"/>
    <dgm:cxn modelId="{669D1DDF-3E8A-4437-A17E-6E2698F7CB3E}" srcId="{B0713A1C-7F9E-46D9-B33B-DE8E7B048BAF}" destId="{90D82E7A-CC8B-4292-BFC4-D889D877D5E5}" srcOrd="0" destOrd="0" parTransId="{EAC63061-CF9D-4A03-B08B-01DE00CD6432}" sibTransId="{58E4D552-C25C-4F3D-9991-CD1BBFC31D82}"/>
    <dgm:cxn modelId="{8485E5F8-ABBA-4385-B36F-E0A033084A55}" srcId="{90D82E7A-CC8B-4292-BFC4-D889D877D5E5}" destId="{DD14331C-A75D-46E0-BD17-F27875E57654}" srcOrd="2" destOrd="0" parTransId="{0CE6F9D8-C84C-4A6E-BE2C-7E31AF53279C}" sibTransId="{F9C51961-1C52-42AA-BD12-37F81C29BFA9}"/>
    <dgm:cxn modelId="{C4CE1ABE-D3C0-4582-8BAC-A9912ED5EFD7}" type="presParOf" srcId="{2CBE0452-2C4A-4ED0-B580-51571B67D285}" destId="{BF47E798-4DA3-4E5B-A951-041A506BFBEF}" srcOrd="0" destOrd="0" presId="urn:microsoft.com/office/officeart/2005/8/layout/vList2"/>
    <dgm:cxn modelId="{190DDE8E-90FC-49A9-B12B-0BF55E1A429F}" type="presParOf" srcId="{2CBE0452-2C4A-4ED0-B580-51571B67D285}" destId="{02497678-E636-480A-9232-A92AFB13A58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D117AE7-3185-48E1-A615-F764BB27A4D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5FFFC38-2721-4FA8-80B0-F9B369727957}">
      <dgm:prSet/>
      <dgm:spPr/>
      <dgm:t>
        <a:bodyPr/>
        <a:lstStyle/>
        <a:p>
          <a:r>
            <a:rPr lang="en-US" b="0" i="0"/>
            <a:t>Meta-analyses indicate that bivalirudin is a safe, effective, and cost-efficient anticoagulant, offering reduced bleeding and thrombotic risks, lower transfusion needs, and overall lower costs compared to heparin.</a:t>
          </a:r>
          <a:endParaRPr lang="en-US"/>
        </a:p>
      </dgm:t>
    </dgm:pt>
    <dgm:pt modelId="{3980F61A-4A37-4359-927C-78CCCB5E480C}" type="parTrans" cxnId="{0F7D5F2D-9285-4687-8423-07F2F81802A9}">
      <dgm:prSet/>
      <dgm:spPr/>
      <dgm:t>
        <a:bodyPr/>
        <a:lstStyle/>
        <a:p>
          <a:endParaRPr lang="en-US"/>
        </a:p>
      </dgm:t>
    </dgm:pt>
    <dgm:pt modelId="{F50DC19C-F392-449A-B238-E1070CCE13D1}" type="sibTrans" cxnId="{0F7D5F2D-9285-4687-8423-07F2F81802A9}">
      <dgm:prSet/>
      <dgm:spPr/>
      <dgm:t>
        <a:bodyPr/>
        <a:lstStyle/>
        <a:p>
          <a:endParaRPr lang="en-US"/>
        </a:p>
      </dgm:t>
    </dgm:pt>
    <dgm:pt modelId="{C3781F84-084F-4218-B275-A81504335FC3}" type="pres">
      <dgm:prSet presAssocID="{8D117AE7-3185-48E1-A615-F764BB27A4DD}" presName="linear" presStyleCnt="0">
        <dgm:presLayoutVars>
          <dgm:animLvl val="lvl"/>
          <dgm:resizeHandles val="exact"/>
        </dgm:presLayoutVars>
      </dgm:prSet>
      <dgm:spPr/>
    </dgm:pt>
    <dgm:pt modelId="{18B144F8-1D5E-4647-A56F-889D62F93E7B}" type="pres">
      <dgm:prSet presAssocID="{55FFFC38-2721-4FA8-80B0-F9B369727957}" presName="parentText" presStyleLbl="node1" presStyleIdx="0" presStyleCnt="1">
        <dgm:presLayoutVars>
          <dgm:chMax val="0"/>
          <dgm:bulletEnabled val="1"/>
        </dgm:presLayoutVars>
      </dgm:prSet>
      <dgm:spPr/>
    </dgm:pt>
  </dgm:ptLst>
  <dgm:cxnLst>
    <dgm:cxn modelId="{038B921B-6A45-470A-94EE-28EB95F94F6B}" type="presOf" srcId="{55FFFC38-2721-4FA8-80B0-F9B369727957}" destId="{18B144F8-1D5E-4647-A56F-889D62F93E7B}" srcOrd="0" destOrd="0" presId="urn:microsoft.com/office/officeart/2005/8/layout/vList2"/>
    <dgm:cxn modelId="{0F7D5F2D-9285-4687-8423-07F2F81802A9}" srcId="{8D117AE7-3185-48E1-A615-F764BB27A4DD}" destId="{55FFFC38-2721-4FA8-80B0-F9B369727957}" srcOrd="0" destOrd="0" parTransId="{3980F61A-4A37-4359-927C-78CCCB5E480C}" sibTransId="{F50DC19C-F392-449A-B238-E1070CCE13D1}"/>
    <dgm:cxn modelId="{8EA86F2D-E1C5-4394-9161-8173C534A87E}" type="presOf" srcId="{8D117AE7-3185-48E1-A615-F764BB27A4DD}" destId="{C3781F84-084F-4218-B275-A81504335FC3}" srcOrd="0" destOrd="0" presId="urn:microsoft.com/office/officeart/2005/8/layout/vList2"/>
    <dgm:cxn modelId="{449F103C-7271-432F-B518-E1DD444AE4B7}" type="presParOf" srcId="{C3781F84-084F-4218-B275-A81504335FC3}" destId="{18B144F8-1D5E-4647-A56F-889D62F93E7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49CE0A8-1179-4CA2-A806-E3C06263C0F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11CE71A-669E-43F0-9191-3616594F12AF}">
      <dgm:prSet/>
      <dgm:spPr/>
      <dgm:t>
        <a:bodyPr/>
        <a:lstStyle/>
        <a:p>
          <a:r>
            <a:rPr lang="en-US">
              <a:latin typeface="+mn-lt"/>
            </a:rPr>
            <a:t>Fluconazole</a:t>
          </a:r>
        </a:p>
      </dgm:t>
    </dgm:pt>
    <dgm:pt modelId="{2A09B0FB-49AA-4974-9F03-6EB117F66E86}" type="parTrans" cxnId="{C990698B-F090-4689-BF27-4AA100A68CC0}">
      <dgm:prSet/>
      <dgm:spPr/>
      <dgm:t>
        <a:bodyPr/>
        <a:lstStyle/>
        <a:p>
          <a:endParaRPr lang="en-US">
            <a:latin typeface="+mn-lt"/>
          </a:endParaRPr>
        </a:p>
      </dgm:t>
    </dgm:pt>
    <dgm:pt modelId="{7E0A1316-E8B6-42A1-A780-8684E23F5E8C}" type="sibTrans" cxnId="{C990698B-F090-4689-BF27-4AA100A68CC0}">
      <dgm:prSet/>
      <dgm:spPr/>
      <dgm:t>
        <a:bodyPr/>
        <a:lstStyle/>
        <a:p>
          <a:endParaRPr lang="en-US">
            <a:latin typeface="+mn-lt"/>
          </a:endParaRPr>
        </a:p>
      </dgm:t>
    </dgm:pt>
    <dgm:pt modelId="{290FC537-B267-4325-9C04-951AEF3EE05C}">
      <dgm:prSet/>
      <dgm:spPr/>
      <dgm:t>
        <a:bodyPr/>
        <a:lstStyle/>
        <a:p>
          <a:r>
            <a:rPr lang="en-US" dirty="0">
              <a:latin typeface="+mn-lt"/>
            </a:rPr>
            <a:t>Log P = 0.4</a:t>
          </a:r>
        </a:p>
      </dgm:t>
    </dgm:pt>
    <dgm:pt modelId="{EE8F3E0A-C66B-42AA-B75F-166842CB95A8}" type="parTrans" cxnId="{760E7319-EFC6-4656-BA4C-DBB63730516D}">
      <dgm:prSet/>
      <dgm:spPr/>
      <dgm:t>
        <a:bodyPr/>
        <a:lstStyle/>
        <a:p>
          <a:endParaRPr lang="en-US">
            <a:latin typeface="+mn-lt"/>
          </a:endParaRPr>
        </a:p>
      </dgm:t>
    </dgm:pt>
    <dgm:pt modelId="{269927FE-4A0B-4B0C-B6A4-E6EA2AB77C29}" type="sibTrans" cxnId="{760E7319-EFC6-4656-BA4C-DBB63730516D}">
      <dgm:prSet/>
      <dgm:spPr/>
      <dgm:t>
        <a:bodyPr/>
        <a:lstStyle/>
        <a:p>
          <a:endParaRPr lang="en-US">
            <a:latin typeface="+mn-lt"/>
          </a:endParaRPr>
        </a:p>
      </dgm:t>
    </dgm:pt>
    <dgm:pt modelId="{5191DCC9-2E91-472E-A102-26E7A221A01B}">
      <dgm:prSet/>
      <dgm:spPr/>
      <dgm:t>
        <a:bodyPr/>
        <a:lstStyle/>
        <a:p>
          <a:r>
            <a:rPr lang="en-US" dirty="0">
              <a:latin typeface="+mn-lt"/>
            </a:rPr>
            <a:t>In vivo studies suggested that fluconazole is not significantly sequestered in the ECMO circuit</a:t>
          </a:r>
        </a:p>
      </dgm:t>
    </dgm:pt>
    <dgm:pt modelId="{731D1360-794C-4EB1-969A-53F118676D90}" type="parTrans" cxnId="{2E4B0121-3618-4235-905B-298784FDAF4D}">
      <dgm:prSet/>
      <dgm:spPr/>
      <dgm:t>
        <a:bodyPr/>
        <a:lstStyle/>
        <a:p>
          <a:endParaRPr lang="en-US">
            <a:latin typeface="+mn-lt"/>
          </a:endParaRPr>
        </a:p>
      </dgm:t>
    </dgm:pt>
    <dgm:pt modelId="{D77B8801-7F8C-4632-937D-2DFBA20FB65A}" type="sibTrans" cxnId="{2E4B0121-3618-4235-905B-298784FDAF4D}">
      <dgm:prSet/>
      <dgm:spPr/>
      <dgm:t>
        <a:bodyPr/>
        <a:lstStyle/>
        <a:p>
          <a:endParaRPr lang="en-US">
            <a:latin typeface="+mn-lt"/>
          </a:endParaRPr>
        </a:p>
      </dgm:t>
    </dgm:pt>
    <dgm:pt modelId="{3911E253-EF12-4770-8737-0F53C2BE6385}">
      <dgm:prSet/>
      <dgm:spPr/>
      <dgm:t>
        <a:bodyPr/>
        <a:lstStyle/>
        <a:p>
          <a:r>
            <a:rPr lang="en-US">
              <a:latin typeface="+mn-lt"/>
            </a:rPr>
            <a:t>Voriconazole</a:t>
          </a:r>
        </a:p>
      </dgm:t>
    </dgm:pt>
    <dgm:pt modelId="{945FC876-0F34-4FFE-994E-334022F2A099}" type="parTrans" cxnId="{2FC3CB99-FCAD-4C34-9FD3-BF57B77C7E74}">
      <dgm:prSet/>
      <dgm:spPr/>
      <dgm:t>
        <a:bodyPr/>
        <a:lstStyle/>
        <a:p>
          <a:endParaRPr lang="en-US">
            <a:latin typeface="+mn-lt"/>
          </a:endParaRPr>
        </a:p>
      </dgm:t>
    </dgm:pt>
    <dgm:pt modelId="{4F5AFA74-7BA4-4CFA-8FAB-820EADAB6348}" type="sibTrans" cxnId="{2FC3CB99-FCAD-4C34-9FD3-BF57B77C7E74}">
      <dgm:prSet/>
      <dgm:spPr/>
      <dgm:t>
        <a:bodyPr/>
        <a:lstStyle/>
        <a:p>
          <a:endParaRPr lang="en-US">
            <a:latin typeface="+mn-lt"/>
          </a:endParaRPr>
        </a:p>
      </dgm:t>
    </dgm:pt>
    <dgm:pt modelId="{C7312B4F-F509-479C-AF0E-CC1D26A6C9E5}">
      <dgm:prSet/>
      <dgm:spPr/>
      <dgm:t>
        <a:bodyPr/>
        <a:lstStyle/>
        <a:p>
          <a:r>
            <a:rPr lang="en-US" dirty="0">
              <a:latin typeface="+mn-lt"/>
            </a:rPr>
            <a:t>Log P = 1.5</a:t>
          </a:r>
        </a:p>
      </dgm:t>
    </dgm:pt>
    <dgm:pt modelId="{B33E8939-B0B2-4112-A34F-6F978BC7C5C6}" type="parTrans" cxnId="{221278D0-A099-4514-8BDA-3DB7E9CB3E62}">
      <dgm:prSet/>
      <dgm:spPr/>
      <dgm:t>
        <a:bodyPr/>
        <a:lstStyle/>
        <a:p>
          <a:endParaRPr lang="en-US">
            <a:latin typeface="+mn-lt"/>
          </a:endParaRPr>
        </a:p>
      </dgm:t>
    </dgm:pt>
    <dgm:pt modelId="{1B36016D-84B4-4E9B-9F60-3556314E0E7D}" type="sibTrans" cxnId="{221278D0-A099-4514-8BDA-3DB7E9CB3E62}">
      <dgm:prSet/>
      <dgm:spPr/>
      <dgm:t>
        <a:bodyPr/>
        <a:lstStyle/>
        <a:p>
          <a:endParaRPr lang="en-US">
            <a:latin typeface="+mn-lt"/>
          </a:endParaRPr>
        </a:p>
      </dgm:t>
    </dgm:pt>
    <dgm:pt modelId="{D5E00FEB-D90C-4532-91E5-100F7D6BB502}">
      <dgm:prSet/>
      <dgm:spPr/>
      <dgm:t>
        <a:bodyPr/>
        <a:lstStyle/>
        <a:p>
          <a:r>
            <a:rPr lang="en-US">
              <a:latin typeface="+mn-lt"/>
            </a:rPr>
            <a:t>In vivo studies demonstrated drastic loss of voriconazole in ECMO circuit</a:t>
          </a:r>
        </a:p>
      </dgm:t>
    </dgm:pt>
    <dgm:pt modelId="{A99164EC-3BF4-4BDE-AECA-9A2CC0805029}" type="parTrans" cxnId="{89931E3E-E8A8-4B9A-9A74-C246807625B8}">
      <dgm:prSet/>
      <dgm:spPr/>
      <dgm:t>
        <a:bodyPr/>
        <a:lstStyle/>
        <a:p>
          <a:endParaRPr lang="en-US">
            <a:latin typeface="+mn-lt"/>
          </a:endParaRPr>
        </a:p>
      </dgm:t>
    </dgm:pt>
    <dgm:pt modelId="{90862B72-0675-45C1-9E3C-49B4570AF22A}" type="sibTrans" cxnId="{89931E3E-E8A8-4B9A-9A74-C246807625B8}">
      <dgm:prSet/>
      <dgm:spPr/>
      <dgm:t>
        <a:bodyPr/>
        <a:lstStyle/>
        <a:p>
          <a:endParaRPr lang="en-US">
            <a:latin typeface="+mn-lt"/>
          </a:endParaRPr>
        </a:p>
      </dgm:t>
    </dgm:pt>
    <dgm:pt modelId="{55F8F6F2-AA19-4418-B2DD-7733B2437289}">
      <dgm:prSet/>
      <dgm:spPr/>
      <dgm:t>
        <a:bodyPr/>
        <a:lstStyle/>
        <a:p>
          <a:r>
            <a:rPr lang="en-US" dirty="0">
              <a:latin typeface="+mn-lt"/>
            </a:rPr>
            <a:t>A retrospective study demonstrated large proportion of critically ill patients had subtherapeutic concentration</a:t>
          </a:r>
        </a:p>
      </dgm:t>
    </dgm:pt>
    <dgm:pt modelId="{EDB96100-E574-48EA-A838-533857A25F35}" type="parTrans" cxnId="{9D3839E3-1224-4E80-8251-DB93AED418A0}">
      <dgm:prSet/>
      <dgm:spPr/>
      <dgm:t>
        <a:bodyPr/>
        <a:lstStyle/>
        <a:p>
          <a:endParaRPr lang="en-US">
            <a:latin typeface="+mn-lt"/>
          </a:endParaRPr>
        </a:p>
      </dgm:t>
    </dgm:pt>
    <dgm:pt modelId="{EE4B51CF-3A8B-4561-A277-26498C4EC535}" type="sibTrans" cxnId="{9D3839E3-1224-4E80-8251-DB93AED418A0}">
      <dgm:prSet/>
      <dgm:spPr/>
      <dgm:t>
        <a:bodyPr/>
        <a:lstStyle/>
        <a:p>
          <a:endParaRPr lang="en-US">
            <a:latin typeface="+mn-lt"/>
          </a:endParaRPr>
        </a:p>
      </dgm:t>
    </dgm:pt>
    <dgm:pt modelId="{379FF755-72D9-4AC5-9BBB-FA515515B179}">
      <dgm:prSet/>
      <dgm:spPr/>
      <dgm:t>
        <a:bodyPr/>
        <a:lstStyle/>
        <a:p>
          <a:r>
            <a:rPr lang="en-US" dirty="0">
              <a:latin typeface="+mn-lt"/>
            </a:rPr>
            <a:t>Hydrophilic and has low protein binding</a:t>
          </a:r>
        </a:p>
      </dgm:t>
    </dgm:pt>
    <dgm:pt modelId="{8548BC45-D0FE-4D73-AC2D-4280DDBF6E86}" type="parTrans" cxnId="{2A6AEE82-3096-4934-AB58-BFBDD04E7859}">
      <dgm:prSet/>
      <dgm:spPr/>
      <dgm:t>
        <a:bodyPr/>
        <a:lstStyle/>
        <a:p>
          <a:endParaRPr lang="en-US"/>
        </a:p>
      </dgm:t>
    </dgm:pt>
    <dgm:pt modelId="{66CA6460-2576-4AE3-B3A6-E50F79E87BA2}" type="sibTrans" cxnId="{2A6AEE82-3096-4934-AB58-BFBDD04E7859}">
      <dgm:prSet/>
      <dgm:spPr/>
      <dgm:t>
        <a:bodyPr/>
        <a:lstStyle/>
        <a:p>
          <a:endParaRPr lang="en-US"/>
        </a:p>
      </dgm:t>
    </dgm:pt>
    <dgm:pt modelId="{8D1A39C8-2E26-47BF-953B-07117A3CFBE3}">
      <dgm:prSet/>
      <dgm:spPr/>
      <dgm:t>
        <a:bodyPr/>
        <a:lstStyle/>
        <a:p>
          <a:pPr rtl="0"/>
          <a:r>
            <a:rPr lang="en-US">
              <a:latin typeface="+mn-lt"/>
            </a:rPr>
            <a:t>Recommendations:</a:t>
          </a:r>
        </a:p>
      </dgm:t>
    </dgm:pt>
    <dgm:pt modelId="{99FA9DC8-527A-45B6-8480-3E662F38FF47}" type="parTrans" cxnId="{153CBA4A-5E9B-40AB-AADA-B36BA9C67E18}">
      <dgm:prSet/>
      <dgm:spPr/>
      <dgm:t>
        <a:bodyPr/>
        <a:lstStyle/>
        <a:p>
          <a:endParaRPr lang="en-US"/>
        </a:p>
      </dgm:t>
    </dgm:pt>
    <dgm:pt modelId="{1877E985-4A2C-4B42-B4EA-8F5A14B88BCE}" type="sibTrans" cxnId="{153CBA4A-5E9B-40AB-AADA-B36BA9C67E18}">
      <dgm:prSet/>
      <dgm:spPr/>
      <dgm:t>
        <a:bodyPr/>
        <a:lstStyle/>
        <a:p>
          <a:endParaRPr lang="en-US"/>
        </a:p>
      </dgm:t>
    </dgm:pt>
    <dgm:pt modelId="{16915732-71DE-4593-9347-041521B57731}">
      <dgm:prSet/>
      <dgm:spPr/>
      <dgm:t>
        <a:bodyPr/>
        <a:lstStyle/>
        <a:p>
          <a:r>
            <a:rPr lang="en-US" sz="1400">
              <a:latin typeface="+mn-lt"/>
            </a:rPr>
            <a:t>Treatment: A loading dose of 12 mg/kg and standard dosing thereafter</a:t>
          </a:r>
        </a:p>
      </dgm:t>
    </dgm:pt>
    <dgm:pt modelId="{51529E56-EC7C-430B-B13D-E8F022BD050C}" type="parTrans" cxnId="{A6CE4E13-3CC2-4DDC-AA69-D958042A6749}">
      <dgm:prSet/>
      <dgm:spPr/>
      <dgm:t>
        <a:bodyPr/>
        <a:lstStyle/>
        <a:p>
          <a:endParaRPr lang="en-US"/>
        </a:p>
      </dgm:t>
    </dgm:pt>
    <dgm:pt modelId="{FC5E5AE1-9237-46D1-BF3D-46CAB731AFF1}" type="sibTrans" cxnId="{A6CE4E13-3CC2-4DDC-AA69-D958042A6749}">
      <dgm:prSet/>
      <dgm:spPr/>
      <dgm:t>
        <a:bodyPr/>
        <a:lstStyle/>
        <a:p>
          <a:endParaRPr lang="en-US"/>
        </a:p>
      </dgm:t>
    </dgm:pt>
    <dgm:pt modelId="{FF9E3373-4E1F-4D2B-AED7-7E0CAC302CFA}">
      <dgm:prSet/>
      <dgm:spPr/>
      <dgm:t>
        <a:bodyPr/>
        <a:lstStyle/>
        <a:p>
          <a:r>
            <a:rPr lang="en-US" dirty="0">
              <a:latin typeface="+mn-lt"/>
            </a:rPr>
            <a:t>Protein binding = 11-12 %</a:t>
          </a:r>
        </a:p>
      </dgm:t>
    </dgm:pt>
    <dgm:pt modelId="{DAFAE7B0-48E3-4BCD-BB77-6F165D9654E4}" type="parTrans" cxnId="{323414DE-D3C0-4658-80B8-7B0AD2A1DDCF}">
      <dgm:prSet/>
      <dgm:spPr/>
      <dgm:t>
        <a:bodyPr/>
        <a:lstStyle/>
        <a:p>
          <a:endParaRPr lang="en-US"/>
        </a:p>
      </dgm:t>
    </dgm:pt>
    <dgm:pt modelId="{80ADC84E-2DE6-4A18-9118-1D10CF7EB7F2}" type="sibTrans" cxnId="{323414DE-D3C0-4658-80B8-7B0AD2A1DDCF}">
      <dgm:prSet/>
      <dgm:spPr/>
      <dgm:t>
        <a:bodyPr/>
        <a:lstStyle/>
        <a:p>
          <a:endParaRPr lang="en-US"/>
        </a:p>
      </dgm:t>
    </dgm:pt>
    <dgm:pt modelId="{A5DD8CF8-9CE0-4A59-937C-7D9623C8DE4E}">
      <dgm:prSet/>
      <dgm:spPr/>
      <dgm:t>
        <a:bodyPr/>
        <a:lstStyle/>
        <a:p>
          <a:r>
            <a:rPr lang="en-US" dirty="0">
              <a:latin typeface="+mn-lt"/>
            </a:rPr>
            <a:t>Lipophilic and moderate to high degree of protein binding</a:t>
          </a:r>
        </a:p>
      </dgm:t>
    </dgm:pt>
    <dgm:pt modelId="{1156D180-6620-4F00-A3F1-6F54D9C2F109}" type="parTrans" cxnId="{89040339-F55B-45AB-B69E-B03F2631B36C}">
      <dgm:prSet/>
      <dgm:spPr/>
      <dgm:t>
        <a:bodyPr/>
        <a:lstStyle/>
        <a:p>
          <a:endParaRPr lang="en-US"/>
        </a:p>
      </dgm:t>
    </dgm:pt>
    <dgm:pt modelId="{AAF44DC3-7BBA-4423-9409-8D7C3C57A52C}" type="sibTrans" cxnId="{89040339-F55B-45AB-B69E-B03F2631B36C}">
      <dgm:prSet/>
      <dgm:spPr/>
      <dgm:t>
        <a:bodyPr/>
        <a:lstStyle/>
        <a:p>
          <a:endParaRPr lang="en-US"/>
        </a:p>
      </dgm:t>
    </dgm:pt>
    <dgm:pt modelId="{29467112-62E0-4A30-B733-B8A689EF968A}">
      <dgm:prSet phldr="0"/>
      <dgm:spPr/>
      <dgm:t>
        <a:bodyPr/>
        <a:lstStyle/>
        <a:p>
          <a:pPr rtl="0"/>
          <a:r>
            <a:rPr lang="en-US" dirty="0">
              <a:latin typeface="+mn-lt"/>
            </a:rPr>
            <a:t>Higher doses may be required. Recommend frequent TDM</a:t>
          </a:r>
        </a:p>
      </dgm:t>
    </dgm:pt>
    <dgm:pt modelId="{F549DFA8-E30C-4445-8C0C-BE6319520144}" type="parTrans" cxnId="{37324018-2E3C-4B80-B5F4-4B3C9A1BD4BA}">
      <dgm:prSet/>
      <dgm:spPr/>
      <dgm:t>
        <a:bodyPr/>
        <a:lstStyle/>
        <a:p>
          <a:endParaRPr lang="en-US">
            <a:latin typeface="+mn-lt"/>
          </a:endParaRPr>
        </a:p>
      </dgm:t>
    </dgm:pt>
    <dgm:pt modelId="{B9C038F1-0900-4112-B920-FC913F93CD68}" type="sibTrans" cxnId="{37324018-2E3C-4B80-B5F4-4B3C9A1BD4BA}">
      <dgm:prSet/>
      <dgm:spPr/>
      <dgm:t>
        <a:bodyPr/>
        <a:lstStyle/>
        <a:p>
          <a:endParaRPr lang="en-US">
            <a:latin typeface="+mn-lt"/>
          </a:endParaRPr>
        </a:p>
      </dgm:t>
    </dgm:pt>
    <dgm:pt modelId="{0CB02217-9540-43E1-AF91-460FCEF4994D}">
      <dgm:prSet/>
      <dgm:spPr/>
      <dgm:t>
        <a:bodyPr/>
        <a:lstStyle/>
        <a:p>
          <a:r>
            <a:rPr lang="en-US" dirty="0">
              <a:latin typeface="+mn-lt"/>
            </a:rPr>
            <a:t>Protein binding = 58 %</a:t>
          </a:r>
        </a:p>
      </dgm:t>
    </dgm:pt>
    <dgm:pt modelId="{1E4DE865-F3A9-4DD6-A1C4-1C974ED50DAA}" type="parTrans" cxnId="{4540B616-1D9A-4D52-9734-60860B20FD2D}">
      <dgm:prSet/>
      <dgm:spPr/>
      <dgm:t>
        <a:bodyPr/>
        <a:lstStyle/>
        <a:p>
          <a:endParaRPr lang="en-US"/>
        </a:p>
      </dgm:t>
    </dgm:pt>
    <dgm:pt modelId="{E43445CD-E76C-4A5A-8C26-72F5B9D3F68D}" type="sibTrans" cxnId="{4540B616-1D9A-4D52-9734-60860B20FD2D}">
      <dgm:prSet/>
      <dgm:spPr/>
      <dgm:t>
        <a:bodyPr/>
        <a:lstStyle/>
        <a:p>
          <a:endParaRPr lang="en-US"/>
        </a:p>
      </dgm:t>
    </dgm:pt>
    <dgm:pt modelId="{1E67B6FD-0F54-40D2-8C48-2FB3AFE69185}">
      <dgm:prSet phldr="0"/>
      <dgm:spPr/>
      <dgm:t>
        <a:bodyPr/>
        <a:lstStyle/>
        <a:p>
          <a:r>
            <a:rPr lang="en-US" sz="1400">
              <a:latin typeface="+mn-lt"/>
            </a:rPr>
            <a:t>Prophylaxis: Standard doses</a:t>
          </a:r>
          <a:endParaRPr lang="en-US" sz="1800"/>
        </a:p>
      </dgm:t>
    </dgm:pt>
    <dgm:pt modelId="{891AEA16-E3FD-407F-BBD7-AC024C5C62FE}" type="parTrans" cxnId="{7092A740-E4E1-411F-988C-4801C0E656E1}">
      <dgm:prSet/>
      <dgm:spPr/>
    </dgm:pt>
    <dgm:pt modelId="{3475FF63-E9E1-4E7F-99AB-F668903D52CC}" type="sibTrans" cxnId="{7092A740-E4E1-411F-988C-4801C0E656E1}">
      <dgm:prSet/>
      <dgm:spPr/>
    </dgm:pt>
    <dgm:pt modelId="{B7FACBC9-8F5E-4ACB-851B-D2A53F195D3A}" type="pres">
      <dgm:prSet presAssocID="{349CE0A8-1179-4CA2-A806-E3C06263C0FB}" presName="linear" presStyleCnt="0">
        <dgm:presLayoutVars>
          <dgm:animLvl val="lvl"/>
          <dgm:resizeHandles val="exact"/>
        </dgm:presLayoutVars>
      </dgm:prSet>
      <dgm:spPr/>
    </dgm:pt>
    <dgm:pt modelId="{C13B141F-5582-4C9D-8BB1-CC3C0620B54B}" type="pres">
      <dgm:prSet presAssocID="{211CE71A-669E-43F0-9191-3616594F12AF}" presName="parentText" presStyleLbl="node1" presStyleIdx="0" presStyleCnt="2">
        <dgm:presLayoutVars>
          <dgm:chMax val="0"/>
          <dgm:bulletEnabled val="1"/>
        </dgm:presLayoutVars>
      </dgm:prSet>
      <dgm:spPr/>
    </dgm:pt>
    <dgm:pt modelId="{356327A1-B9AE-4963-9E16-6EF10A332BD1}" type="pres">
      <dgm:prSet presAssocID="{211CE71A-669E-43F0-9191-3616594F12AF}" presName="childText" presStyleLbl="revTx" presStyleIdx="0" presStyleCnt="2">
        <dgm:presLayoutVars>
          <dgm:bulletEnabled val="1"/>
        </dgm:presLayoutVars>
      </dgm:prSet>
      <dgm:spPr/>
    </dgm:pt>
    <dgm:pt modelId="{0193494F-4AC0-4B3A-91BE-E8FA4FBFF442}" type="pres">
      <dgm:prSet presAssocID="{3911E253-EF12-4770-8737-0F53C2BE6385}" presName="parentText" presStyleLbl="node1" presStyleIdx="1" presStyleCnt="2">
        <dgm:presLayoutVars>
          <dgm:chMax val="0"/>
          <dgm:bulletEnabled val="1"/>
        </dgm:presLayoutVars>
      </dgm:prSet>
      <dgm:spPr/>
    </dgm:pt>
    <dgm:pt modelId="{D4873DAD-9B29-4090-B767-DF874C5712BB}" type="pres">
      <dgm:prSet presAssocID="{3911E253-EF12-4770-8737-0F53C2BE6385}" presName="childText" presStyleLbl="revTx" presStyleIdx="1" presStyleCnt="2">
        <dgm:presLayoutVars>
          <dgm:bulletEnabled val="1"/>
        </dgm:presLayoutVars>
      </dgm:prSet>
      <dgm:spPr/>
    </dgm:pt>
  </dgm:ptLst>
  <dgm:cxnLst>
    <dgm:cxn modelId="{600E5903-5D75-4CF8-9B0A-E009BBE04DF6}" type="presOf" srcId="{290FC537-B267-4325-9C04-951AEF3EE05C}" destId="{356327A1-B9AE-4963-9E16-6EF10A332BD1}" srcOrd="0" destOrd="0" presId="urn:microsoft.com/office/officeart/2005/8/layout/vList2"/>
    <dgm:cxn modelId="{D7BBE509-E966-45B2-871D-FDBCACD8C2BF}" type="presOf" srcId="{379FF755-72D9-4AC5-9BBB-FA515515B179}" destId="{356327A1-B9AE-4963-9E16-6EF10A332BD1}" srcOrd="0" destOrd="2" presId="urn:microsoft.com/office/officeart/2005/8/layout/vList2"/>
    <dgm:cxn modelId="{A6CE4E13-3CC2-4DDC-AA69-D958042A6749}" srcId="{8D1A39C8-2E26-47BF-953B-07117A3CFBE3}" destId="{16915732-71DE-4593-9347-041521B57731}" srcOrd="1" destOrd="0" parTransId="{51529E56-EC7C-430B-B13D-E8F022BD050C}" sibTransId="{FC5E5AE1-9237-46D1-BF3D-46CAB731AFF1}"/>
    <dgm:cxn modelId="{466B7015-E1CF-475D-A040-F7050DE33BD6}" type="presOf" srcId="{FF9E3373-4E1F-4D2B-AED7-7E0CAC302CFA}" destId="{356327A1-B9AE-4963-9E16-6EF10A332BD1}" srcOrd="0" destOrd="1" presId="urn:microsoft.com/office/officeart/2005/8/layout/vList2"/>
    <dgm:cxn modelId="{4540B616-1D9A-4D52-9734-60860B20FD2D}" srcId="{3911E253-EF12-4770-8737-0F53C2BE6385}" destId="{0CB02217-9540-43E1-AF91-460FCEF4994D}" srcOrd="1" destOrd="0" parTransId="{1E4DE865-F3A9-4DD6-A1C4-1C974ED50DAA}" sibTransId="{E43445CD-E76C-4A5A-8C26-72F5B9D3F68D}"/>
    <dgm:cxn modelId="{37324018-2E3C-4B80-B5F4-4B3C9A1BD4BA}" srcId="{3911E253-EF12-4770-8737-0F53C2BE6385}" destId="{29467112-62E0-4A30-B733-B8A689EF968A}" srcOrd="5" destOrd="0" parTransId="{F549DFA8-E30C-4445-8C0C-BE6319520144}" sibTransId="{B9C038F1-0900-4112-B920-FC913F93CD68}"/>
    <dgm:cxn modelId="{760E7319-EFC6-4656-BA4C-DBB63730516D}" srcId="{211CE71A-669E-43F0-9191-3616594F12AF}" destId="{290FC537-B267-4325-9C04-951AEF3EE05C}" srcOrd="0" destOrd="0" parTransId="{EE8F3E0A-C66B-42AA-B75F-166842CB95A8}" sibTransId="{269927FE-4A0B-4B0C-B6A4-E6EA2AB77C29}"/>
    <dgm:cxn modelId="{2E4B0121-3618-4235-905B-298784FDAF4D}" srcId="{211CE71A-669E-43F0-9191-3616594F12AF}" destId="{5191DCC9-2E91-472E-A102-26E7A221A01B}" srcOrd="3" destOrd="0" parTransId="{731D1360-794C-4EB1-969A-53F118676D90}" sibTransId="{D77B8801-7F8C-4632-937D-2DFBA20FB65A}"/>
    <dgm:cxn modelId="{89040339-F55B-45AB-B69E-B03F2631B36C}" srcId="{3911E253-EF12-4770-8737-0F53C2BE6385}" destId="{A5DD8CF8-9CE0-4A59-937C-7D9623C8DE4E}" srcOrd="2" destOrd="0" parTransId="{1156D180-6620-4F00-A3F1-6F54D9C2F109}" sibTransId="{AAF44DC3-7BBA-4423-9409-8D7C3C57A52C}"/>
    <dgm:cxn modelId="{89931E3E-E8A8-4B9A-9A74-C246807625B8}" srcId="{3911E253-EF12-4770-8737-0F53C2BE6385}" destId="{D5E00FEB-D90C-4532-91E5-100F7D6BB502}" srcOrd="3" destOrd="0" parTransId="{A99164EC-3BF4-4BDE-AECA-9A2CC0805029}" sibTransId="{90862B72-0675-45C1-9E3C-49B4570AF22A}"/>
    <dgm:cxn modelId="{7092A740-E4E1-411F-988C-4801C0E656E1}" srcId="{8D1A39C8-2E26-47BF-953B-07117A3CFBE3}" destId="{1E67B6FD-0F54-40D2-8C48-2FB3AFE69185}" srcOrd="0" destOrd="0" parTransId="{891AEA16-E3FD-407F-BBD7-AC024C5C62FE}" sibTransId="{3475FF63-E9E1-4E7F-99AB-F668903D52CC}"/>
    <dgm:cxn modelId="{46288B46-E951-4423-A99C-F8684E2EF668}" type="presOf" srcId="{349CE0A8-1179-4CA2-A806-E3C06263C0FB}" destId="{B7FACBC9-8F5E-4ACB-851B-D2A53F195D3A}" srcOrd="0" destOrd="0" presId="urn:microsoft.com/office/officeart/2005/8/layout/vList2"/>
    <dgm:cxn modelId="{DA795B67-ED2B-4A80-A1D0-387F633F723A}" type="presOf" srcId="{C7312B4F-F509-479C-AF0E-CC1D26A6C9E5}" destId="{D4873DAD-9B29-4090-B767-DF874C5712BB}" srcOrd="0" destOrd="0" presId="urn:microsoft.com/office/officeart/2005/8/layout/vList2"/>
    <dgm:cxn modelId="{153CBA4A-5E9B-40AB-AADA-B36BA9C67E18}" srcId="{211CE71A-669E-43F0-9191-3616594F12AF}" destId="{8D1A39C8-2E26-47BF-953B-07117A3CFBE3}" srcOrd="4" destOrd="0" parTransId="{99FA9DC8-527A-45B6-8480-3E662F38FF47}" sibTransId="{1877E985-4A2C-4B42-B4EA-8F5A14B88BCE}"/>
    <dgm:cxn modelId="{2BF8324D-090F-42A5-B1A6-F1953F575CE1}" type="presOf" srcId="{8D1A39C8-2E26-47BF-953B-07117A3CFBE3}" destId="{356327A1-B9AE-4963-9E16-6EF10A332BD1}" srcOrd="0" destOrd="4" presId="urn:microsoft.com/office/officeart/2005/8/layout/vList2"/>
    <dgm:cxn modelId="{A48AF04F-3388-4594-BE13-4CDD2A1CFF91}" type="presOf" srcId="{16915732-71DE-4593-9347-041521B57731}" destId="{356327A1-B9AE-4963-9E16-6EF10A332BD1}" srcOrd="0" destOrd="6" presId="urn:microsoft.com/office/officeart/2005/8/layout/vList2"/>
    <dgm:cxn modelId="{915EA950-45A8-4FA2-BB0C-E59A536B8EFC}" type="presOf" srcId="{1E67B6FD-0F54-40D2-8C48-2FB3AFE69185}" destId="{356327A1-B9AE-4963-9E16-6EF10A332BD1}" srcOrd="0" destOrd="5" presId="urn:microsoft.com/office/officeart/2005/8/layout/vList2"/>
    <dgm:cxn modelId="{5D167D53-1058-48BF-905E-477E611A5FB0}" type="presOf" srcId="{211CE71A-669E-43F0-9191-3616594F12AF}" destId="{C13B141F-5582-4C9D-8BB1-CC3C0620B54B}" srcOrd="0" destOrd="0" presId="urn:microsoft.com/office/officeart/2005/8/layout/vList2"/>
    <dgm:cxn modelId="{6C8AE276-90C7-4631-BEC4-EC71C175EF8B}" type="presOf" srcId="{A5DD8CF8-9CE0-4A59-937C-7D9623C8DE4E}" destId="{D4873DAD-9B29-4090-B767-DF874C5712BB}" srcOrd="0" destOrd="2" presId="urn:microsoft.com/office/officeart/2005/8/layout/vList2"/>
    <dgm:cxn modelId="{2A6AEE82-3096-4934-AB58-BFBDD04E7859}" srcId="{211CE71A-669E-43F0-9191-3616594F12AF}" destId="{379FF755-72D9-4AC5-9BBB-FA515515B179}" srcOrd="2" destOrd="0" parTransId="{8548BC45-D0FE-4D73-AC2D-4280DDBF6E86}" sibTransId="{66CA6460-2576-4AE3-B3A6-E50F79E87BA2}"/>
    <dgm:cxn modelId="{C990698B-F090-4689-BF27-4AA100A68CC0}" srcId="{349CE0A8-1179-4CA2-A806-E3C06263C0FB}" destId="{211CE71A-669E-43F0-9191-3616594F12AF}" srcOrd="0" destOrd="0" parTransId="{2A09B0FB-49AA-4974-9F03-6EB117F66E86}" sibTransId="{7E0A1316-E8B6-42A1-A780-8684E23F5E8C}"/>
    <dgm:cxn modelId="{2FC3CB99-FCAD-4C34-9FD3-BF57B77C7E74}" srcId="{349CE0A8-1179-4CA2-A806-E3C06263C0FB}" destId="{3911E253-EF12-4770-8737-0F53C2BE6385}" srcOrd="1" destOrd="0" parTransId="{945FC876-0F34-4FFE-994E-334022F2A099}" sibTransId="{4F5AFA74-7BA4-4CFA-8FAB-820EADAB6348}"/>
    <dgm:cxn modelId="{230EFDB4-6B4E-4080-BDF2-D74C136A50C5}" type="presOf" srcId="{5191DCC9-2E91-472E-A102-26E7A221A01B}" destId="{356327A1-B9AE-4963-9E16-6EF10A332BD1}" srcOrd="0" destOrd="3" presId="urn:microsoft.com/office/officeart/2005/8/layout/vList2"/>
    <dgm:cxn modelId="{5C3237B5-16B6-431D-8DAD-94F7CCE9C1B9}" type="presOf" srcId="{D5E00FEB-D90C-4532-91E5-100F7D6BB502}" destId="{D4873DAD-9B29-4090-B767-DF874C5712BB}" srcOrd="0" destOrd="3" presId="urn:microsoft.com/office/officeart/2005/8/layout/vList2"/>
    <dgm:cxn modelId="{221278D0-A099-4514-8BDA-3DB7E9CB3E62}" srcId="{3911E253-EF12-4770-8737-0F53C2BE6385}" destId="{C7312B4F-F509-479C-AF0E-CC1D26A6C9E5}" srcOrd="0" destOrd="0" parTransId="{B33E8939-B0B2-4112-A34F-6F978BC7C5C6}" sibTransId="{1B36016D-84B4-4E9B-9F60-3556314E0E7D}"/>
    <dgm:cxn modelId="{742484D8-5559-4C01-A47C-0D34CD3859FF}" type="presOf" srcId="{29467112-62E0-4A30-B733-B8A689EF968A}" destId="{D4873DAD-9B29-4090-B767-DF874C5712BB}" srcOrd="0" destOrd="5" presId="urn:microsoft.com/office/officeart/2005/8/layout/vList2"/>
    <dgm:cxn modelId="{323414DE-D3C0-4658-80B8-7B0AD2A1DDCF}" srcId="{211CE71A-669E-43F0-9191-3616594F12AF}" destId="{FF9E3373-4E1F-4D2B-AED7-7E0CAC302CFA}" srcOrd="1" destOrd="0" parTransId="{DAFAE7B0-48E3-4BCD-BB77-6F165D9654E4}" sibTransId="{80ADC84E-2DE6-4A18-9118-1D10CF7EB7F2}"/>
    <dgm:cxn modelId="{86758EE1-D0DA-4F72-8D22-AD503C309DD9}" type="presOf" srcId="{3911E253-EF12-4770-8737-0F53C2BE6385}" destId="{0193494F-4AC0-4B3A-91BE-E8FA4FBFF442}" srcOrd="0" destOrd="0" presId="urn:microsoft.com/office/officeart/2005/8/layout/vList2"/>
    <dgm:cxn modelId="{9D3839E3-1224-4E80-8251-DB93AED418A0}" srcId="{3911E253-EF12-4770-8737-0F53C2BE6385}" destId="{55F8F6F2-AA19-4418-B2DD-7733B2437289}" srcOrd="4" destOrd="0" parTransId="{EDB96100-E574-48EA-A838-533857A25F35}" sibTransId="{EE4B51CF-3A8B-4561-A277-26498C4EC535}"/>
    <dgm:cxn modelId="{F30E62EE-4668-4C4A-A50D-20992DD0344C}" type="presOf" srcId="{0CB02217-9540-43E1-AF91-460FCEF4994D}" destId="{D4873DAD-9B29-4090-B767-DF874C5712BB}" srcOrd="0" destOrd="1" presId="urn:microsoft.com/office/officeart/2005/8/layout/vList2"/>
    <dgm:cxn modelId="{251E83F9-940A-4502-B70E-EFCDDCFE09C8}" type="presOf" srcId="{55F8F6F2-AA19-4418-B2DD-7733B2437289}" destId="{D4873DAD-9B29-4090-B767-DF874C5712BB}" srcOrd="0" destOrd="4" presId="urn:microsoft.com/office/officeart/2005/8/layout/vList2"/>
    <dgm:cxn modelId="{DB9D0CB6-845A-48F9-A904-AF5C6165A629}" type="presParOf" srcId="{B7FACBC9-8F5E-4ACB-851B-D2A53F195D3A}" destId="{C13B141F-5582-4C9D-8BB1-CC3C0620B54B}" srcOrd="0" destOrd="0" presId="urn:microsoft.com/office/officeart/2005/8/layout/vList2"/>
    <dgm:cxn modelId="{9D423ACD-BBD1-49D0-BD8C-7E8242CA7DA8}" type="presParOf" srcId="{B7FACBC9-8F5E-4ACB-851B-D2A53F195D3A}" destId="{356327A1-B9AE-4963-9E16-6EF10A332BD1}" srcOrd="1" destOrd="0" presId="urn:microsoft.com/office/officeart/2005/8/layout/vList2"/>
    <dgm:cxn modelId="{E1CA3691-D9D3-4E3A-B82C-15D55A48E787}" type="presParOf" srcId="{B7FACBC9-8F5E-4ACB-851B-D2A53F195D3A}" destId="{0193494F-4AC0-4B3A-91BE-E8FA4FBFF442}" srcOrd="2" destOrd="0" presId="urn:microsoft.com/office/officeart/2005/8/layout/vList2"/>
    <dgm:cxn modelId="{DC2A5EBF-D462-4CFC-A890-652C8A8E4B2A}" type="presParOf" srcId="{B7FACBC9-8F5E-4ACB-851B-D2A53F195D3A}" destId="{D4873DAD-9B29-4090-B767-DF874C5712B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E0CCA-B571-4CAD-847A-DE7CB5EB36FD}"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FD5F716B-10CA-44D6-AADE-F66F83F7DED7}">
      <dgm:prSet custT="1"/>
      <dgm:spPr/>
      <dgm:t>
        <a:bodyPr/>
        <a:lstStyle/>
        <a:p>
          <a:r>
            <a:rPr lang="en-US" sz="3600">
              <a:latin typeface="+mn-lt"/>
            </a:rPr>
            <a:t>Describe</a:t>
          </a:r>
        </a:p>
      </dgm:t>
    </dgm:pt>
    <dgm:pt modelId="{6DC332B8-35FC-449A-98A7-2117979DF427}" type="parTrans" cxnId="{9982704F-4671-4295-8680-96F6A91A43D2}">
      <dgm:prSet/>
      <dgm:spPr/>
      <dgm:t>
        <a:bodyPr/>
        <a:lstStyle/>
        <a:p>
          <a:endParaRPr lang="en-US" sz="2400">
            <a:latin typeface="+mn-lt"/>
          </a:endParaRPr>
        </a:p>
      </dgm:t>
    </dgm:pt>
    <dgm:pt modelId="{A3FFEA93-07AB-4C1B-BB55-0FB62D92B034}" type="sibTrans" cxnId="{9982704F-4671-4295-8680-96F6A91A43D2}">
      <dgm:prSet/>
      <dgm:spPr/>
      <dgm:t>
        <a:bodyPr/>
        <a:lstStyle/>
        <a:p>
          <a:endParaRPr lang="en-US" sz="2400">
            <a:latin typeface="+mn-lt"/>
          </a:endParaRPr>
        </a:p>
      </dgm:t>
    </dgm:pt>
    <dgm:pt modelId="{EA00256C-C4AB-49A8-91C3-C01D9BD0EF42}">
      <dgm:prSet custT="1"/>
      <dgm:spPr/>
      <dgm:t>
        <a:bodyPr/>
        <a:lstStyle/>
        <a:p>
          <a:pPr rtl="0"/>
          <a:r>
            <a:rPr lang="en-US" sz="2400">
              <a:latin typeface="+mn-lt"/>
            </a:rPr>
            <a:t>Describe common indications for ECMO support in pediatric and neonatal populations</a:t>
          </a:r>
        </a:p>
      </dgm:t>
    </dgm:pt>
    <dgm:pt modelId="{E65577A1-276E-413F-976E-02F99C9828B1}" type="parTrans" cxnId="{9178D335-9B5E-4D40-828D-6668DCF2C5AE}">
      <dgm:prSet/>
      <dgm:spPr/>
      <dgm:t>
        <a:bodyPr/>
        <a:lstStyle/>
        <a:p>
          <a:endParaRPr lang="en-US" sz="2400">
            <a:latin typeface="+mn-lt"/>
          </a:endParaRPr>
        </a:p>
      </dgm:t>
    </dgm:pt>
    <dgm:pt modelId="{AA0116F0-2500-401F-BDF0-715273438170}" type="sibTrans" cxnId="{9178D335-9B5E-4D40-828D-6668DCF2C5AE}">
      <dgm:prSet/>
      <dgm:spPr/>
      <dgm:t>
        <a:bodyPr/>
        <a:lstStyle/>
        <a:p>
          <a:endParaRPr lang="en-US" sz="2400">
            <a:latin typeface="+mn-lt"/>
          </a:endParaRPr>
        </a:p>
      </dgm:t>
    </dgm:pt>
    <dgm:pt modelId="{02266AB4-9529-4BBF-846A-94CA23E401B8}">
      <dgm:prSet custT="1"/>
      <dgm:spPr/>
      <dgm:t>
        <a:bodyPr/>
        <a:lstStyle/>
        <a:p>
          <a:r>
            <a:rPr lang="en-US" sz="3600">
              <a:latin typeface="+mn-lt"/>
            </a:rPr>
            <a:t>Describe</a:t>
          </a:r>
        </a:p>
      </dgm:t>
    </dgm:pt>
    <dgm:pt modelId="{6AC0E165-2EDC-4391-9E42-70C664BB1DF8}" type="parTrans" cxnId="{A8D58980-D5E0-428A-B7A4-E33DB72970C0}">
      <dgm:prSet/>
      <dgm:spPr/>
      <dgm:t>
        <a:bodyPr/>
        <a:lstStyle/>
        <a:p>
          <a:endParaRPr lang="en-US" sz="2400">
            <a:latin typeface="+mn-lt"/>
          </a:endParaRPr>
        </a:p>
      </dgm:t>
    </dgm:pt>
    <dgm:pt modelId="{F6E29E6E-DD0C-499B-8790-1CC64B0FB8AA}" type="sibTrans" cxnId="{A8D58980-D5E0-428A-B7A4-E33DB72970C0}">
      <dgm:prSet/>
      <dgm:spPr/>
      <dgm:t>
        <a:bodyPr/>
        <a:lstStyle/>
        <a:p>
          <a:endParaRPr lang="en-US" sz="2400">
            <a:latin typeface="+mn-lt"/>
          </a:endParaRPr>
        </a:p>
      </dgm:t>
    </dgm:pt>
    <dgm:pt modelId="{1D470207-A4A2-43F8-82C0-B8F451494F84}">
      <dgm:prSet custT="1"/>
      <dgm:spPr/>
      <dgm:t>
        <a:bodyPr/>
        <a:lstStyle/>
        <a:p>
          <a:pPr rtl="0"/>
          <a:r>
            <a:rPr lang="en-US" sz="2400" dirty="0">
              <a:latin typeface="+mn-lt"/>
            </a:rPr>
            <a:t>Describe how ECMO affects the PK &amp; PD of commonly used medications in pediatric and neonatal patients</a:t>
          </a:r>
        </a:p>
      </dgm:t>
    </dgm:pt>
    <dgm:pt modelId="{AD9C0C6F-CD2C-47D1-9995-5A229333AB48}" type="parTrans" cxnId="{ABEED953-D437-4D7C-852D-6E80EFF98FD0}">
      <dgm:prSet/>
      <dgm:spPr/>
      <dgm:t>
        <a:bodyPr/>
        <a:lstStyle/>
        <a:p>
          <a:endParaRPr lang="en-US" sz="2400">
            <a:latin typeface="+mn-lt"/>
          </a:endParaRPr>
        </a:p>
      </dgm:t>
    </dgm:pt>
    <dgm:pt modelId="{5D546D1F-8EE3-4D4C-A668-123806B1D06F}" type="sibTrans" cxnId="{ABEED953-D437-4D7C-852D-6E80EFF98FD0}">
      <dgm:prSet/>
      <dgm:spPr/>
      <dgm:t>
        <a:bodyPr/>
        <a:lstStyle/>
        <a:p>
          <a:endParaRPr lang="en-US" sz="2400">
            <a:latin typeface="+mn-lt"/>
          </a:endParaRPr>
        </a:p>
      </dgm:t>
    </dgm:pt>
    <dgm:pt modelId="{572AE30B-ED5B-47AA-BF33-62B690989B07}">
      <dgm:prSet custT="1"/>
      <dgm:spPr/>
      <dgm:t>
        <a:bodyPr/>
        <a:lstStyle/>
        <a:p>
          <a:r>
            <a:rPr lang="en-US" sz="3600">
              <a:latin typeface="+mn-lt"/>
            </a:rPr>
            <a:t>Recall</a:t>
          </a:r>
        </a:p>
      </dgm:t>
    </dgm:pt>
    <dgm:pt modelId="{89965DB2-C6D1-4316-B5A4-98A58D298A05}" type="parTrans" cxnId="{A9E95172-7518-4615-B2AC-F9926E04AA01}">
      <dgm:prSet/>
      <dgm:spPr/>
      <dgm:t>
        <a:bodyPr/>
        <a:lstStyle/>
        <a:p>
          <a:endParaRPr lang="en-US" sz="2400">
            <a:latin typeface="+mn-lt"/>
          </a:endParaRPr>
        </a:p>
      </dgm:t>
    </dgm:pt>
    <dgm:pt modelId="{56C071CD-B90C-415B-91E4-2DA1C9DD2855}" type="sibTrans" cxnId="{A9E95172-7518-4615-B2AC-F9926E04AA01}">
      <dgm:prSet/>
      <dgm:spPr/>
      <dgm:t>
        <a:bodyPr/>
        <a:lstStyle/>
        <a:p>
          <a:endParaRPr lang="en-US" sz="2400">
            <a:latin typeface="+mn-lt"/>
          </a:endParaRPr>
        </a:p>
      </dgm:t>
    </dgm:pt>
    <dgm:pt modelId="{ED882ADD-18B5-425B-B8D6-3DA0561164C4}">
      <dgm:prSet custT="1"/>
      <dgm:spPr/>
      <dgm:t>
        <a:bodyPr/>
        <a:lstStyle/>
        <a:p>
          <a:pPr rtl="0"/>
          <a:r>
            <a:rPr lang="en-US" sz="2400">
              <a:latin typeface="+mn-lt"/>
            </a:rPr>
            <a:t>Recall medication selection, dosing, and monitoring strategies in patients on ECMO</a:t>
          </a:r>
        </a:p>
      </dgm:t>
    </dgm:pt>
    <dgm:pt modelId="{C8BCA65C-1DEB-46E6-8C3A-05E9DDB17F85}" type="parTrans" cxnId="{410DF2E0-6637-4CC0-9D31-80187F663986}">
      <dgm:prSet/>
      <dgm:spPr/>
      <dgm:t>
        <a:bodyPr/>
        <a:lstStyle/>
        <a:p>
          <a:endParaRPr lang="en-US" sz="2400">
            <a:latin typeface="+mn-lt"/>
          </a:endParaRPr>
        </a:p>
      </dgm:t>
    </dgm:pt>
    <dgm:pt modelId="{B311FF5D-1B12-46D7-945B-4D647969242B}" type="sibTrans" cxnId="{410DF2E0-6637-4CC0-9D31-80187F663986}">
      <dgm:prSet/>
      <dgm:spPr/>
      <dgm:t>
        <a:bodyPr/>
        <a:lstStyle/>
        <a:p>
          <a:endParaRPr lang="en-US" sz="2400">
            <a:latin typeface="+mn-lt"/>
          </a:endParaRPr>
        </a:p>
      </dgm:t>
    </dgm:pt>
    <dgm:pt modelId="{314CDCC3-0A43-4B07-BEA7-739A02CE0226}" type="pres">
      <dgm:prSet presAssocID="{42CE0CCA-B571-4CAD-847A-DE7CB5EB36FD}" presName="Name0" presStyleCnt="0">
        <dgm:presLayoutVars>
          <dgm:dir/>
          <dgm:animLvl val="lvl"/>
          <dgm:resizeHandles val="exact"/>
        </dgm:presLayoutVars>
      </dgm:prSet>
      <dgm:spPr/>
    </dgm:pt>
    <dgm:pt modelId="{C2BD148A-10A4-45EB-9F54-9358201E9683}" type="pres">
      <dgm:prSet presAssocID="{FD5F716B-10CA-44D6-AADE-F66F83F7DED7}" presName="linNode" presStyleCnt="0"/>
      <dgm:spPr/>
    </dgm:pt>
    <dgm:pt modelId="{F5EA3603-A659-4992-93EB-31290CB29FA7}" type="pres">
      <dgm:prSet presAssocID="{FD5F716B-10CA-44D6-AADE-F66F83F7DED7}" presName="parentText" presStyleLbl="solidFgAcc1" presStyleIdx="0" presStyleCnt="3">
        <dgm:presLayoutVars>
          <dgm:chMax val="1"/>
          <dgm:bulletEnabled/>
        </dgm:presLayoutVars>
      </dgm:prSet>
      <dgm:spPr/>
    </dgm:pt>
    <dgm:pt modelId="{A90EDA9C-89BB-4950-9C56-87AA50F12093}" type="pres">
      <dgm:prSet presAssocID="{FD5F716B-10CA-44D6-AADE-F66F83F7DED7}" presName="descendantText" presStyleLbl="alignNode1" presStyleIdx="0" presStyleCnt="3">
        <dgm:presLayoutVars>
          <dgm:bulletEnabled/>
        </dgm:presLayoutVars>
      </dgm:prSet>
      <dgm:spPr/>
    </dgm:pt>
    <dgm:pt modelId="{604A3C3C-AF89-40B4-AEBC-99636AAE3493}" type="pres">
      <dgm:prSet presAssocID="{A3FFEA93-07AB-4C1B-BB55-0FB62D92B034}" presName="sp" presStyleCnt="0"/>
      <dgm:spPr/>
    </dgm:pt>
    <dgm:pt modelId="{676B0B22-32DF-4F20-803F-C241C9272E0F}" type="pres">
      <dgm:prSet presAssocID="{02266AB4-9529-4BBF-846A-94CA23E401B8}" presName="linNode" presStyleCnt="0"/>
      <dgm:spPr/>
    </dgm:pt>
    <dgm:pt modelId="{C5FB6846-4662-41EF-9FC7-D083DD18EDED}" type="pres">
      <dgm:prSet presAssocID="{02266AB4-9529-4BBF-846A-94CA23E401B8}" presName="parentText" presStyleLbl="solidFgAcc1" presStyleIdx="1" presStyleCnt="3">
        <dgm:presLayoutVars>
          <dgm:chMax val="1"/>
          <dgm:bulletEnabled/>
        </dgm:presLayoutVars>
      </dgm:prSet>
      <dgm:spPr/>
    </dgm:pt>
    <dgm:pt modelId="{58FFAC2D-6134-4D72-AF82-80D78CDE4448}" type="pres">
      <dgm:prSet presAssocID="{02266AB4-9529-4BBF-846A-94CA23E401B8}" presName="descendantText" presStyleLbl="alignNode1" presStyleIdx="1" presStyleCnt="3">
        <dgm:presLayoutVars>
          <dgm:bulletEnabled/>
        </dgm:presLayoutVars>
      </dgm:prSet>
      <dgm:spPr/>
    </dgm:pt>
    <dgm:pt modelId="{2857C731-5ABB-454D-ABBA-B6DC5EF1A299}" type="pres">
      <dgm:prSet presAssocID="{F6E29E6E-DD0C-499B-8790-1CC64B0FB8AA}" presName="sp" presStyleCnt="0"/>
      <dgm:spPr/>
    </dgm:pt>
    <dgm:pt modelId="{D822C984-9E85-468E-BF32-A93BA061DD65}" type="pres">
      <dgm:prSet presAssocID="{572AE30B-ED5B-47AA-BF33-62B690989B07}" presName="linNode" presStyleCnt="0"/>
      <dgm:spPr/>
    </dgm:pt>
    <dgm:pt modelId="{9197BDF6-2371-4A35-A894-F08BEFA3EF82}" type="pres">
      <dgm:prSet presAssocID="{572AE30B-ED5B-47AA-BF33-62B690989B07}" presName="parentText" presStyleLbl="solidFgAcc1" presStyleIdx="2" presStyleCnt="3">
        <dgm:presLayoutVars>
          <dgm:chMax val="1"/>
          <dgm:bulletEnabled/>
        </dgm:presLayoutVars>
      </dgm:prSet>
      <dgm:spPr/>
    </dgm:pt>
    <dgm:pt modelId="{1DACF8AA-6295-46C4-A81B-DACC7F135579}" type="pres">
      <dgm:prSet presAssocID="{572AE30B-ED5B-47AA-BF33-62B690989B07}" presName="descendantText" presStyleLbl="alignNode1" presStyleIdx="2" presStyleCnt="3">
        <dgm:presLayoutVars>
          <dgm:bulletEnabled/>
        </dgm:presLayoutVars>
      </dgm:prSet>
      <dgm:spPr/>
    </dgm:pt>
  </dgm:ptLst>
  <dgm:cxnLst>
    <dgm:cxn modelId="{BA8A6C28-4115-4CCD-919F-E84F7D3C3CDE}" type="presOf" srcId="{FD5F716B-10CA-44D6-AADE-F66F83F7DED7}" destId="{F5EA3603-A659-4992-93EB-31290CB29FA7}" srcOrd="0" destOrd="0" presId="urn:microsoft.com/office/officeart/2016/7/layout/VerticalHollowActionList"/>
    <dgm:cxn modelId="{9178D335-9B5E-4D40-828D-6668DCF2C5AE}" srcId="{FD5F716B-10CA-44D6-AADE-F66F83F7DED7}" destId="{EA00256C-C4AB-49A8-91C3-C01D9BD0EF42}" srcOrd="0" destOrd="0" parTransId="{E65577A1-276E-413F-976E-02F99C9828B1}" sibTransId="{AA0116F0-2500-401F-BDF0-715273438170}"/>
    <dgm:cxn modelId="{9982704F-4671-4295-8680-96F6A91A43D2}" srcId="{42CE0CCA-B571-4CAD-847A-DE7CB5EB36FD}" destId="{FD5F716B-10CA-44D6-AADE-F66F83F7DED7}" srcOrd="0" destOrd="0" parTransId="{6DC332B8-35FC-449A-98A7-2117979DF427}" sibTransId="{A3FFEA93-07AB-4C1B-BB55-0FB62D92B034}"/>
    <dgm:cxn modelId="{A9E95172-7518-4615-B2AC-F9926E04AA01}" srcId="{42CE0CCA-B571-4CAD-847A-DE7CB5EB36FD}" destId="{572AE30B-ED5B-47AA-BF33-62B690989B07}" srcOrd="2" destOrd="0" parTransId="{89965DB2-C6D1-4316-B5A4-98A58D298A05}" sibTransId="{56C071CD-B90C-415B-91E4-2DA1C9DD2855}"/>
    <dgm:cxn modelId="{ABEED953-D437-4D7C-852D-6E80EFF98FD0}" srcId="{02266AB4-9529-4BBF-846A-94CA23E401B8}" destId="{1D470207-A4A2-43F8-82C0-B8F451494F84}" srcOrd="0" destOrd="0" parTransId="{AD9C0C6F-CD2C-47D1-9995-5A229333AB48}" sibTransId="{5D546D1F-8EE3-4D4C-A668-123806B1D06F}"/>
    <dgm:cxn modelId="{11B84C74-501B-4EF0-A949-DA538A55C13E}" type="presOf" srcId="{572AE30B-ED5B-47AA-BF33-62B690989B07}" destId="{9197BDF6-2371-4A35-A894-F08BEFA3EF82}" srcOrd="0" destOrd="0" presId="urn:microsoft.com/office/officeart/2016/7/layout/VerticalHollowActionList"/>
    <dgm:cxn modelId="{A8D58980-D5E0-428A-B7A4-E33DB72970C0}" srcId="{42CE0CCA-B571-4CAD-847A-DE7CB5EB36FD}" destId="{02266AB4-9529-4BBF-846A-94CA23E401B8}" srcOrd="1" destOrd="0" parTransId="{6AC0E165-2EDC-4391-9E42-70C664BB1DF8}" sibTransId="{F6E29E6E-DD0C-499B-8790-1CC64B0FB8AA}"/>
    <dgm:cxn modelId="{C7741795-3535-4DA6-B791-5D93DC42DE72}" type="presOf" srcId="{42CE0CCA-B571-4CAD-847A-DE7CB5EB36FD}" destId="{314CDCC3-0A43-4B07-BEA7-739A02CE0226}" srcOrd="0" destOrd="0" presId="urn:microsoft.com/office/officeart/2016/7/layout/VerticalHollowActionList"/>
    <dgm:cxn modelId="{455DAFC6-10F7-4495-AEFA-D11B07404A25}" type="presOf" srcId="{02266AB4-9529-4BBF-846A-94CA23E401B8}" destId="{C5FB6846-4662-41EF-9FC7-D083DD18EDED}" srcOrd="0" destOrd="0" presId="urn:microsoft.com/office/officeart/2016/7/layout/VerticalHollowActionList"/>
    <dgm:cxn modelId="{08E044D9-0AFB-4525-A360-74B79F515DE3}" type="presOf" srcId="{1D470207-A4A2-43F8-82C0-B8F451494F84}" destId="{58FFAC2D-6134-4D72-AF82-80D78CDE4448}" srcOrd="0" destOrd="0" presId="urn:microsoft.com/office/officeart/2016/7/layout/VerticalHollowActionList"/>
    <dgm:cxn modelId="{67C969D9-2EE2-47B4-8499-8A6989D364B5}" type="presOf" srcId="{ED882ADD-18B5-425B-B8D6-3DA0561164C4}" destId="{1DACF8AA-6295-46C4-A81B-DACC7F135579}" srcOrd="0" destOrd="0" presId="urn:microsoft.com/office/officeart/2016/7/layout/VerticalHollowActionList"/>
    <dgm:cxn modelId="{559614DC-471C-411E-AE5B-8DC7A46C2B5A}" type="presOf" srcId="{EA00256C-C4AB-49A8-91C3-C01D9BD0EF42}" destId="{A90EDA9C-89BB-4950-9C56-87AA50F12093}" srcOrd="0" destOrd="0" presId="urn:microsoft.com/office/officeart/2016/7/layout/VerticalHollowActionList"/>
    <dgm:cxn modelId="{410DF2E0-6637-4CC0-9D31-80187F663986}" srcId="{572AE30B-ED5B-47AA-BF33-62B690989B07}" destId="{ED882ADD-18B5-425B-B8D6-3DA0561164C4}" srcOrd="0" destOrd="0" parTransId="{C8BCA65C-1DEB-46E6-8C3A-05E9DDB17F85}" sibTransId="{B311FF5D-1B12-46D7-945B-4D647969242B}"/>
    <dgm:cxn modelId="{9A3CDD19-BE5D-4BAA-A150-788312F3F8E4}" type="presParOf" srcId="{314CDCC3-0A43-4B07-BEA7-739A02CE0226}" destId="{C2BD148A-10A4-45EB-9F54-9358201E9683}" srcOrd="0" destOrd="0" presId="urn:microsoft.com/office/officeart/2016/7/layout/VerticalHollowActionList"/>
    <dgm:cxn modelId="{D51375AB-6703-48FD-AAA1-C2049824B960}" type="presParOf" srcId="{C2BD148A-10A4-45EB-9F54-9358201E9683}" destId="{F5EA3603-A659-4992-93EB-31290CB29FA7}" srcOrd="0" destOrd="0" presId="urn:microsoft.com/office/officeart/2016/7/layout/VerticalHollowActionList"/>
    <dgm:cxn modelId="{FE886640-3823-4F8C-9A3A-322CDF340B89}" type="presParOf" srcId="{C2BD148A-10A4-45EB-9F54-9358201E9683}" destId="{A90EDA9C-89BB-4950-9C56-87AA50F12093}" srcOrd="1" destOrd="0" presId="urn:microsoft.com/office/officeart/2016/7/layout/VerticalHollowActionList"/>
    <dgm:cxn modelId="{5DB2D336-77A6-47D0-9909-467E82B594CC}" type="presParOf" srcId="{314CDCC3-0A43-4B07-BEA7-739A02CE0226}" destId="{604A3C3C-AF89-40B4-AEBC-99636AAE3493}" srcOrd="1" destOrd="0" presId="urn:microsoft.com/office/officeart/2016/7/layout/VerticalHollowActionList"/>
    <dgm:cxn modelId="{28F167BF-8D3D-4118-93C2-D6022818282B}" type="presParOf" srcId="{314CDCC3-0A43-4B07-BEA7-739A02CE0226}" destId="{676B0B22-32DF-4F20-803F-C241C9272E0F}" srcOrd="2" destOrd="0" presId="urn:microsoft.com/office/officeart/2016/7/layout/VerticalHollowActionList"/>
    <dgm:cxn modelId="{4B32C2F8-95B9-4CFA-8698-E26E36FBA50C}" type="presParOf" srcId="{676B0B22-32DF-4F20-803F-C241C9272E0F}" destId="{C5FB6846-4662-41EF-9FC7-D083DD18EDED}" srcOrd="0" destOrd="0" presId="urn:microsoft.com/office/officeart/2016/7/layout/VerticalHollowActionList"/>
    <dgm:cxn modelId="{5A7FFE04-9E94-43C4-A1DE-7EE49C77C8C0}" type="presParOf" srcId="{676B0B22-32DF-4F20-803F-C241C9272E0F}" destId="{58FFAC2D-6134-4D72-AF82-80D78CDE4448}" srcOrd="1" destOrd="0" presId="urn:microsoft.com/office/officeart/2016/7/layout/VerticalHollowActionList"/>
    <dgm:cxn modelId="{2F930687-A69A-4389-9480-77F696C751DE}" type="presParOf" srcId="{314CDCC3-0A43-4B07-BEA7-739A02CE0226}" destId="{2857C731-5ABB-454D-ABBA-B6DC5EF1A299}" srcOrd="3" destOrd="0" presId="urn:microsoft.com/office/officeart/2016/7/layout/VerticalHollowActionList"/>
    <dgm:cxn modelId="{7197A90A-7B04-42FF-A492-6A982DE804ED}" type="presParOf" srcId="{314CDCC3-0A43-4B07-BEA7-739A02CE0226}" destId="{D822C984-9E85-468E-BF32-A93BA061DD65}" srcOrd="4" destOrd="0" presId="urn:microsoft.com/office/officeart/2016/7/layout/VerticalHollowActionList"/>
    <dgm:cxn modelId="{DB7052F2-51BE-4506-8B27-1D25DAEA84FB}" type="presParOf" srcId="{D822C984-9E85-468E-BF32-A93BA061DD65}" destId="{9197BDF6-2371-4A35-A894-F08BEFA3EF82}" srcOrd="0" destOrd="0" presId="urn:microsoft.com/office/officeart/2016/7/layout/VerticalHollowActionList"/>
    <dgm:cxn modelId="{CA2409D8-BAE0-44A1-81DD-F6D1A6389F8E}" type="presParOf" srcId="{D822C984-9E85-468E-BF32-A93BA061DD65}" destId="{1DACF8AA-6295-46C4-A81B-DACC7F135579}" srcOrd="1" destOrd="0" presId="urn:microsoft.com/office/officeart/2016/7/layout/VerticalHollowAction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EBA113F-98BF-484A-8AF6-8619653F9F2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E4A0525-5B88-43F1-820C-D912BED7BCF4}">
      <dgm:prSet/>
      <dgm:spPr/>
      <dgm:t>
        <a:bodyPr/>
        <a:lstStyle/>
        <a:p>
          <a:r>
            <a:rPr lang="en-US"/>
            <a:t>Amphotericin B</a:t>
          </a:r>
        </a:p>
      </dgm:t>
    </dgm:pt>
    <dgm:pt modelId="{EB6AB26B-2A0C-44A7-B787-C42689AE1DDD}" type="parTrans" cxnId="{052A9383-216C-46A5-87EC-8296F28AEA8A}">
      <dgm:prSet/>
      <dgm:spPr/>
      <dgm:t>
        <a:bodyPr/>
        <a:lstStyle/>
        <a:p>
          <a:endParaRPr lang="en-US"/>
        </a:p>
      </dgm:t>
    </dgm:pt>
    <dgm:pt modelId="{6F35A32B-2F50-42A9-BE27-713D412C0165}" type="sibTrans" cxnId="{052A9383-216C-46A5-87EC-8296F28AEA8A}">
      <dgm:prSet/>
      <dgm:spPr/>
      <dgm:t>
        <a:bodyPr/>
        <a:lstStyle/>
        <a:p>
          <a:endParaRPr lang="en-US"/>
        </a:p>
      </dgm:t>
    </dgm:pt>
    <dgm:pt modelId="{01734A2D-9AC0-4DA5-B24E-8AB8FB03F330}">
      <dgm:prSet/>
      <dgm:spPr/>
      <dgm:t>
        <a:bodyPr/>
        <a:lstStyle/>
        <a:p>
          <a:r>
            <a:rPr lang="en-US" dirty="0"/>
            <a:t>Log P Liposomal = highly lipophilicity</a:t>
          </a:r>
        </a:p>
      </dgm:t>
    </dgm:pt>
    <dgm:pt modelId="{90C0296E-B885-48A0-86BA-78B797552245}" type="parTrans" cxnId="{623ED287-AB2D-42FC-83FE-B6761D8C05E4}">
      <dgm:prSet/>
      <dgm:spPr/>
      <dgm:t>
        <a:bodyPr/>
        <a:lstStyle/>
        <a:p>
          <a:endParaRPr lang="en-US"/>
        </a:p>
      </dgm:t>
    </dgm:pt>
    <dgm:pt modelId="{A493B6B1-A419-4377-AF1C-ECEF5FB27898}" type="sibTrans" cxnId="{623ED287-AB2D-42FC-83FE-B6761D8C05E4}">
      <dgm:prSet/>
      <dgm:spPr/>
      <dgm:t>
        <a:bodyPr/>
        <a:lstStyle/>
        <a:p>
          <a:endParaRPr lang="en-US"/>
        </a:p>
      </dgm:t>
    </dgm:pt>
    <dgm:pt modelId="{8163360E-D9D2-4230-9BF6-1B2877AE344A}">
      <dgm:prSet/>
      <dgm:spPr/>
      <dgm:t>
        <a:bodyPr/>
        <a:lstStyle/>
        <a:p>
          <a:r>
            <a:rPr lang="en-US"/>
            <a:t>Vivo studies of deoxycholate formulation found no loss at 4- and 12-hour infusion </a:t>
          </a:r>
        </a:p>
      </dgm:t>
    </dgm:pt>
    <dgm:pt modelId="{38DCF995-34E5-4767-B015-54FBFC825095}" type="parTrans" cxnId="{3991A830-387A-4CEA-A5D1-6F32B3DEC0E2}">
      <dgm:prSet/>
      <dgm:spPr/>
      <dgm:t>
        <a:bodyPr/>
        <a:lstStyle/>
        <a:p>
          <a:endParaRPr lang="en-US"/>
        </a:p>
      </dgm:t>
    </dgm:pt>
    <dgm:pt modelId="{FB029C06-4574-4E79-9A9E-76F3F267FD78}" type="sibTrans" cxnId="{3991A830-387A-4CEA-A5D1-6F32B3DEC0E2}">
      <dgm:prSet/>
      <dgm:spPr/>
      <dgm:t>
        <a:bodyPr/>
        <a:lstStyle/>
        <a:p>
          <a:endParaRPr lang="en-US"/>
        </a:p>
      </dgm:t>
    </dgm:pt>
    <dgm:pt modelId="{C5810391-1EEC-423A-8CA4-5D4B3CB4E35B}">
      <dgm:prSet/>
      <dgm:spPr/>
      <dgm:t>
        <a:bodyPr/>
        <a:lstStyle/>
        <a:p>
          <a:r>
            <a:rPr lang="en-US" dirty="0"/>
            <a:t>Reasonable to use amphotericin B deoxycholate at standard doses. However, liposomal amphotericin B can still be utilized</a:t>
          </a:r>
        </a:p>
      </dgm:t>
    </dgm:pt>
    <dgm:pt modelId="{0B2F2471-DA18-44D9-9E6D-4E16EBF29AB1}" type="parTrans" cxnId="{EBC87D8C-1E32-4C82-9D11-1DBAD3B325E4}">
      <dgm:prSet/>
      <dgm:spPr/>
      <dgm:t>
        <a:bodyPr/>
        <a:lstStyle/>
        <a:p>
          <a:endParaRPr lang="en-US"/>
        </a:p>
      </dgm:t>
    </dgm:pt>
    <dgm:pt modelId="{FC8A20F6-41E8-4120-825E-6EBC1104BCEE}" type="sibTrans" cxnId="{EBC87D8C-1E32-4C82-9D11-1DBAD3B325E4}">
      <dgm:prSet/>
      <dgm:spPr/>
      <dgm:t>
        <a:bodyPr/>
        <a:lstStyle/>
        <a:p>
          <a:endParaRPr lang="en-US"/>
        </a:p>
      </dgm:t>
    </dgm:pt>
    <dgm:pt modelId="{21FE07AF-951D-4E9D-87B3-469E9050B80E}">
      <dgm:prSet/>
      <dgm:spPr/>
      <dgm:t>
        <a:bodyPr/>
        <a:lstStyle/>
        <a:p>
          <a:r>
            <a:rPr lang="en-US" dirty="0"/>
            <a:t>1 case report showed liposomal amphotericin B damaging ECMO circuit leading to change to deoxycholate formulation </a:t>
          </a:r>
        </a:p>
      </dgm:t>
    </dgm:pt>
    <dgm:pt modelId="{3BCD5D26-B696-49C3-9A30-E3374DF4C43E}" type="parTrans" cxnId="{9D6A0665-320C-4DB4-BA3E-B22F7E6FBC0F}">
      <dgm:prSet/>
      <dgm:spPr/>
      <dgm:t>
        <a:bodyPr/>
        <a:lstStyle/>
        <a:p>
          <a:endParaRPr lang="en-US"/>
        </a:p>
      </dgm:t>
    </dgm:pt>
    <dgm:pt modelId="{EDFE13E7-64A9-4B98-B110-A671CCE9E8BA}" type="sibTrans" cxnId="{9D6A0665-320C-4DB4-BA3E-B22F7E6FBC0F}">
      <dgm:prSet/>
      <dgm:spPr/>
      <dgm:t>
        <a:bodyPr/>
        <a:lstStyle/>
        <a:p>
          <a:endParaRPr lang="en-US"/>
        </a:p>
      </dgm:t>
    </dgm:pt>
    <dgm:pt modelId="{660382D9-D066-410B-BCA2-51F407A3DE2D}">
      <dgm:prSet/>
      <dgm:spPr/>
      <dgm:t>
        <a:bodyPr/>
        <a:lstStyle/>
        <a:p>
          <a:r>
            <a:rPr lang="en-US" dirty="0"/>
            <a:t>Log P Deoxycholate = 0.8</a:t>
          </a:r>
        </a:p>
      </dgm:t>
    </dgm:pt>
    <dgm:pt modelId="{4BEF818D-2783-4201-9B21-918EF7D7DC8C}" type="parTrans" cxnId="{FE6AF19E-D8AA-4F5D-8999-26276CC28328}">
      <dgm:prSet/>
      <dgm:spPr/>
      <dgm:t>
        <a:bodyPr/>
        <a:lstStyle/>
        <a:p>
          <a:endParaRPr lang="en-US"/>
        </a:p>
      </dgm:t>
    </dgm:pt>
    <dgm:pt modelId="{7F05E78F-DAD3-4EA8-9C53-CE7083BC3E2C}" type="sibTrans" cxnId="{FE6AF19E-D8AA-4F5D-8999-26276CC28328}">
      <dgm:prSet/>
      <dgm:spPr/>
      <dgm:t>
        <a:bodyPr/>
        <a:lstStyle/>
        <a:p>
          <a:endParaRPr lang="en-US"/>
        </a:p>
      </dgm:t>
    </dgm:pt>
    <dgm:pt modelId="{5447FFDF-A62A-4A56-81DE-2B2FEC9E5918}">
      <dgm:prSet/>
      <dgm:spPr/>
      <dgm:t>
        <a:bodyPr/>
        <a:lstStyle/>
        <a:p>
          <a:r>
            <a:rPr lang="en-US" dirty="0"/>
            <a:t>Protein binding liposomal = N/A</a:t>
          </a:r>
        </a:p>
      </dgm:t>
    </dgm:pt>
    <dgm:pt modelId="{CE8E32F8-0426-4BC6-BC8B-F46C22A5C236}" type="parTrans" cxnId="{2562C584-5280-4001-95D0-E5E618610B73}">
      <dgm:prSet/>
      <dgm:spPr/>
      <dgm:t>
        <a:bodyPr/>
        <a:lstStyle/>
        <a:p>
          <a:endParaRPr lang="en-US"/>
        </a:p>
      </dgm:t>
    </dgm:pt>
    <dgm:pt modelId="{51CD3DEF-B6C4-40D2-8182-756C27543B3F}" type="sibTrans" cxnId="{2562C584-5280-4001-95D0-E5E618610B73}">
      <dgm:prSet/>
      <dgm:spPr/>
      <dgm:t>
        <a:bodyPr/>
        <a:lstStyle/>
        <a:p>
          <a:endParaRPr lang="en-US"/>
        </a:p>
      </dgm:t>
    </dgm:pt>
    <dgm:pt modelId="{E8A2746E-5F0B-41A4-9378-6935665F6EAB}">
      <dgm:prSet/>
      <dgm:spPr/>
      <dgm:t>
        <a:bodyPr/>
        <a:lstStyle/>
        <a:p>
          <a:r>
            <a:rPr lang="en-US" dirty="0"/>
            <a:t>Protein binding deoxycholate = 90 %</a:t>
          </a:r>
        </a:p>
      </dgm:t>
    </dgm:pt>
    <dgm:pt modelId="{F367A2C9-D6F7-4453-B2FD-F1DAC3690AD4}" type="parTrans" cxnId="{F2D3D695-DB04-43AB-808B-D03792455F76}">
      <dgm:prSet/>
      <dgm:spPr/>
      <dgm:t>
        <a:bodyPr/>
        <a:lstStyle/>
        <a:p>
          <a:endParaRPr lang="en-US"/>
        </a:p>
      </dgm:t>
    </dgm:pt>
    <dgm:pt modelId="{6AAC3008-C8F2-4A46-B0E5-F2834FEF3614}" type="sibTrans" cxnId="{F2D3D695-DB04-43AB-808B-D03792455F76}">
      <dgm:prSet/>
      <dgm:spPr/>
      <dgm:t>
        <a:bodyPr/>
        <a:lstStyle/>
        <a:p>
          <a:endParaRPr lang="en-US"/>
        </a:p>
      </dgm:t>
    </dgm:pt>
    <dgm:pt modelId="{C1C19127-A42D-4057-80A5-B91A44417D02}">
      <dgm:prSet/>
      <dgm:spPr/>
      <dgm:t>
        <a:bodyPr/>
        <a:lstStyle/>
        <a:p>
          <a:r>
            <a:rPr lang="en-US" dirty="0"/>
            <a:t>Liposomal = 5-8 mg/kg q 24 hours or higher</a:t>
          </a:r>
        </a:p>
      </dgm:t>
    </dgm:pt>
    <dgm:pt modelId="{8126D200-C732-4D88-A94B-C944F9953E20}" type="parTrans" cxnId="{60A79C2A-2411-4ED2-91D9-5092680AA34D}">
      <dgm:prSet/>
      <dgm:spPr/>
      <dgm:t>
        <a:bodyPr/>
        <a:lstStyle/>
        <a:p>
          <a:endParaRPr lang="en-US"/>
        </a:p>
      </dgm:t>
    </dgm:pt>
    <dgm:pt modelId="{0FCAF9CB-9678-4639-A0D5-E74219AD5CDB}" type="sibTrans" cxnId="{60A79C2A-2411-4ED2-91D9-5092680AA34D}">
      <dgm:prSet/>
      <dgm:spPr/>
      <dgm:t>
        <a:bodyPr/>
        <a:lstStyle/>
        <a:p>
          <a:endParaRPr lang="en-US"/>
        </a:p>
      </dgm:t>
    </dgm:pt>
    <dgm:pt modelId="{89F7B32E-6D12-4ED0-8954-12932CA68C9E}">
      <dgm:prSet/>
      <dgm:spPr/>
      <dgm:t>
        <a:bodyPr/>
        <a:lstStyle/>
        <a:p>
          <a:r>
            <a:rPr lang="en-US" dirty="0"/>
            <a:t>Deoxycholate = Standard dosing</a:t>
          </a:r>
        </a:p>
      </dgm:t>
    </dgm:pt>
    <dgm:pt modelId="{3AFB37A4-8C94-4810-821C-9F70BBF3D5AA}" type="parTrans" cxnId="{F259D982-4267-4DFA-98D0-DF6514D5FFA7}">
      <dgm:prSet/>
      <dgm:spPr/>
      <dgm:t>
        <a:bodyPr/>
        <a:lstStyle/>
        <a:p>
          <a:endParaRPr lang="en-US"/>
        </a:p>
      </dgm:t>
    </dgm:pt>
    <dgm:pt modelId="{85158AB8-CFD0-4D5D-B4C5-119E5B836851}" type="sibTrans" cxnId="{F259D982-4267-4DFA-98D0-DF6514D5FFA7}">
      <dgm:prSet/>
      <dgm:spPr/>
      <dgm:t>
        <a:bodyPr/>
        <a:lstStyle/>
        <a:p>
          <a:endParaRPr lang="en-US"/>
        </a:p>
      </dgm:t>
    </dgm:pt>
    <dgm:pt modelId="{DA1B38B1-7437-4C60-B18C-4BD03905C4F2}" type="pres">
      <dgm:prSet presAssocID="{BEBA113F-98BF-484A-8AF6-8619653F9F28}" presName="linear" presStyleCnt="0">
        <dgm:presLayoutVars>
          <dgm:animLvl val="lvl"/>
          <dgm:resizeHandles val="exact"/>
        </dgm:presLayoutVars>
      </dgm:prSet>
      <dgm:spPr/>
    </dgm:pt>
    <dgm:pt modelId="{26109D36-C494-4A89-A701-381343C222DC}" type="pres">
      <dgm:prSet presAssocID="{8E4A0525-5B88-43F1-820C-D912BED7BCF4}" presName="parentText" presStyleLbl="node1" presStyleIdx="0" presStyleCnt="1">
        <dgm:presLayoutVars>
          <dgm:chMax val="0"/>
          <dgm:bulletEnabled val="1"/>
        </dgm:presLayoutVars>
      </dgm:prSet>
      <dgm:spPr/>
    </dgm:pt>
    <dgm:pt modelId="{AB6F319A-46E5-4522-97E6-F3E7D8CC52AD}" type="pres">
      <dgm:prSet presAssocID="{8E4A0525-5B88-43F1-820C-D912BED7BCF4}" presName="childText" presStyleLbl="revTx" presStyleIdx="0" presStyleCnt="1">
        <dgm:presLayoutVars>
          <dgm:bulletEnabled val="1"/>
        </dgm:presLayoutVars>
      </dgm:prSet>
      <dgm:spPr/>
    </dgm:pt>
  </dgm:ptLst>
  <dgm:cxnLst>
    <dgm:cxn modelId="{8814C703-7712-4046-8B26-1496BC14D9A7}" type="presOf" srcId="{01734A2D-9AC0-4DA5-B24E-8AB8FB03F330}" destId="{AB6F319A-46E5-4522-97E6-F3E7D8CC52AD}" srcOrd="0" destOrd="0" presId="urn:microsoft.com/office/officeart/2005/8/layout/vList2"/>
    <dgm:cxn modelId="{FF886506-E53F-4990-A17B-983EE71CB1BC}" type="presOf" srcId="{BEBA113F-98BF-484A-8AF6-8619653F9F28}" destId="{DA1B38B1-7437-4C60-B18C-4BD03905C4F2}" srcOrd="0" destOrd="0" presId="urn:microsoft.com/office/officeart/2005/8/layout/vList2"/>
    <dgm:cxn modelId="{60A79C2A-2411-4ED2-91D9-5092680AA34D}" srcId="{8E4A0525-5B88-43F1-820C-D912BED7BCF4}" destId="{C1C19127-A42D-4057-80A5-B91A44417D02}" srcOrd="7" destOrd="0" parTransId="{8126D200-C732-4D88-A94B-C944F9953E20}" sibTransId="{0FCAF9CB-9678-4639-A0D5-E74219AD5CDB}"/>
    <dgm:cxn modelId="{3991A830-387A-4CEA-A5D1-6F32B3DEC0E2}" srcId="{8E4A0525-5B88-43F1-820C-D912BED7BCF4}" destId="{8163360E-D9D2-4230-9BF6-1B2877AE344A}" srcOrd="5" destOrd="0" parTransId="{38DCF995-34E5-4767-B015-54FBFC825095}" sibTransId="{FB029C06-4574-4E79-9A9E-76F3F267FD78}"/>
    <dgm:cxn modelId="{008F0634-5C6B-4447-8EE3-BBB6470170B0}" type="presOf" srcId="{21FE07AF-951D-4E9D-87B3-469E9050B80E}" destId="{AB6F319A-46E5-4522-97E6-F3E7D8CC52AD}" srcOrd="0" destOrd="4" presId="urn:microsoft.com/office/officeart/2005/8/layout/vList2"/>
    <dgm:cxn modelId="{9D6A0665-320C-4DB4-BA3E-B22F7E6FBC0F}" srcId="{8E4A0525-5B88-43F1-820C-D912BED7BCF4}" destId="{21FE07AF-951D-4E9D-87B3-469E9050B80E}" srcOrd="4" destOrd="0" parTransId="{3BCD5D26-B696-49C3-9A30-E3374DF4C43E}" sibTransId="{EDFE13E7-64A9-4B98-B110-A671CCE9E8BA}"/>
    <dgm:cxn modelId="{12170859-4DB9-413A-96A7-CC0F978CCEC7}" type="presOf" srcId="{8E4A0525-5B88-43F1-820C-D912BED7BCF4}" destId="{26109D36-C494-4A89-A701-381343C222DC}" srcOrd="0" destOrd="0" presId="urn:microsoft.com/office/officeart/2005/8/layout/vList2"/>
    <dgm:cxn modelId="{F259D982-4267-4DFA-98D0-DF6514D5FFA7}" srcId="{8E4A0525-5B88-43F1-820C-D912BED7BCF4}" destId="{89F7B32E-6D12-4ED0-8954-12932CA68C9E}" srcOrd="8" destOrd="0" parTransId="{3AFB37A4-8C94-4810-821C-9F70BBF3D5AA}" sibTransId="{85158AB8-CFD0-4D5D-B4C5-119E5B836851}"/>
    <dgm:cxn modelId="{052A9383-216C-46A5-87EC-8296F28AEA8A}" srcId="{BEBA113F-98BF-484A-8AF6-8619653F9F28}" destId="{8E4A0525-5B88-43F1-820C-D912BED7BCF4}" srcOrd="0" destOrd="0" parTransId="{EB6AB26B-2A0C-44A7-B787-C42689AE1DDD}" sibTransId="{6F35A32B-2F50-42A9-BE27-713D412C0165}"/>
    <dgm:cxn modelId="{2562C584-5280-4001-95D0-E5E618610B73}" srcId="{8E4A0525-5B88-43F1-820C-D912BED7BCF4}" destId="{5447FFDF-A62A-4A56-81DE-2B2FEC9E5918}" srcOrd="2" destOrd="0" parTransId="{CE8E32F8-0426-4BC6-BC8B-F46C22A5C236}" sibTransId="{51CD3DEF-B6C4-40D2-8182-756C27543B3F}"/>
    <dgm:cxn modelId="{623ED287-AB2D-42FC-83FE-B6761D8C05E4}" srcId="{8E4A0525-5B88-43F1-820C-D912BED7BCF4}" destId="{01734A2D-9AC0-4DA5-B24E-8AB8FB03F330}" srcOrd="0" destOrd="0" parTransId="{90C0296E-B885-48A0-86BA-78B797552245}" sibTransId="{A493B6B1-A419-4377-AF1C-ECEF5FB27898}"/>
    <dgm:cxn modelId="{EBC87D8C-1E32-4C82-9D11-1DBAD3B325E4}" srcId="{8E4A0525-5B88-43F1-820C-D912BED7BCF4}" destId="{C5810391-1EEC-423A-8CA4-5D4B3CB4E35B}" srcOrd="6" destOrd="0" parTransId="{0B2F2471-DA18-44D9-9E6D-4E16EBF29AB1}" sibTransId="{FC8A20F6-41E8-4120-825E-6EBC1104BCEE}"/>
    <dgm:cxn modelId="{43254E90-00C5-4BD7-A3A8-B96E7A9A7243}" type="presOf" srcId="{89F7B32E-6D12-4ED0-8954-12932CA68C9E}" destId="{AB6F319A-46E5-4522-97E6-F3E7D8CC52AD}" srcOrd="0" destOrd="8" presId="urn:microsoft.com/office/officeart/2005/8/layout/vList2"/>
    <dgm:cxn modelId="{F2D3D695-DB04-43AB-808B-D03792455F76}" srcId="{8E4A0525-5B88-43F1-820C-D912BED7BCF4}" destId="{E8A2746E-5F0B-41A4-9378-6935665F6EAB}" srcOrd="3" destOrd="0" parTransId="{F367A2C9-D6F7-4453-B2FD-F1DAC3690AD4}" sibTransId="{6AAC3008-C8F2-4A46-B0E5-F2834FEF3614}"/>
    <dgm:cxn modelId="{35C7DC96-FEFF-421F-AAD9-8A8DC7968E11}" type="presOf" srcId="{E8A2746E-5F0B-41A4-9378-6935665F6EAB}" destId="{AB6F319A-46E5-4522-97E6-F3E7D8CC52AD}" srcOrd="0" destOrd="3" presId="urn:microsoft.com/office/officeart/2005/8/layout/vList2"/>
    <dgm:cxn modelId="{FE6AF19E-D8AA-4F5D-8999-26276CC28328}" srcId="{8E4A0525-5B88-43F1-820C-D912BED7BCF4}" destId="{660382D9-D066-410B-BCA2-51F407A3DE2D}" srcOrd="1" destOrd="0" parTransId="{4BEF818D-2783-4201-9B21-918EF7D7DC8C}" sibTransId="{7F05E78F-DAD3-4EA8-9C53-CE7083BC3E2C}"/>
    <dgm:cxn modelId="{A37BD0AB-CFF3-4371-9DE6-D2326F90DC88}" type="presOf" srcId="{660382D9-D066-410B-BCA2-51F407A3DE2D}" destId="{AB6F319A-46E5-4522-97E6-F3E7D8CC52AD}" srcOrd="0" destOrd="1" presId="urn:microsoft.com/office/officeart/2005/8/layout/vList2"/>
    <dgm:cxn modelId="{DBE795C0-4016-42FA-85A7-A3A147548FBA}" type="presOf" srcId="{8163360E-D9D2-4230-9BF6-1B2877AE344A}" destId="{AB6F319A-46E5-4522-97E6-F3E7D8CC52AD}" srcOrd="0" destOrd="5" presId="urn:microsoft.com/office/officeart/2005/8/layout/vList2"/>
    <dgm:cxn modelId="{B1115FCB-E851-424D-B80F-05CA1F8132A8}" type="presOf" srcId="{5447FFDF-A62A-4A56-81DE-2B2FEC9E5918}" destId="{AB6F319A-46E5-4522-97E6-F3E7D8CC52AD}" srcOrd="0" destOrd="2" presId="urn:microsoft.com/office/officeart/2005/8/layout/vList2"/>
    <dgm:cxn modelId="{A2671BED-7352-4374-BCB6-AA14B00C410F}" type="presOf" srcId="{C5810391-1EEC-423A-8CA4-5D4B3CB4E35B}" destId="{AB6F319A-46E5-4522-97E6-F3E7D8CC52AD}" srcOrd="0" destOrd="6" presId="urn:microsoft.com/office/officeart/2005/8/layout/vList2"/>
    <dgm:cxn modelId="{63D93EF7-7C60-466B-A736-18F086F62F6C}" type="presOf" srcId="{C1C19127-A42D-4057-80A5-B91A44417D02}" destId="{AB6F319A-46E5-4522-97E6-F3E7D8CC52AD}" srcOrd="0" destOrd="7" presId="urn:microsoft.com/office/officeart/2005/8/layout/vList2"/>
    <dgm:cxn modelId="{59ABEF4C-7889-4167-B6E0-7B1F1BE2FB4B}" type="presParOf" srcId="{DA1B38B1-7437-4C60-B18C-4BD03905C4F2}" destId="{26109D36-C494-4A89-A701-381343C222DC}" srcOrd="0" destOrd="0" presId="urn:microsoft.com/office/officeart/2005/8/layout/vList2"/>
    <dgm:cxn modelId="{BF4C969F-39B7-482F-9B94-C5F07E3682C1}" type="presParOf" srcId="{DA1B38B1-7437-4C60-B18C-4BD03905C4F2}" destId="{AB6F319A-46E5-4522-97E6-F3E7D8CC52A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6DCE23C-7167-4A29-BD1A-68ECB41638F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BD0173D-3327-4E7C-A92D-A9845DF06EF7}">
      <dgm:prSet/>
      <dgm:spPr/>
      <dgm:t>
        <a:bodyPr/>
        <a:lstStyle/>
        <a:p>
          <a:r>
            <a:rPr lang="en-US">
              <a:latin typeface="+mn-lt"/>
            </a:rPr>
            <a:t>Echinocandins</a:t>
          </a:r>
        </a:p>
      </dgm:t>
    </dgm:pt>
    <dgm:pt modelId="{C29876D5-2D9B-4D9A-A4C1-F0EF44C6965F}" type="parTrans" cxnId="{458BF4CE-9E24-4700-B63E-F15DDD3A87E0}">
      <dgm:prSet/>
      <dgm:spPr/>
      <dgm:t>
        <a:bodyPr/>
        <a:lstStyle/>
        <a:p>
          <a:endParaRPr lang="en-US">
            <a:latin typeface="+mn-lt"/>
          </a:endParaRPr>
        </a:p>
      </dgm:t>
    </dgm:pt>
    <dgm:pt modelId="{093FB97E-879D-43C4-8F0C-10931AA609D5}" type="sibTrans" cxnId="{458BF4CE-9E24-4700-B63E-F15DDD3A87E0}">
      <dgm:prSet/>
      <dgm:spPr/>
      <dgm:t>
        <a:bodyPr/>
        <a:lstStyle/>
        <a:p>
          <a:endParaRPr lang="en-US">
            <a:latin typeface="+mn-lt"/>
          </a:endParaRPr>
        </a:p>
      </dgm:t>
    </dgm:pt>
    <dgm:pt modelId="{FFF3AC36-A05B-46F3-B3DB-387A76D88511}">
      <dgm:prSet/>
      <dgm:spPr/>
      <dgm:t>
        <a:bodyPr/>
        <a:lstStyle/>
        <a:p>
          <a:r>
            <a:rPr lang="en-US" dirty="0">
              <a:latin typeface="+mn-lt"/>
            </a:rPr>
            <a:t>Micafungin Log P = -1.6</a:t>
          </a:r>
        </a:p>
      </dgm:t>
    </dgm:pt>
    <dgm:pt modelId="{5E8B069C-F341-44B4-8E71-3331742D23F2}" type="parTrans" cxnId="{4A25583F-E408-44E3-A049-313937F44FD9}">
      <dgm:prSet/>
      <dgm:spPr/>
      <dgm:t>
        <a:bodyPr/>
        <a:lstStyle/>
        <a:p>
          <a:endParaRPr lang="en-US">
            <a:latin typeface="+mn-lt"/>
          </a:endParaRPr>
        </a:p>
      </dgm:t>
    </dgm:pt>
    <dgm:pt modelId="{048F3CFF-068F-4134-A593-4E07C016A433}" type="sibTrans" cxnId="{4A25583F-E408-44E3-A049-313937F44FD9}">
      <dgm:prSet/>
      <dgm:spPr/>
      <dgm:t>
        <a:bodyPr/>
        <a:lstStyle/>
        <a:p>
          <a:endParaRPr lang="en-US">
            <a:latin typeface="+mn-lt"/>
          </a:endParaRPr>
        </a:p>
      </dgm:t>
    </dgm:pt>
    <dgm:pt modelId="{7B1D626E-2F99-4EDD-B8ED-45ED481BC433}">
      <dgm:prSet/>
      <dgm:spPr/>
      <dgm:t>
        <a:bodyPr/>
        <a:lstStyle/>
        <a:p>
          <a:r>
            <a:rPr lang="en-US" dirty="0">
              <a:latin typeface="+mn-lt"/>
            </a:rPr>
            <a:t>However, micafungin in vivo studies demonstrated significant loss of drug in ECMO circuit</a:t>
          </a:r>
        </a:p>
      </dgm:t>
    </dgm:pt>
    <dgm:pt modelId="{AE40111F-9BFF-496C-B861-BB1264EAB466}" type="parTrans" cxnId="{19E22D7B-BB22-4B81-BF90-AECFD4E5D85B}">
      <dgm:prSet/>
      <dgm:spPr/>
      <dgm:t>
        <a:bodyPr/>
        <a:lstStyle/>
        <a:p>
          <a:endParaRPr lang="en-US">
            <a:latin typeface="+mn-lt"/>
          </a:endParaRPr>
        </a:p>
      </dgm:t>
    </dgm:pt>
    <dgm:pt modelId="{2A29A2A4-AF2B-40B8-B48D-AD9C7F51E326}" type="sibTrans" cxnId="{19E22D7B-BB22-4B81-BF90-AECFD4E5D85B}">
      <dgm:prSet/>
      <dgm:spPr/>
      <dgm:t>
        <a:bodyPr/>
        <a:lstStyle/>
        <a:p>
          <a:endParaRPr lang="en-US">
            <a:latin typeface="+mn-lt"/>
          </a:endParaRPr>
        </a:p>
      </dgm:t>
    </dgm:pt>
    <dgm:pt modelId="{A2B6AB05-5EBA-408A-9EED-A16C68FB56C6}">
      <dgm:prSet/>
      <dgm:spPr/>
      <dgm:t>
        <a:bodyPr/>
        <a:lstStyle/>
        <a:p>
          <a:r>
            <a:rPr lang="en-US" dirty="0" err="1">
              <a:latin typeface="+mn-lt"/>
            </a:rPr>
            <a:t>Caspofungin</a:t>
          </a:r>
          <a:r>
            <a:rPr lang="en-US" dirty="0">
              <a:latin typeface="+mn-lt"/>
            </a:rPr>
            <a:t> Log P = 0.3</a:t>
          </a:r>
        </a:p>
      </dgm:t>
    </dgm:pt>
    <dgm:pt modelId="{81235003-750C-4935-9929-2526D0DF2D7A}" type="parTrans" cxnId="{BF2111E7-713B-4F9F-8E56-235DA8905F36}">
      <dgm:prSet/>
      <dgm:spPr/>
      <dgm:t>
        <a:bodyPr/>
        <a:lstStyle/>
        <a:p>
          <a:endParaRPr lang="en-US"/>
        </a:p>
      </dgm:t>
    </dgm:pt>
    <dgm:pt modelId="{E21F6F2B-BFC7-4B21-92B0-CF7119441903}" type="sibTrans" cxnId="{BF2111E7-713B-4F9F-8E56-235DA8905F36}">
      <dgm:prSet/>
      <dgm:spPr/>
      <dgm:t>
        <a:bodyPr/>
        <a:lstStyle/>
        <a:p>
          <a:endParaRPr lang="en-US"/>
        </a:p>
      </dgm:t>
    </dgm:pt>
    <dgm:pt modelId="{2C603300-DCB0-4CCD-8FC4-1220F3AD50BB}">
      <dgm:prSet/>
      <dgm:spPr/>
      <dgm:t>
        <a:bodyPr/>
        <a:lstStyle/>
        <a:p>
          <a:r>
            <a:rPr lang="en-US" dirty="0">
              <a:latin typeface="+mn-lt"/>
            </a:rPr>
            <a:t>Larger case series in patients receiving </a:t>
          </a:r>
          <a:r>
            <a:rPr lang="en-US" dirty="0" err="1">
              <a:latin typeface="+mn-lt"/>
            </a:rPr>
            <a:t>caspofungin</a:t>
          </a:r>
          <a:r>
            <a:rPr lang="en-US" dirty="0">
              <a:latin typeface="+mn-lt"/>
            </a:rPr>
            <a:t> found no significant differences in PK parameters </a:t>
          </a:r>
        </a:p>
      </dgm:t>
    </dgm:pt>
    <dgm:pt modelId="{9F3C775D-B50A-4045-B88C-8121AA024B92}" type="parTrans" cxnId="{8ADE8E90-5352-4EA6-83BB-1A2743C815F9}">
      <dgm:prSet/>
      <dgm:spPr/>
      <dgm:t>
        <a:bodyPr/>
        <a:lstStyle/>
        <a:p>
          <a:endParaRPr lang="en-US"/>
        </a:p>
      </dgm:t>
    </dgm:pt>
    <dgm:pt modelId="{DBD13FD1-78E5-42BA-B599-9646AE904DD1}" type="sibTrans" cxnId="{8ADE8E90-5352-4EA6-83BB-1A2743C815F9}">
      <dgm:prSet/>
      <dgm:spPr/>
      <dgm:t>
        <a:bodyPr/>
        <a:lstStyle/>
        <a:p>
          <a:endParaRPr lang="en-US"/>
        </a:p>
      </dgm:t>
    </dgm:pt>
    <dgm:pt modelId="{803F711E-EBF1-4C5A-9A43-83D276AA8E2A}">
      <dgm:prSet/>
      <dgm:spPr/>
      <dgm:t>
        <a:bodyPr/>
        <a:lstStyle/>
        <a:p>
          <a:r>
            <a:rPr lang="en-US" dirty="0">
              <a:latin typeface="+mn-lt"/>
            </a:rPr>
            <a:t>Anidulafungin Log P = 2.3</a:t>
          </a:r>
        </a:p>
      </dgm:t>
    </dgm:pt>
    <dgm:pt modelId="{6B3C8457-9AD7-4BA8-AABA-E93167068077}" type="parTrans" cxnId="{F5220B00-7540-47DB-8F90-53F63CCEE5F6}">
      <dgm:prSet/>
      <dgm:spPr/>
      <dgm:t>
        <a:bodyPr/>
        <a:lstStyle/>
        <a:p>
          <a:endParaRPr lang="en-US"/>
        </a:p>
      </dgm:t>
    </dgm:pt>
    <dgm:pt modelId="{931174E2-4902-4216-82D4-2E12DB60BEA5}" type="sibTrans" cxnId="{F5220B00-7540-47DB-8F90-53F63CCEE5F6}">
      <dgm:prSet/>
      <dgm:spPr/>
      <dgm:t>
        <a:bodyPr/>
        <a:lstStyle/>
        <a:p>
          <a:endParaRPr lang="en-US"/>
        </a:p>
      </dgm:t>
    </dgm:pt>
    <dgm:pt modelId="{AB8DBDBE-713B-4179-BDFF-490E284BCEE2}">
      <dgm:prSet/>
      <dgm:spPr/>
      <dgm:t>
        <a:bodyPr/>
        <a:lstStyle/>
        <a:p>
          <a:r>
            <a:rPr lang="en-US" dirty="0">
              <a:latin typeface="+mn-lt"/>
            </a:rPr>
            <a:t>Protein binding Micafungin = &gt; 99%</a:t>
          </a:r>
        </a:p>
      </dgm:t>
    </dgm:pt>
    <dgm:pt modelId="{97610C15-8230-423C-912F-1118F4B0A8FC}" type="parTrans" cxnId="{DF8C4C71-744B-4979-B64B-D1FC556AD995}">
      <dgm:prSet/>
      <dgm:spPr/>
      <dgm:t>
        <a:bodyPr/>
        <a:lstStyle/>
        <a:p>
          <a:endParaRPr lang="en-US"/>
        </a:p>
      </dgm:t>
    </dgm:pt>
    <dgm:pt modelId="{59A2846A-1D4C-4611-8C82-85F770FD8F79}" type="sibTrans" cxnId="{DF8C4C71-744B-4979-B64B-D1FC556AD995}">
      <dgm:prSet/>
      <dgm:spPr/>
      <dgm:t>
        <a:bodyPr/>
        <a:lstStyle/>
        <a:p>
          <a:endParaRPr lang="en-US"/>
        </a:p>
      </dgm:t>
    </dgm:pt>
    <dgm:pt modelId="{49CB8E11-E62F-4433-803B-C2CC60A00178}">
      <dgm:prSet/>
      <dgm:spPr/>
      <dgm:t>
        <a:bodyPr/>
        <a:lstStyle/>
        <a:p>
          <a:r>
            <a:rPr lang="en-US" dirty="0">
              <a:latin typeface="+mn-lt"/>
            </a:rPr>
            <a:t>Protein binding </a:t>
          </a:r>
          <a:r>
            <a:rPr lang="en-US" dirty="0" err="1">
              <a:latin typeface="+mn-lt"/>
            </a:rPr>
            <a:t>Caspofungin</a:t>
          </a:r>
          <a:r>
            <a:rPr lang="en-US" dirty="0">
              <a:latin typeface="+mn-lt"/>
            </a:rPr>
            <a:t> = 97%</a:t>
          </a:r>
        </a:p>
      </dgm:t>
    </dgm:pt>
    <dgm:pt modelId="{42FD28F0-CA32-47CA-A7D7-CC0EF225342D}" type="parTrans" cxnId="{B511691E-F882-4EEC-B784-BDD0890FFCE2}">
      <dgm:prSet/>
      <dgm:spPr/>
      <dgm:t>
        <a:bodyPr/>
        <a:lstStyle/>
        <a:p>
          <a:endParaRPr lang="en-US"/>
        </a:p>
      </dgm:t>
    </dgm:pt>
    <dgm:pt modelId="{107D3B38-1978-4F3F-A654-C65993CFB0F2}" type="sibTrans" cxnId="{B511691E-F882-4EEC-B784-BDD0890FFCE2}">
      <dgm:prSet/>
      <dgm:spPr/>
      <dgm:t>
        <a:bodyPr/>
        <a:lstStyle/>
        <a:p>
          <a:endParaRPr lang="en-US"/>
        </a:p>
      </dgm:t>
    </dgm:pt>
    <dgm:pt modelId="{9CBFB032-B6FD-4FEC-B4BF-DFF262800A23}">
      <dgm:prSet/>
      <dgm:spPr/>
      <dgm:t>
        <a:bodyPr/>
        <a:lstStyle/>
        <a:p>
          <a:r>
            <a:rPr lang="en-US" dirty="0">
              <a:latin typeface="+mn-lt"/>
            </a:rPr>
            <a:t>Protein binding Anidulafungin = &gt;99 %</a:t>
          </a:r>
        </a:p>
      </dgm:t>
    </dgm:pt>
    <dgm:pt modelId="{286B84A0-4277-4FFA-B977-DF2B69D873EC}" type="parTrans" cxnId="{8A3B5F14-6752-49B0-B17A-E0EE93337867}">
      <dgm:prSet/>
      <dgm:spPr/>
      <dgm:t>
        <a:bodyPr/>
        <a:lstStyle/>
        <a:p>
          <a:endParaRPr lang="en-US"/>
        </a:p>
      </dgm:t>
    </dgm:pt>
    <dgm:pt modelId="{996DBD8E-E0EB-4290-AE07-8D956B6324E6}" type="sibTrans" cxnId="{8A3B5F14-6752-49B0-B17A-E0EE93337867}">
      <dgm:prSet/>
      <dgm:spPr/>
      <dgm:t>
        <a:bodyPr/>
        <a:lstStyle/>
        <a:p>
          <a:endParaRPr lang="en-US"/>
        </a:p>
      </dgm:t>
    </dgm:pt>
    <dgm:pt modelId="{B1BB4ADA-9F0D-4EBD-BE4E-590D3F19FB8B}">
      <dgm:prSet/>
      <dgm:spPr/>
      <dgm:t>
        <a:bodyPr/>
        <a:lstStyle/>
        <a:p>
          <a:pPr rtl="0"/>
          <a:r>
            <a:rPr lang="en-US">
              <a:latin typeface="+mn-lt"/>
            </a:rPr>
            <a:t>Recommend: higher end of weight based dosing</a:t>
          </a:r>
        </a:p>
      </dgm:t>
    </dgm:pt>
    <dgm:pt modelId="{3E486974-2CC3-416A-8A11-6CE5E6D08587}" type="parTrans" cxnId="{C51ADB0C-98C4-418C-B696-7937C4473845}">
      <dgm:prSet/>
      <dgm:spPr/>
      <dgm:t>
        <a:bodyPr/>
        <a:lstStyle/>
        <a:p>
          <a:endParaRPr lang="en-US"/>
        </a:p>
      </dgm:t>
    </dgm:pt>
    <dgm:pt modelId="{7A5E3C13-76CA-4C7D-B02E-E624E5723108}" type="sibTrans" cxnId="{C51ADB0C-98C4-418C-B696-7937C4473845}">
      <dgm:prSet/>
      <dgm:spPr/>
      <dgm:t>
        <a:bodyPr/>
        <a:lstStyle/>
        <a:p>
          <a:endParaRPr lang="en-US"/>
        </a:p>
      </dgm:t>
    </dgm:pt>
    <dgm:pt modelId="{5209EDE5-1299-4C80-B70E-7A8380CF0A25}" type="pres">
      <dgm:prSet presAssocID="{26DCE23C-7167-4A29-BD1A-68ECB41638FD}" presName="linear" presStyleCnt="0">
        <dgm:presLayoutVars>
          <dgm:animLvl val="lvl"/>
          <dgm:resizeHandles val="exact"/>
        </dgm:presLayoutVars>
      </dgm:prSet>
      <dgm:spPr/>
    </dgm:pt>
    <dgm:pt modelId="{919A9869-422B-4949-B9D4-ACFBCB02C13E}" type="pres">
      <dgm:prSet presAssocID="{7BD0173D-3327-4E7C-A92D-A9845DF06EF7}" presName="parentText" presStyleLbl="node1" presStyleIdx="0" presStyleCnt="1">
        <dgm:presLayoutVars>
          <dgm:chMax val="0"/>
          <dgm:bulletEnabled val="1"/>
        </dgm:presLayoutVars>
      </dgm:prSet>
      <dgm:spPr/>
    </dgm:pt>
    <dgm:pt modelId="{F9F82A84-1848-4BAA-98BE-7DAFB75A97B3}" type="pres">
      <dgm:prSet presAssocID="{7BD0173D-3327-4E7C-A92D-A9845DF06EF7}" presName="childText" presStyleLbl="revTx" presStyleIdx="0" presStyleCnt="1">
        <dgm:presLayoutVars>
          <dgm:bulletEnabled val="1"/>
        </dgm:presLayoutVars>
      </dgm:prSet>
      <dgm:spPr/>
    </dgm:pt>
  </dgm:ptLst>
  <dgm:cxnLst>
    <dgm:cxn modelId="{F5220B00-7540-47DB-8F90-53F63CCEE5F6}" srcId="{7BD0173D-3327-4E7C-A92D-A9845DF06EF7}" destId="{803F711E-EBF1-4C5A-9A43-83D276AA8E2A}" srcOrd="2" destOrd="0" parTransId="{6B3C8457-9AD7-4BA8-AABA-E93167068077}" sibTransId="{931174E2-4902-4216-82D4-2E12DB60BEA5}"/>
    <dgm:cxn modelId="{C51ADB0C-98C4-418C-B696-7937C4473845}" srcId="{7BD0173D-3327-4E7C-A92D-A9845DF06EF7}" destId="{B1BB4ADA-9F0D-4EBD-BE4E-590D3F19FB8B}" srcOrd="8" destOrd="0" parTransId="{3E486974-2CC3-416A-8A11-6CE5E6D08587}" sibTransId="{7A5E3C13-76CA-4C7D-B02E-E624E5723108}"/>
    <dgm:cxn modelId="{8A3B5F14-6752-49B0-B17A-E0EE93337867}" srcId="{7BD0173D-3327-4E7C-A92D-A9845DF06EF7}" destId="{9CBFB032-B6FD-4FEC-B4BF-DFF262800A23}" srcOrd="5" destOrd="0" parTransId="{286B84A0-4277-4FFA-B977-DF2B69D873EC}" sibTransId="{996DBD8E-E0EB-4290-AE07-8D956B6324E6}"/>
    <dgm:cxn modelId="{E9927A18-FA38-4FC8-BBE2-7E3D36A9A199}" type="presOf" srcId="{803F711E-EBF1-4C5A-9A43-83D276AA8E2A}" destId="{F9F82A84-1848-4BAA-98BE-7DAFB75A97B3}" srcOrd="0" destOrd="2" presId="urn:microsoft.com/office/officeart/2005/8/layout/vList2"/>
    <dgm:cxn modelId="{B511691E-F882-4EEC-B784-BDD0890FFCE2}" srcId="{7BD0173D-3327-4E7C-A92D-A9845DF06EF7}" destId="{49CB8E11-E62F-4433-803B-C2CC60A00178}" srcOrd="4" destOrd="0" parTransId="{42FD28F0-CA32-47CA-A7D7-CC0EF225342D}" sibTransId="{107D3B38-1978-4F3F-A654-C65993CFB0F2}"/>
    <dgm:cxn modelId="{039D5223-5557-4AE8-86F9-B41834CE187F}" type="presOf" srcId="{AB8DBDBE-713B-4179-BDFF-490E284BCEE2}" destId="{F9F82A84-1848-4BAA-98BE-7DAFB75A97B3}" srcOrd="0" destOrd="3" presId="urn:microsoft.com/office/officeart/2005/8/layout/vList2"/>
    <dgm:cxn modelId="{5BFF7B27-9FBC-4D14-A006-58D08DE333EC}" type="presOf" srcId="{9CBFB032-B6FD-4FEC-B4BF-DFF262800A23}" destId="{F9F82A84-1848-4BAA-98BE-7DAFB75A97B3}" srcOrd="0" destOrd="5" presId="urn:microsoft.com/office/officeart/2005/8/layout/vList2"/>
    <dgm:cxn modelId="{7F97AB2D-AF8C-4F05-B564-704E60F1EC37}" type="presOf" srcId="{7B1D626E-2F99-4EDD-B8ED-45ED481BC433}" destId="{F9F82A84-1848-4BAA-98BE-7DAFB75A97B3}" srcOrd="0" destOrd="7" presId="urn:microsoft.com/office/officeart/2005/8/layout/vList2"/>
    <dgm:cxn modelId="{768BBE3A-B372-4D03-ADE0-DEA6E24AA047}" type="presOf" srcId="{2C603300-DCB0-4CCD-8FC4-1220F3AD50BB}" destId="{F9F82A84-1848-4BAA-98BE-7DAFB75A97B3}" srcOrd="0" destOrd="6" presId="urn:microsoft.com/office/officeart/2005/8/layout/vList2"/>
    <dgm:cxn modelId="{4A25583F-E408-44E3-A049-313937F44FD9}" srcId="{7BD0173D-3327-4E7C-A92D-A9845DF06EF7}" destId="{FFF3AC36-A05B-46F3-B3DB-387A76D88511}" srcOrd="0" destOrd="0" parTransId="{5E8B069C-F341-44B4-8E71-3331742D23F2}" sibTransId="{048F3CFF-068F-4134-A593-4E07C016A433}"/>
    <dgm:cxn modelId="{8D43B66D-2D3B-48C5-A442-525037D06080}" type="presOf" srcId="{B1BB4ADA-9F0D-4EBD-BE4E-590D3F19FB8B}" destId="{F9F82A84-1848-4BAA-98BE-7DAFB75A97B3}" srcOrd="0" destOrd="8" presId="urn:microsoft.com/office/officeart/2005/8/layout/vList2"/>
    <dgm:cxn modelId="{DF8C4C71-744B-4979-B64B-D1FC556AD995}" srcId="{7BD0173D-3327-4E7C-A92D-A9845DF06EF7}" destId="{AB8DBDBE-713B-4179-BDFF-490E284BCEE2}" srcOrd="3" destOrd="0" parTransId="{97610C15-8230-423C-912F-1118F4B0A8FC}" sibTransId="{59A2846A-1D4C-4611-8C82-85F770FD8F79}"/>
    <dgm:cxn modelId="{397F3F53-EA06-4456-A66B-C1949660C26C}" type="presOf" srcId="{FFF3AC36-A05B-46F3-B3DB-387A76D88511}" destId="{F9F82A84-1848-4BAA-98BE-7DAFB75A97B3}" srcOrd="0" destOrd="0" presId="urn:microsoft.com/office/officeart/2005/8/layout/vList2"/>
    <dgm:cxn modelId="{88A23078-8A59-42E4-A6D3-344F08CA78FD}" type="presOf" srcId="{26DCE23C-7167-4A29-BD1A-68ECB41638FD}" destId="{5209EDE5-1299-4C80-B70E-7A8380CF0A25}" srcOrd="0" destOrd="0" presId="urn:microsoft.com/office/officeart/2005/8/layout/vList2"/>
    <dgm:cxn modelId="{19E22D7B-BB22-4B81-BF90-AECFD4E5D85B}" srcId="{7BD0173D-3327-4E7C-A92D-A9845DF06EF7}" destId="{7B1D626E-2F99-4EDD-B8ED-45ED481BC433}" srcOrd="7" destOrd="0" parTransId="{AE40111F-9BFF-496C-B861-BB1264EAB466}" sibTransId="{2A29A2A4-AF2B-40B8-B48D-AD9C7F51E326}"/>
    <dgm:cxn modelId="{8ADE8E90-5352-4EA6-83BB-1A2743C815F9}" srcId="{7BD0173D-3327-4E7C-A92D-A9845DF06EF7}" destId="{2C603300-DCB0-4CCD-8FC4-1220F3AD50BB}" srcOrd="6" destOrd="0" parTransId="{9F3C775D-B50A-4045-B88C-8121AA024B92}" sibTransId="{DBD13FD1-78E5-42BA-B599-9646AE904DD1}"/>
    <dgm:cxn modelId="{D67F46AA-E355-479E-8B58-7A07BCF0022C}" type="presOf" srcId="{7BD0173D-3327-4E7C-A92D-A9845DF06EF7}" destId="{919A9869-422B-4949-B9D4-ACFBCB02C13E}" srcOrd="0" destOrd="0" presId="urn:microsoft.com/office/officeart/2005/8/layout/vList2"/>
    <dgm:cxn modelId="{ED07F3AD-915E-4451-99CF-40ADA213C935}" type="presOf" srcId="{49CB8E11-E62F-4433-803B-C2CC60A00178}" destId="{F9F82A84-1848-4BAA-98BE-7DAFB75A97B3}" srcOrd="0" destOrd="4" presId="urn:microsoft.com/office/officeart/2005/8/layout/vList2"/>
    <dgm:cxn modelId="{458BF4CE-9E24-4700-B63E-F15DDD3A87E0}" srcId="{26DCE23C-7167-4A29-BD1A-68ECB41638FD}" destId="{7BD0173D-3327-4E7C-A92D-A9845DF06EF7}" srcOrd="0" destOrd="0" parTransId="{C29876D5-2D9B-4D9A-A4C1-F0EF44C6965F}" sibTransId="{093FB97E-879D-43C4-8F0C-10931AA609D5}"/>
    <dgm:cxn modelId="{BF2111E7-713B-4F9F-8E56-235DA8905F36}" srcId="{7BD0173D-3327-4E7C-A92D-A9845DF06EF7}" destId="{A2B6AB05-5EBA-408A-9EED-A16C68FB56C6}" srcOrd="1" destOrd="0" parTransId="{81235003-750C-4935-9929-2526D0DF2D7A}" sibTransId="{E21F6F2B-BFC7-4B21-92B0-CF7119441903}"/>
    <dgm:cxn modelId="{58AA40F3-E617-4837-A257-BE49C40256F4}" type="presOf" srcId="{A2B6AB05-5EBA-408A-9EED-A16C68FB56C6}" destId="{F9F82A84-1848-4BAA-98BE-7DAFB75A97B3}" srcOrd="0" destOrd="1" presId="urn:microsoft.com/office/officeart/2005/8/layout/vList2"/>
    <dgm:cxn modelId="{B337074B-2C2A-4BE4-9F30-219A081E9818}" type="presParOf" srcId="{5209EDE5-1299-4C80-B70E-7A8380CF0A25}" destId="{919A9869-422B-4949-B9D4-ACFBCB02C13E}" srcOrd="0" destOrd="0" presId="urn:microsoft.com/office/officeart/2005/8/layout/vList2"/>
    <dgm:cxn modelId="{A0B98219-3A40-4FAF-8CE7-10ACC5267952}" type="presParOf" srcId="{5209EDE5-1299-4C80-B70E-7A8380CF0A25}" destId="{F9F82A84-1848-4BAA-98BE-7DAFB75A97B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5DCC575-41FD-4DF6-A04B-1EB41C32266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90FFD52-B7D6-465A-A62C-D9F5ECCE5A0D}">
      <dgm:prSet/>
      <dgm:spPr/>
      <dgm:t>
        <a:bodyPr/>
        <a:lstStyle/>
        <a:p>
          <a:r>
            <a:rPr lang="en-US">
              <a:latin typeface="+mn-lt"/>
            </a:rPr>
            <a:t>Phenytoin</a:t>
          </a:r>
        </a:p>
      </dgm:t>
    </dgm:pt>
    <dgm:pt modelId="{65AB034E-FC56-43AB-B169-01EC6510B367}" type="parTrans" cxnId="{8E6E7444-42DC-4AAB-B0B7-FB023D2AC113}">
      <dgm:prSet/>
      <dgm:spPr/>
      <dgm:t>
        <a:bodyPr/>
        <a:lstStyle/>
        <a:p>
          <a:endParaRPr lang="en-US">
            <a:latin typeface="+mn-lt"/>
          </a:endParaRPr>
        </a:p>
      </dgm:t>
    </dgm:pt>
    <dgm:pt modelId="{D2F84773-5DD4-44EF-9021-D15C56AC2EC8}" type="sibTrans" cxnId="{8E6E7444-42DC-4AAB-B0B7-FB023D2AC113}">
      <dgm:prSet/>
      <dgm:spPr/>
      <dgm:t>
        <a:bodyPr/>
        <a:lstStyle/>
        <a:p>
          <a:endParaRPr lang="en-US">
            <a:latin typeface="+mn-lt"/>
          </a:endParaRPr>
        </a:p>
      </dgm:t>
    </dgm:pt>
    <dgm:pt modelId="{2A0080A0-F6DC-43BE-9F5D-2596C41FFC5A}">
      <dgm:prSet/>
      <dgm:spPr/>
      <dgm:t>
        <a:bodyPr/>
        <a:lstStyle/>
        <a:p>
          <a:r>
            <a:rPr lang="en-US" dirty="0">
              <a:latin typeface="+mn-lt"/>
            </a:rPr>
            <a:t>Log P = 2.5</a:t>
          </a:r>
        </a:p>
      </dgm:t>
    </dgm:pt>
    <dgm:pt modelId="{60B5A7B9-06D2-4B82-8BE5-D132EF9E5DA1}" type="parTrans" cxnId="{1A175686-67FD-4816-A9EC-90275C3C939A}">
      <dgm:prSet/>
      <dgm:spPr/>
      <dgm:t>
        <a:bodyPr/>
        <a:lstStyle/>
        <a:p>
          <a:endParaRPr lang="en-US">
            <a:latin typeface="+mn-lt"/>
          </a:endParaRPr>
        </a:p>
      </dgm:t>
    </dgm:pt>
    <dgm:pt modelId="{3D32E7D4-B3C2-4F54-9615-B7B6CCED17A9}" type="sibTrans" cxnId="{1A175686-67FD-4816-A9EC-90275C3C939A}">
      <dgm:prSet/>
      <dgm:spPr/>
      <dgm:t>
        <a:bodyPr/>
        <a:lstStyle/>
        <a:p>
          <a:endParaRPr lang="en-US">
            <a:latin typeface="+mn-lt"/>
          </a:endParaRPr>
        </a:p>
      </dgm:t>
    </dgm:pt>
    <dgm:pt modelId="{F79A2ED5-AB63-4BD8-98B4-A5EED825982C}">
      <dgm:prSet/>
      <dgm:spPr/>
      <dgm:t>
        <a:bodyPr/>
        <a:lstStyle/>
        <a:p>
          <a:r>
            <a:rPr lang="en-US">
              <a:latin typeface="+mn-lt"/>
            </a:rPr>
            <a:t>Phenobarbital </a:t>
          </a:r>
        </a:p>
      </dgm:t>
    </dgm:pt>
    <dgm:pt modelId="{7CBB63B2-F639-4A20-9AA6-40BACC658D63}" type="parTrans" cxnId="{A3F106FD-13EF-4A55-B4E5-76A704C4076D}">
      <dgm:prSet/>
      <dgm:spPr/>
      <dgm:t>
        <a:bodyPr/>
        <a:lstStyle/>
        <a:p>
          <a:endParaRPr lang="en-US">
            <a:latin typeface="+mn-lt"/>
          </a:endParaRPr>
        </a:p>
      </dgm:t>
    </dgm:pt>
    <dgm:pt modelId="{8D43E15E-9056-4244-9E8D-C685FA49C9EA}" type="sibTrans" cxnId="{A3F106FD-13EF-4A55-B4E5-76A704C4076D}">
      <dgm:prSet/>
      <dgm:spPr/>
      <dgm:t>
        <a:bodyPr/>
        <a:lstStyle/>
        <a:p>
          <a:endParaRPr lang="en-US">
            <a:latin typeface="+mn-lt"/>
          </a:endParaRPr>
        </a:p>
      </dgm:t>
    </dgm:pt>
    <dgm:pt modelId="{763192C0-6B34-4162-BA9C-5A4F19F8F864}">
      <dgm:prSet/>
      <dgm:spPr/>
      <dgm:t>
        <a:bodyPr/>
        <a:lstStyle/>
        <a:p>
          <a:r>
            <a:rPr lang="en-US" dirty="0">
              <a:latin typeface="+mn-lt"/>
            </a:rPr>
            <a:t>Log P = 1.5</a:t>
          </a:r>
        </a:p>
      </dgm:t>
    </dgm:pt>
    <dgm:pt modelId="{125B38E6-8E72-40E6-B9D9-4DACE6C51277}" type="parTrans" cxnId="{43DC8219-3308-4351-B386-96E83AFFA298}">
      <dgm:prSet/>
      <dgm:spPr/>
      <dgm:t>
        <a:bodyPr/>
        <a:lstStyle/>
        <a:p>
          <a:endParaRPr lang="en-US">
            <a:latin typeface="+mn-lt"/>
          </a:endParaRPr>
        </a:p>
      </dgm:t>
    </dgm:pt>
    <dgm:pt modelId="{D2DFF2E7-3D5C-4323-BA85-804C5449C081}" type="sibTrans" cxnId="{43DC8219-3308-4351-B386-96E83AFFA298}">
      <dgm:prSet/>
      <dgm:spPr/>
      <dgm:t>
        <a:bodyPr/>
        <a:lstStyle/>
        <a:p>
          <a:endParaRPr lang="en-US">
            <a:latin typeface="+mn-lt"/>
          </a:endParaRPr>
        </a:p>
      </dgm:t>
    </dgm:pt>
    <dgm:pt modelId="{188A1878-642F-47F5-B603-4DB92356FAE9}">
      <dgm:prSet phldr="0"/>
      <dgm:spPr/>
      <dgm:t>
        <a:bodyPr/>
        <a:lstStyle/>
        <a:p>
          <a:pPr rtl="0"/>
          <a:r>
            <a:rPr lang="en-US" dirty="0">
              <a:latin typeface="+mn-lt"/>
            </a:rPr>
            <a:t>Levetiracetam</a:t>
          </a:r>
        </a:p>
      </dgm:t>
    </dgm:pt>
    <dgm:pt modelId="{6ED68E75-4400-4189-A881-3CDC45A9C583}" type="parTrans" cxnId="{7E0A92B9-0B60-4F41-96FB-EFFFDC0D52AA}">
      <dgm:prSet/>
      <dgm:spPr/>
      <dgm:t>
        <a:bodyPr/>
        <a:lstStyle/>
        <a:p>
          <a:endParaRPr lang="en-US">
            <a:latin typeface="+mn-lt"/>
          </a:endParaRPr>
        </a:p>
      </dgm:t>
    </dgm:pt>
    <dgm:pt modelId="{BEAC5F3C-959D-45AD-935B-8D9D5DF04927}" type="sibTrans" cxnId="{7E0A92B9-0B60-4F41-96FB-EFFFDC0D52AA}">
      <dgm:prSet/>
      <dgm:spPr/>
      <dgm:t>
        <a:bodyPr/>
        <a:lstStyle/>
        <a:p>
          <a:endParaRPr lang="en-US">
            <a:latin typeface="+mn-lt"/>
          </a:endParaRPr>
        </a:p>
      </dgm:t>
    </dgm:pt>
    <dgm:pt modelId="{D35C2DAF-4705-4A6F-ADE5-9C9B9E4765C2}">
      <dgm:prSet phldr="0"/>
      <dgm:spPr/>
      <dgm:t>
        <a:bodyPr/>
        <a:lstStyle/>
        <a:p>
          <a:r>
            <a:rPr lang="en-US" sz="1400" dirty="0">
              <a:latin typeface="+mn-lt"/>
            </a:rPr>
            <a:t>Log P = -0.3</a:t>
          </a:r>
        </a:p>
      </dgm:t>
    </dgm:pt>
    <dgm:pt modelId="{6CA6F9E3-B1C9-4057-AC33-40CC91D8DAF3}" type="parTrans" cxnId="{2E0B5495-1363-4A47-B59E-E4BFFA29F7B8}">
      <dgm:prSet/>
      <dgm:spPr/>
      <dgm:t>
        <a:bodyPr/>
        <a:lstStyle/>
        <a:p>
          <a:endParaRPr lang="en-US">
            <a:latin typeface="+mn-lt"/>
          </a:endParaRPr>
        </a:p>
      </dgm:t>
    </dgm:pt>
    <dgm:pt modelId="{05647C31-1EFD-4565-BAEB-A6D8994EE000}" type="sibTrans" cxnId="{2E0B5495-1363-4A47-B59E-E4BFFA29F7B8}">
      <dgm:prSet/>
      <dgm:spPr/>
      <dgm:t>
        <a:bodyPr/>
        <a:lstStyle/>
        <a:p>
          <a:endParaRPr lang="en-US">
            <a:latin typeface="+mn-lt"/>
          </a:endParaRPr>
        </a:p>
      </dgm:t>
    </dgm:pt>
    <dgm:pt modelId="{D41AE106-EB38-4278-9558-EF7C4F9041D4}">
      <dgm:prSet phldr="0"/>
      <dgm:spPr/>
      <dgm:t>
        <a:bodyPr/>
        <a:lstStyle/>
        <a:p>
          <a:r>
            <a:rPr lang="en-US" sz="1400" dirty="0">
              <a:latin typeface="+mn-lt"/>
            </a:rPr>
            <a:t>Standard dosing </a:t>
          </a:r>
        </a:p>
      </dgm:t>
    </dgm:pt>
    <dgm:pt modelId="{1D701E4C-8643-4ECC-BFFB-E364F5918841}" type="parTrans" cxnId="{4B3911D2-3CDE-476D-8EB2-39F418204141}">
      <dgm:prSet/>
      <dgm:spPr/>
      <dgm:t>
        <a:bodyPr/>
        <a:lstStyle/>
        <a:p>
          <a:endParaRPr lang="en-US"/>
        </a:p>
      </dgm:t>
    </dgm:pt>
    <dgm:pt modelId="{601F9853-8351-4C5B-914F-FD9F0DAE3FEA}" type="sibTrans" cxnId="{4B3911D2-3CDE-476D-8EB2-39F418204141}">
      <dgm:prSet/>
      <dgm:spPr/>
      <dgm:t>
        <a:bodyPr/>
        <a:lstStyle/>
        <a:p>
          <a:endParaRPr lang="en-US"/>
        </a:p>
      </dgm:t>
    </dgm:pt>
    <dgm:pt modelId="{0D52CD2C-78F3-4776-8A99-58CE07D84DE2}">
      <dgm:prSet phldr="0"/>
      <dgm:spPr/>
      <dgm:t>
        <a:bodyPr/>
        <a:lstStyle/>
        <a:p>
          <a:r>
            <a:rPr lang="en-US" sz="1400">
              <a:latin typeface="+mn-lt"/>
            </a:rPr>
            <a:t>Protein binding = &lt;10 %</a:t>
          </a:r>
          <a:endParaRPr lang="en-US" sz="1400" dirty="0">
            <a:latin typeface="+mn-lt"/>
          </a:endParaRPr>
        </a:p>
      </dgm:t>
    </dgm:pt>
    <dgm:pt modelId="{0683971D-78A2-4463-B2CE-11BCE3440F4F}" type="parTrans" cxnId="{9438AABE-5529-45B1-8BA6-9E6C340202C1}">
      <dgm:prSet/>
      <dgm:spPr/>
      <dgm:t>
        <a:bodyPr/>
        <a:lstStyle/>
        <a:p>
          <a:endParaRPr lang="en-US"/>
        </a:p>
      </dgm:t>
    </dgm:pt>
    <dgm:pt modelId="{9708A2F1-5E6D-45EF-9490-AF13AB854137}" type="sibTrans" cxnId="{9438AABE-5529-45B1-8BA6-9E6C340202C1}">
      <dgm:prSet/>
      <dgm:spPr/>
      <dgm:t>
        <a:bodyPr/>
        <a:lstStyle/>
        <a:p>
          <a:endParaRPr lang="en-US"/>
        </a:p>
      </dgm:t>
    </dgm:pt>
    <dgm:pt modelId="{BF22D263-1DDD-49F7-92E4-31F7719695A9}">
      <dgm:prSet/>
      <dgm:spPr/>
      <dgm:t>
        <a:bodyPr/>
        <a:lstStyle/>
        <a:p>
          <a:r>
            <a:rPr lang="en-US" dirty="0">
              <a:latin typeface="+mn-lt"/>
            </a:rPr>
            <a:t>No difference in dosage in non-ECMO vs. ECMO patients</a:t>
          </a:r>
        </a:p>
      </dgm:t>
    </dgm:pt>
    <dgm:pt modelId="{AEA47036-37D2-4943-9303-7C0A1761C9BD}" type="parTrans" cxnId="{5FDE88CD-A788-4F0B-97B4-27A1485FBCD6}">
      <dgm:prSet/>
      <dgm:spPr/>
      <dgm:t>
        <a:bodyPr/>
        <a:lstStyle/>
        <a:p>
          <a:endParaRPr lang="en-US"/>
        </a:p>
      </dgm:t>
    </dgm:pt>
    <dgm:pt modelId="{1FC740E9-265A-4A36-ABEB-A5590C5B643E}" type="sibTrans" cxnId="{5FDE88CD-A788-4F0B-97B4-27A1485FBCD6}">
      <dgm:prSet/>
      <dgm:spPr/>
      <dgm:t>
        <a:bodyPr/>
        <a:lstStyle/>
        <a:p>
          <a:endParaRPr lang="en-US"/>
        </a:p>
      </dgm:t>
    </dgm:pt>
    <dgm:pt modelId="{7DBA207B-A33F-437C-A8C2-B01511AAA870}">
      <dgm:prSet/>
      <dgm:spPr/>
      <dgm:t>
        <a:bodyPr/>
        <a:lstStyle/>
        <a:p>
          <a:r>
            <a:rPr lang="en-US" dirty="0">
              <a:latin typeface="+mn-lt"/>
            </a:rPr>
            <a:t>Protein binding = 90 %</a:t>
          </a:r>
        </a:p>
      </dgm:t>
    </dgm:pt>
    <dgm:pt modelId="{26AD7E2F-086C-462D-836B-4814116383A2}" type="parTrans" cxnId="{FDAE4579-C494-4AB6-BEE2-4685C44D88F4}">
      <dgm:prSet/>
      <dgm:spPr/>
      <dgm:t>
        <a:bodyPr/>
        <a:lstStyle/>
        <a:p>
          <a:endParaRPr lang="en-US"/>
        </a:p>
      </dgm:t>
    </dgm:pt>
    <dgm:pt modelId="{C8FF811B-1939-49A2-B461-F02AC3E2DB56}" type="sibTrans" cxnId="{FDAE4579-C494-4AB6-BEE2-4685C44D88F4}">
      <dgm:prSet/>
      <dgm:spPr/>
      <dgm:t>
        <a:bodyPr/>
        <a:lstStyle/>
        <a:p>
          <a:endParaRPr lang="en-US"/>
        </a:p>
      </dgm:t>
    </dgm:pt>
    <dgm:pt modelId="{B5A812B6-22F5-418E-9CDF-E4AF32D8A26D}">
      <dgm:prSet/>
      <dgm:spPr/>
      <dgm:t>
        <a:bodyPr/>
        <a:lstStyle/>
        <a:p>
          <a:r>
            <a:rPr lang="en-US" dirty="0">
              <a:latin typeface="+mn-lt"/>
            </a:rPr>
            <a:t>EMCO patient require larger doses compared to non-ECMO patients</a:t>
          </a:r>
        </a:p>
      </dgm:t>
    </dgm:pt>
    <dgm:pt modelId="{01157714-927D-414C-B811-93027B6A4E41}" type="parTrans" cxnId="{B88F4175-9C7F-415B-8A7D-15BAE9BFFFB9}">
      <dgm:prSet/>
      <dgm:spPr/>
      <dgm:t>
        <a:bodyPr/>
        <a:lstStyle/>
        <a:p>
          <a:endParaRPr lang="en-US"/>
        </a:p>
      </dgm:t>
    </dgm:pt>
    <dgm:pt modelId="{601F657D-619E-42D7-AC7E-9BB494FE9846}" type="sibTrans" cxnId="{B88F4175-9C7F-415B-8A7D-15BAE9BFFFB9}">
      <dgm:prSet/>
      <dgm:spPr/>
      <dgm:t>
        <a:bodyPr/>
        <a:lstStyle/>
        <a:p>
          <a:endParaRPr lang="en-US"/>
        </a:p>
      </dgm:t>
    </dgm:pt>
    <dgm:pt modelId="{220B0BAD-FA40-4AAC-898A-774D38C83E6D}">
      <dgm:prSet/>
      <dgm:spPr/>
      <dgm:t>
        <a:bodyPr/>
        <a:lstStyle/>
        <a:p>
          <a:r>
            <a:rPr lang="en-US" dirty="0">
              <a:latin typeface="+mn-lt"/>
            </a:rPr>
            <a:t>Protein binding = 20 – 45 %</a:t>
          </a:r>
        </a:p>
      </dgm:t>
    </dgm:pt>
    <dgm:pt modelId="{2129B8B3-7C1B-4AD1-8810-B17DBA36E793}" type="parTrans" cxnId="{9F37488B-1981-4EE3-B94C-377ED8046E43}">
      <dgm:prSet/>
      <dgm:spPr/>
      <dgm:t>
        <a:bodyPr/>
        <a:lstStyle/>
        <a:p>
          <a:endParaRPr lang="en-US"/>
        </a:p>
      </dgm:t>
    </dgm:pt>
    <dgm:pt modelId="{203B679F-E249-42C8-9B58-E605861E7BA3}" type="sibTrans" cxnId="{9F37488B-1981-4EE3-B94C-377ED8046E43}">
      <dgm:prSet/>
      <dgm:spPr/>
      <dgm:t>
        <a:bodyPr/>
        <a:lstStyle/>
        <a:p>
          <a:endParaRPr lang="en-US"/>
        </a:p>
      </dgm:t>
    </dgm:pt>
    <dgm:pt modelId="{6EEC926F-F516-47BA-9A6F-82CEF79A9B05}" type="pres">
      <dgm:prSet presAssocID="{C5DCC575-41FD-4DF6-A04B-1EB41C32266B}" presName="linear" presStyleCnt="0">
        <dgm:presLayoutVars>
          <dgm:animLvl val="lvl"/>
          <dgm:resizeHandles val="exact"/>
        </dgm:presLayoutVars>
      </dgm:prSet>
      <dgm:spPr/>
    </dgm:pt>
    <dgm:pt modelId="{7FBFB94A-A134-429F-BAE3-F0501F7C962E}" type="pres">
      <dgm:prSet presAssocID="{188A1878-642F-47F5-B603-4DB92356FAE9}" presName="parentText" presStyleLbl="node1" presStyleIdx="0" presStyleCnt="3">
        <dgm:presLayoutVars>
          <dgm:chMax val="0"/>
          <dgm:bulletEnabled val="1"/>
        </dgm:presLayoutVars>
      </dgm:prSet>
      <dgm:spPr/>
    </dgm:pt>
    <dgm:pt modelId="{944AFB22-A224-4301-8089-3E9F343678AF}" type="pres">
      <dgm:prSet presAssocID="{188A1878-642F-47F5-B603-4DB92356FAE9}" presName="childText" presStyleLbl="revTx" presStyleIdx="0" presStyleCnt="3">
        <dgm:presLayoutVars>
          <dgm:bulletEnabled val="1"/>
        </dgm:presLayoutVars>
      </dgm:prSet>
      <dgm:spPr/>
    </dgm:pt>
    <dgm:pt modelId="{A15ACFD3-7F3E-4B0F-899F-00F9868EB684}" type="pres">
      <dgm:prSet presAssocID="{790FFD52-B7D6-465A-A62C-D9F5ECCE5A0D}" presName="parentText" presStyleLbl="node1" presStyleIdx="1" presStyleCnt="3">
        <dgm:presLayoutVars>
          <dgm:chMax val="0"/>
          <dgm:bulletEnabled val="1"/>
        </dgm:presLayoutVars>
      </dgm:prSet>
      <dgm:spPr/>
    </dgm:pt>
    <dgm:pt modelId="{068A71D5-67EF-4364-95F8-26C771EC2FF4}" type="pres">
      <dgm:prSet presAssocID="{790FFD52-B7D6-465A-A62C-D9F5ECCE5A0D}" presName="childText" presStyleLbl="revTx" presStyleIdx="1" presStyleCnt="3">
        <dgm:presLayoutVars>
          <dgm:bulletEnabled val="1"/>
        </dgm:presLayoutVars>
      </dgm:prSet>
      <dgm:spPr/>
    </dgm:pt>
    <dgm:pt modelId="{3E756CA4-EB67-4CEA-A975-0F6D995ECC21}" type="pres">
      <dgm:prSet presAssocID="{F79A2ED5-AB63-4BD8-98B4-A5EED825982C}" presName="parentText" presStyleLbl="node1" presStyleIdx="2" presStyleCnt="3">
        <dgm:presLayoutVars>
          <dgm:chMax val="0"/>
          <dgm:bulletEnabled val="1"/>
        </dgm:presLayoutVars>
      </dgm:prSet>
      <dgm:spPr/>
    </dgm:pt>
    <dgm:pt modelId="{7D616D56-68A9-40F2-B436-28E519064E8A}" type="pres">
      <dgm:prSet presAssocID="{F79A2ED5-AB63-4BD8-98B4-A5EED825982C}" presName="childText" presStyleLbl="revTx" presStyleIdx="2" presStyleCnt="3">
        <dgm:presLayoutVars>
          <dgm:bulletEnabled val="1"/>
        </dgm:presLayoutVars>
      </dgm:prSet>
      <dgm:spPr/>
    </dgm:pt>
  </dgm:ptLst>
  <dgm:cxnLst>
    <dgm:cxn modelId="{098F6C13-68B7-4C0B-80EA-86F8114BDCBD}" type="presOf" srcId="{0D52CD2C-78F3-4776-8A99-58CE07D84DE2}" destId="{944AFB22-A224-4301-8089-3E9F343678AF}" srcOrd="0" destOrd="1" presId="urn:microsoft.com/office/officeart/2005/8/layout/vList2"/>
    <dgm:cxn modelId="{20A28914-5219-4D47-811F-F5CAC2EAB86A}" type="presOf" srcId="{7DBA207B-A33F-437C-A8C2-B01511AAA870}" destId="{068A71D5-67EF-4364-95F8-26C771EC2FF4}" srcOrd="0" destOrd="1" presId="urn:microsoft.com/office/officeart/2005/8/layout/vList2"/>
    <dgm:cxn modelId="{43DC8219-3308-4351-B386-96E83AFFA298}" srcId="{F79A2ED5-AB63-4BD8-98B4-A5EED825982C}" destId="{763192C0-6B34-4162-BA9C-5A4F19F8F864}" srcOrd="0" destOrd="0" parTransId="{125B38E6-8E72-40E6-B9D9-4DACE6C51277}" sibTransId="{D2DFF2E7-3D5C-4323-BA85-804C5449C081}"/>
    <dgm:cxn modelId="{F9B1941D-6582-4391-8559-8B4130DE1F9B}" type="presOf" srcId="{2A0080A0-F6DC-43BE-9F5D-2596C41FFC5A}" destId="{068A71D5-67EF-4364-95F8-26C771EC2FF4}" srcOrd="0" destOrd="0" presId="urn:microsoft.com/office/officeart/2005/8/layout/vList2"/>
    <dgm:cxn modelId="{3F4CC939-7DB3-44F2-821F-F18F92F6A9C0}" type="presOf" srcId="{220B0BAD-FA40-4AAC-898A-774D38C83E6D}" destId="{7D616D56-68A9-40F2-B436-28E519064E8A}" srcOrd="0" destOrd="1" presId="urn:microsoft.com/office/officeart/2005/8/layout/vList2"/>
    <dgm:cxn modelId="{FBF76B5C-7548-4190-8A93-2E87B51898DF}" type="presOf" srcId="{F79A2ED5-AB63-4BD8-98B4-A5EED825982C}" destId="{3E756CA4-EB67-4CEA-A975-0F6D995ECC21}" srcOrd="0" destOrd="0" presId="urn:microsoft.com/office/officeart/2005/8/layout/vList2"/>
    <dgm:cxn modelId="{8E6E7444-42DC-4AAB-B0B7-FB023D2AC113}" srcId="{C5DCC575-41FD-4DF6-A04B-1EB41C32266B}" destId="{790FFD52-B7D6-465A-A62C-D9F5ECCE5A0D}" srcOrd="1" destOrd="0" parTransId="{65AB034E-FC56-43AB-B169-01EC6510B367}" sibTransId="{D2F84773-5DD4-44EF-9021-D15C56AC2EC8}"/>
    <dgm:cxn modelId="{BF235946-A858-4DA7-A64F-5E7279D147E8}" type="presOf" srcId="{B5A812B6-22F5-418E-9CDF-E4AF32D8A26D}" destId="{7D616D56-68A9-40F2-B436-28E519064E8A}" srcOrd="0" destOrd="2" presId="urn:microsoft.com/office/officeart/2005/8/layout/vList2"/>
    <dgm:cxn modelId="{B88F4175-9C7F-415B-8A7D-15BAE9BFFFB9}" srcId="{F79A2ED5-AB63-4BD8-98B4-A5EED825982C}" destId="{B5A812B6-22F5-418E-9CDF-E4AF32D8A26D}" srcOrd="2" destOrd="0" parTransId="{01157714-927D-414C-B811-93027B6A4E41}" sibTransId="{601F657D-619E-42D7-AC7E-9BB494FE9846}"/>
    <dgm:cxn modelId="{FDAE4579-C494-4AB6-BEE2-4685C44D88F4}" srcId="{790FFD52-B7D6-465A-A62C-D9F5ECCE5A0D}" destId="{7DBA207B-A33F-437C-A8C2-B01511AAA870}" srcOrd="1" destOrd="0" parTransId="{26AD7E2F-086C-462D-836B-4814116383A2}" sibTransId="{C8FF811B-1939-49A2-B461-F02AC3E2DB56}"/>
    <dgm:cxn modelId="{1A175686-67FD-4816-A9EC-90275C3C939A}" srcId="{790FFD52-B7D6-465A-A62C-D9F5ECCE5A0D}" destId="{2A0080A0-F6DC-43BE-9F5D-2596C41FFC5A}" srcOrd="0" destOrd="0" parTransId="{60B5A7B9-06D2-4B82-8BE5-D132EF9E5DA1}" sibTransId="{3D32E7D4-B3C2-4F54-9615-B7B6CCED17A9}"/>
    <dgm:cxn modelId="{9F37488B-1981-4EE3-B94C-377ED8046E43}" srcId="{F79A2ED5-AB63-4BD8-98B4-A5EED825982C}" destId="{220B0BAD-FA40-4AAC-898A-774D38C83E6D}" srcOrd="1" destOrd="0" parTransId="{2129B8B3-7C1B-4AD1-8810-B17DBA36E793}" sibTransId="{203B679F-E249-42C8-9B58-E605861E7BA3}"/>
    <dgm:cxn modelId="{2E0B5495-1363-4A47-B59E-E4BFFA29F7B8}" srcId="{188A1878-642F-47F5-B603-4DB92356FAE9}" destId="{D35C2DAF-4705-4A6F-ADE5-9C9B9E4765C2}" srcOrd="0" destOrd="0" parTransId="{6CA6F9E3-B1C9-4057-AC33-40CC91D8DAF3}" sibTransId="{05647C31-1EFD-4565-BAEB-A6D8994EE000}"/>
    <dgm:cxn modelId="{683B83A9-A251-4BFF-808A-9AF68E2594D8}" type="presOf" srcId="{C5DCC575-41FD-4DF6-A04B-1EB41C32266B}" destId="{6EEC926F-F516-47BA-9A6F-82CEF79A9B05}" srcOrd="0" destOrd="0" presId="urn:microsoft.com/office/officeart/2005/8/layout/vList2"/>
    <dgm:cxn modelId="{7E0A92B9-0B60-4F41-96FB-EFFFDC0D52AA}" srcId="{C5DCC575-41FD-4DF6-A04B-1EB41C32266B}" destId="{188A1878-642F-47F5-B603-4DB92356FAE9}" srcOrd="0" destOrd="0" parTransId="{6ED68E75-4400-4189-A881-3CDC45A9C583}" sibTransId="{BEAC5F3C-959D-45AD-935B-8D9D5DF04927}"/>
    <dgm:cxn modelId="{9438AABE-5529-45B1-8BA6-9E6C340202C1}" srcId="{188A1878-642F-47F5-B603-4DB92356FAE9}" destId="{0D52CD2C-78F3-4776-8A99-58CE07D84DE2}" srcOrd="1" destOrd="0" parTransId="{0683971D-78A2-4463-B2CE-11BCE3440F4F}" sibTransId="{9708A2F1-5E6D-45EF-9490-AF13AB854137}"/>
    <dgm:cxn modelId="{5FDE88CD-A788-4F0B-97B4-27A1485FBCD6}" srcId="{790FFD52-B7D6-465A-A62C-D9F5ECCE5A0D}" destId="{BF22D263-1DDD-49F7-92E4-31F7719695A9}" srcOrd="2" destOrd="0" parTransId="{AEA47036-37D2-4943-9303-7C0A1761C9BD}" sibTransId="{1FC740E9-265A-4A36-ABEB-A5590C5B643E}"/>
    <dgm:cxn modelId="{4B3911D2-3CDE-476D-8EB2-39F418204141}" srcId="{188A1878-642F-47F5-B603-4DB92356FAE9}" destId="{D41AE106-EB38-4278-9558-EF7C4F9041D4}" srcOrd="2" destOrd="0" parTransId="{1D701E4C-8643-4ECC-BFFB-E364F5918841}" sibTransId="{601F9853-8351-4C5B-914F-FD9F0DAE3FEA}"/>
    <dgm:cxn modelId="{F2E20EDC-4CC7-4435-B93B-6BD710CAF7AE}" type="presOf" srcId="{BF22D263-1DDD-49F7-92E4-31F7719695A9}" destId="{068A71D5-67EF-4364-95F8-26C771EC2FF4}" srcOrd="0" destOrd="2" presId="urn:microsoft.com/office/officeart/2005/8/layout/vList2"/>
    <dgm:cxn modelId="{3E36B1DD-B7EF-45D7-AB46-05B43C1F630C}" type="presOf" srcId="{763192C0-6B34-4162-BA9C-5A4F19F8F864}" destId="{7D616D56-68A9-40F2-B436-28E519064E8A}" srcOrd="0" destOrd="0" presId="urn:microsoft.com/office/officeart/2005/8/layout/vList2"/>
    <dgm:cxn modelId="{0C5856E1-33CA-43EA-8482-F730BEF513D4}" type="presOf" srcId="{188A1878-642F-47F5-B603-4DB92356FAE9}" destId="{7FBFB94A-A134-429F-BAE3-F0501F7C962E}" srcOrd="0" destOrd="0" presId="urn:microsoft.com/office/officeart/2005/8/layout/vList2"/>
    <dgm:cxn modelId="{39EC47E6-1C48-42D6-99C4-C39C0C64ACB9}" type="presOf" srcId="{790FFD52-B7D6-465A-A62C-D9F5ECCE5A0D}" destId="{A15ACFD3-7F3E-4B0F-899F-00F9868EB684}" srcOrd="0" destOrd="0" presId="urn:microsoft.com/office/officeart/2005/8/layout/vList2"/>
    <dgm:cxn modelId="{3D8356EE-A4A1-435D-9A13-84D28D221846}" type="presOf" srcId="{D41AE106-EB38-4278-9558-EF7C4F9041D4}" destId="{944AFB22-A224-4301-8089-3E9F343678AF}" srcOrd="0" destOrd="2" presId="urn:microsoft.com/office/officeart/2005/8/layout/vList2"/>
    <dgm:cxn modelId="{4AA4EFF6-DAA9-46E6-A61C-98C2C95FB3B9}" type="presOf" srcId="{D35C2DAF-4705-4A6F-ADE5-9C9B9E4765C2}" destId="{944AFB22-A224-4301-8089-3E9F343678AF}" srcOrd="0" destOrd="0" presId="urn:microsoft.com/office/officeart/2005/8/layout/vList2"/>
    <dgm:cxn modelId="{A3F106FD-13EF-4A55-B4E5-76A704C4076D}" srcId="{C5DCC575-41FD-4DF6-A04B-1EB41C32266B}" destId="{F79A2ED5-AB63-4BD8-98B4-A5EED825982C}" srcOrd="2" destOrd="0" parTransId="{7CBB63B2-F639-4A20-9AA6-40BACC658D63}" sibTransId="{8D43E15E-9056-4244-9E8D-C685FA49C9EA}"/>
    <dgm:cxn modelId="{A4E1464F-9185-46F0-801F-8BB6668D8BC9}" type="presParOf" srcId="{6EEC926F-F516-47BA-9A6F-82CEF79A9B05}" destId="{7FBFB94A-A134-429F-BAE3-F0501F7C962E}" srcOrd="0" destOrd="0" presId="urn:microsoft.com/office/officeart/2005/8/layout/vList2"/>
    <dgm:cxn modelId="{6855CB98-A327-40FD-A1CD-6AB646382E8C}" type="presParOf" srcId="{6EEC926F-F516-47BA-9A6F-82CEF79A9B05}" destId="{944AFB22-A224-4301-8089-3E9F343678AF}" srcOrd="1" destOrd="0" presId="urn:microsoft.com/office/officeart/2005/8/layout/vList2"/>
    <dgm:cxn modelId="{95CB53FD-ACDD-401C-9D10-AFDDB299CEA6}" type="presParOf" srcId="{6EEC926F-F516-47BA-9A6F-82CEF79A9B05}" destId="{A15ACFD3-7F3E-4B0F-899F-00F9868EB684}" srcOrd="2" destOrd="0" presId="urn:microsoft.com/office/officeart/2005/8/layout/vList2"/>
    <dgm:cxn modelId="{40F52188-EA9B-4368-B0A1-676281F187DA}" type="presParOf" srcId="{6EEC926F-F516-47BA-9A6F-82CEF79A9B05}" destId="{068A71D5-67EF-4364-95F8-26C771EC2FF4}" srcOrd="3" destOrd="0" presId="urn:microsoft.com/office/officeart/2005/8/layout/vList2"/>
    <dgm:cxn modelId="{82A00D25-0A70-42F4-912B-FE6CDD641557}" type="presParOf" srcId="{6EEC926F-F516-47BA-9A6F-82CEF79A9B05}" destId="{3E756CA4-EB67-4CEA-A975-0F6D995ECC21}" srcOrd="4" destOrd="0" presId="urn:microsoft.com/office/officeart/2005/8/layout/vList2"/>
    <dgm:cxn modelId="{E3FBC048-F22C-42C9-BDC9-2961B9C079B5}" type="presParOf" srcId="{6EEC926F-F516-47BA-9A6F-82CEF79A9B05}" destId="{7D616D56-68A9-40F2-B436-28E519064E8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1073C25-6D6F-4762-B132-40EDC6F5494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B49ACD5-C82B-48F8-80F2-B45D40D3CCFE}">
      <dgm:prSet/>
      <dgm:spPr/>
      <dgm:t>
        <a:bodyPr/>
        <a:lstStyle/>
        <a:p>
          <a:r>
            <a:rPr lang="en-US"/>
            <a:t>VV and VA ECMO</a:t>
          </a:r>
        </a:p>
      </dgm:t>
    </dgm:pt>
    <dgm:pt modelId="{6D89A8A5-B0B3-4F0D-B415-0A78E8E1D855}" type="parTrans" cxnId="{5EC00DCA-1289-4719-ADDF-9536EA9147DC}">
      <dgm:prSet/>
      <dgm:spPr/>
      <dgm:t>
        <a:bodyPr/>
        <a:lstStyle/>
        <a:p>
          <a:endParaRPr lang="en-US"/>
        </a:p>
      </dgm:t>
    </dgm:pt>
    <dgm:pt modelId="{58D054BC-8931-4A41-B871-9BFC256A6C64}" type="sibTrans" cxnId="{5EC00DCA-1289-4719-ADDF-9536EA9147DC}">
      <dgm:prSet/>
      <dgm:spPr/>
      <dgm:t>
        <a:bodyPr/>
        <a:lstStyle/>
        <a:p>
          <a:endParaRPr lang="en-US"/>
        </a:p>
      </dgm:t>
    </dgm:pt>
    <dgm:pt modelId="{B7F69B83-7D92-40F6-914B-A0ABDD9D95EE}">
      <dgm:prSet/>
      <dgm:spPr/>
      <dgm:t>
        <a:bodyPr/>
        <a:lstStyle/>
        <a:p>
          <a:r>
            <a:rPr lang="en-US"/>
            <a:t>VV – Lung support</a:t>
          </a:r>
        </a:p>
      </dgm:t>
    </dgm:pt>
    <dgm:pt modelId="{25C9613C-2606-4442-B8DE-0B18AEDD3B5C}" type="parTrans" cxnId="{989EEDEF-ACD7-4462-ACDC-17C25909C7A5}">
      <dgm:prSet/>
      <dgm:spPr/>
      <dgm:t>
        <a:bodyPr/>
        <a:lstStyle/>
        <a:p>
          <a:endParaRPr lang="en-US"/>
        </a:p>
      </dgm:t>
    </dgm:pt>
    <dgm:pt modelId="{0023723D-DD2A-4584-A064-BB668A58A714}" type="sibTrans" cxnId="{989EEDEF-ACD7-4462-ACDC-17C25909C7A5}">
      <dgm:prSet/>
      <dgm:spPr/>
      <dgm:t>
        <a:bodyPr/>
        <a:lstStyle/>
        <a:p>
          <a:endParaRPr lang="en-US"/>
        </a:p>
      </dgm:t>
    </dgm:pt>
    <dgm:pt modelId="{3AD525AA-136F-408A-B8FF-1ACEB9FE4D07}">
      <dgm:prSet/>
      <dgm:spPr/>
      <dgm:t>
        <a:bodyPr/>
        <a:lstStyle/>
        <a:p>
          <a:r>
            <a:rPr lang="en-US"/>
            <a:t>VA – Heart and Lung support</a:t>
          </a:r>
        </a:p>
      </dgm:t>
    </dgm:pt>
    <dgm:pt modelId="{4DCD317E-3FF5-4A43-AB0D-52BB6B5EAB43}" type="parTrans" cxnId="{B96EFBC7-1590-4FD9-BCAD-C00A53D69F27}">
      <dgm:prSet/>
      <dgm:spPr/>
      <dgm:t>
        <a:bodyPr/>
        <a:lstStyle/>
        <a:p>
          <a:endParaRPr lang="en-US"/>
        </a:p>
      </dgm:t>
    </dgm:pt>
    <dgm:pt modelId="{C3EEE559-A51E-47E1-A480-AF5FBDB90C51}" type="sibTrans" cxnId="{B96EFBC7-1590-4FD9-BCAD-C00A53D69F27}">
      <dgm:prSet/>
      <dgm:spPr/>
      <dgm:t>
        <a:bodyPr/>
        <a:lstStyle/>
        <a:p>
          <a:endParaRPr lang="en-US"/>
        </a:p>
      </dgm:t>
    </dgm:pt>
    <dgm:pt modelId="{1C62829A-3BFE-4DA2-88C5-19BD830F7006}">
      <dgm:prSet/>
      <dgm:spPr/>
      <dgm:t>
        <a:bodyPr/>
        <a:lstStyle/>
        <a:p>
          <a:r>
            <a:rPr lang="en-US"/>
            <a:t>Priming</a:t>
          </a:r>
        </a:p>
      </dgm:t>
    </dgm:pt>
    <dgm:pt modelId="{5C6A5D3D-9386-49B2-A408-06FEA0DC0FB4}" type="parTrans" cxnId="{E69E6004-3385-4CF2-8067-C621BFE5180B}">
      <dgm:prSet/>
      <dgm:spPr/>
      <dgm:t>
        <a:bodyPr/>
        <a:lstStyle/>
        <a:p>
          <a:endParaRPr lang="en-US"/>
        </a:p>
      </dgm:t>
    </dgm:pt>
    <dgm:pt modelId="{FD736F55-5137-49DE-B7DC-9870D1669744}" type="sibTrans" cxnId="{E69E6004-3385-4CF2-8067-C621BFE5180B}">
      <dgm:prSet/>
      <dgm:spPr/>
      <dgm:t>
        <a:bodyPr/>
        <a:lstStyle/>
        <a:p>
          <a:endParaRPr lang="en-US"/>
        </a:p>
      </dgm:t>
    </dgm:pt>
    <dgm:pt modelId="{44ED8C1F-01DD-4B73-9CB3-75C6084CDB2D}">
      <dgm:prSet/>
      <dgm:spPr/>
      <dgm:t>
        <a:bodyPr/>
        <a:lstStyle/>
        <a:p>
          <a:r>
            <a:rPr lang="en-US"/>
            <a:t>Crystalloid and Blood (usually preferred in Neonates and Pediatrics)</a:t>
          </a:r>
        </a:p>
      </dgm:t>
    </dgm:pt>
    <dgm:pt modelId="{1D09DEEF-7486-4089-99DC-F3622555DD78}" type="parTrans" cxnId="{71D4D78D-C446-4004-9BE4-01863CE1299E}">
      <dgm:prSet/>
      <dgm:spPr/>
      <dgm:t>
        <a:bodyPr/>
        <a:lstStyle/>
        <a:p>
          <a:endParaRPr lang="en-US"/>
        </a:p>
      </dgm:t>
    </dgm:pt>
    <dgm:pt modelId="{33C05D16-F739-419E-A1AC-856F9C467D1C}" type="sibTrans" cxnId="{71D4D78D-C446-4004-9BE4-01863CE1299E}">
      <dgm:prSet/>
      <dgm:spPr/>
      <dgm:t>
        <a:bodyPr/>
        <a:lstStyle/>
        <a:p>
          <a:endParaRPr lang="en-US"/>
        </a:p>
      </dgm:t>
    </dgm:pt>
    <dgm:pt modelId="{C7F2D7A3-ECC2-4B90-BFF5-1CD7D5BC9C3D}">
      <dgm:prSet/>
      <dgm:spPr/>
      <dgm:t>
        <a:bodyPr/>
        <a:lstStyle/>
        <a:p>
          <a:r>
            <a:rPr lang="en-US"/>
            <a:t>Anticoagulation</a:t>
          </a:r>
        </a:p>
      </dgm:t>
    </dgm:pt>
    <dgm:pt modelId="{ADDCA916-6643-4447-878F-A3C8B4F11D14}" type="parTrans" cxnId="{B377F093-CA8D-490B-91CC-4260A7BF0FB7}">
      <dgm:prSet/>
      <dgm:spPr/>
      <dgm:t>
        <a:bodyPr/>
        <a:lstStyle/>
        <a:p>
          <a:endParaRPr lang="en-US"/>
        </a:p>
      </dgm:t>
    </dgm:pt>
    <dgm:pt modelId="{EE7D4737-B2E2-448C-B815-7675E4E3F71E}" type="sibTrans" cxnId="{B377F093-CA8D-490B-91CC-4260A7BF0FB7}">
      <dgm:prSet/>
      <dgm:spPr/>
      <dgm:t>
        <a:bodyPr/>
        <a:lstStyle/>
        <a:p>
          <a:endParaRPr lang="en-US"/>
        </a:p>
      </dgm:t>
    </dgm:pt>
    <dgm:pt modelId="{FE54B35B-9506-4C0E-95F9-93E871013E75}">
      <dgm:prSet/>
      <dgm:spPr/>
      <dgm:t>
        <a:bodyPr/>
        <a:lstStyle/>
        <a:p>
          <a:r>
            <a:rPr lang="en-US"/>
            <a:t>Heparin – recommended by guidelines</a:t>
          </a:r>
        </a:p>
      </dgm:t>
    </dgm:pt>
    <dgm:pt modelId="{D1CB13F9-EF6A-4440-BBDB-4737094F4EED}" type="parTrans" cxnId="{4B193DDE-9965-45FF-8E81-2D5FB6965510}">
      <dgm:prSet/>
      <dgm:spPr/>
      <dgm:t>
        <a:bodyPr/>
        <a:lstStyle/>
        <a:p>
          <a:endParaRPr lang="en-US"/>
        </a:p>
      </dgm:t>
    </dgm:pt>
    <dgm:pt modelId="{0401A2C3-A3D4-41D8-A61A-DEE08131F5DB}" type="sibTrans" cxnId="{4B193DDE-9965-45FF-8E81-2D5FB6965510}">
      <dgm:prSet/>
      <dgm:spPr/>
      <dgm:t>
        <a:bodyPr/>
        <a:lstStyle/>
        <a:p>
          <a:endParaRPr lang="en-US"/>
        </a:p>
      </dgm:t>
    </dgm:pt>
    <dgm:pt modelId="{6A28AD1F-8B3D-41CE-BC15-762FF70CCC6A}">
      <dgm:prSet/>
      <dgm:spPr/>
      <dgm:t>
        <a:bodyPr/>
        <a:lstStyle/>
        <a:p>
          <a:pPr rtl="0"/>
          <a:r>
            <a:rPr lang="en-US"/>
            <a:t>Bivalirudin –</a:t>
          </a:r>
          <a:r>
            <a:rPr lang="en-US">
              <a:latin typeface="Calibri Light" panose="020F0302020204030204"/>
            </a:rPr>
            <a:t> increasing usage</a:t>
          </a:r>
          <a:endParaRPr lang="en-US"/>
        </a:p>
      </dgm:t>
    </dgm:pt>
    <dgm:pt modelId="{FB0E54C4-FD44-4B23-8A43-4484EE752E20}" type="parTrans" cxnId="{78A94E56-6B8B-43EA-A407-B5E66AD89157}">
      <dgm:prSet/>
      <dgm:spPr/>
      <dgm:t>
        <a:bodyPr/>
        <a:lstStyle/>
        <a:p>
          <a:endParaRPr lang="en-US"/>
        </a:p>
      </dgm:t>
    </dgm:pt>
    <dgm:pt modelId="{A300C874-BCAB-438C-9023-5B8180D8738B}" type="sibTrans" cxnId="{78A94E56-6B8B-43EA-A407-B5E66AD89157}">
      <dgm:prSet/>
      <dgm:spPr/>
      <dgm:t>
        <a:bodyPr/>
        <a:lstStyle/>
        <a:p>
          <a:endParaRPr lang="en-US"/>
        </a:p>
      </dgm:t>
    </dgm:pt>
    <dgm:pt modelId="{A205A1C2-9CF9-4527-9079-B548316672AA}">
      <dgm:prSet/>
      <dgm:spPr/>
      <dgm:t>
        <a:bodyPr/>
        <a:lstStyle/>
        <a:p>
          <a:r>
            <a:rPr lang="en-US"/>
            <a:t>Sequestration</a:t>
          </a:r>
        </a:p>
      </dgm:t>
    </dgm:pt>
    <dgm:pt modelId="{3C94492A-2989-4E0E-B65B-B1F5D0819D6B}" type="parTrans" cxnId="{4DC80AB4-5D70-4284-829B-52B2D478B3A1}">
      <dgm:prSet/>
      <dgm:spPr/>
      <dgm:t>
        <a:bodyPr/>
        <a:lstStyle/>
        <a:p>
          <a:endParaRPr lang="en-US"/>
        </a:p>
      </dgm:t>
    </dgm:pt>
    <dgm:pt modelId="{31080603-715A-4200-AE8A-B40F6AE5CE68}" type="sibTrans" cxnId="{4DC80AB4-5D70-4284-829B-52B2D478B3A1}">
      <dgm:prSet/>
      <dgm:spPr/>
      <dgm:t>
        <a:bodyPr/>
        <a:lstStyle/>
        <a:p>
          <a:endParaRPr lang="en-US"/>
        </a:p>
      </dgm:t>
    </dgm:pt>
    <dgm:pt modelId="{F8AC9B17-EC8C-45C3-9107-FC49BDE4983F}">
      <dgm:prSet/>
      <dgm:spPr/>
      <dgm:t>
        <a:bodyPr/>
        <a:lstStyle/>
        <a:p>
          <a:r>
            <a:rPr lang="en-US"/>
            <a:t>Consider lipophilicity and protein binding</a:t>
          </a:r>
        </a:p>
      </dgm:t>
    </dgm:pt>
    <dgm:pt modelId="{367F0BDB-6CFF-4EF4-AA6A-1B8E2843963C}" type="parTrans" cxnId="{4CF661B4-7071-447C-8675-29EDF48C9A19}">
      <dgm:prSet/>
      <dgm:spPr/>
      <dgm:t>
        <a:bodyPr/>
        <a:lstStyle/>
        <a:p>
          <a:endParaRPr lang="en-US"/>
        </a:p>
      </dgm:t>
    </dgm:pt>
    <dgm:pt modelId="{B77EE92E-D66A-4396-ABA0-4609C775D55E}" type="sibTrans" cxnId="{4CF661B4-7071-447C-8675-29EDF48C9A19}">
      <dgm:prSet/>
      <dgm:spPr/>
      <dgm:t>
        <a:bodyPr/>
        <a:lstStyle/>
        <a:p>
          <a:endParaRPr lang="en-US"/>
        </a:p>
      </dgm:t>
    </dgm:pt>
    <dgm:pt modelId="{979B272A-8D40-4B6A-AB6C-710C8088D2E0}">
      <dgm:prSet/>
      <dgm:spPr/>
      <dgm:t>
        <a:bodyPr/>
        <a:lstStyle/>
        <a:p>
          <a:r>
            <a:rPr lang="en-US"/>
            <a:t>Antibiotics</a:t>
          </a:r>
        </a:p>
      </dgm:t>
    </dgm:pt>
    <dgm:pt modelId="{9278EDA7-35E4-4333-8EF8-179B7B23738C}" type="parTrans" cxnId="{2238CABB-EC1C-47A7-BE6D-408B22A0F3BA}">
      <dgm:prSet/>
      <dgm:spPr/>
      <dgm:t>
        <a:bodyPr/>
        <a:lstStyle/>
        <a:p>
          <a:endParaRPr lang="en-US"/>
        </a:p>
      </dgm:t>
    </dgm:pt>
    <dgm:pt modelId="{2CA6D2A4-6DFD-4255-9BD4-9298AE4A5D98}" type="sibTrans" cxnId="{2238CABB-EC1C-47A7-BE6D-408B22A0F3BA}">
      <dgm:prSet/>
      <dgm:spPr/>
      <dgm:t>
        <a:bodyPr/>
        <a:lstStyle/>
        <a:p>
          <a:endParaRPr lang="en-US"/>
        </a:p>
      </dgm:t>
    </dgm:pt>
    <dgm:pt modelId="{3D2DBF42-8FDB-4735-B259-A51F39758D56}" type="pres">
      <dgm:prSet presAssocID="{61073C25-6D6F-4762-B132-40EDC6F54947}" presName="linear" presStyleCnt="0">
        <dgm:presLayoutVars>
          <dgm:animLvl val="lvl"/>
          <dgm:resizeHandles val="exact"/>
        </dgm:presLayoutVars>
      </dgm:prSet>
      <dgm:spPr/>
    </dgm:pt>
    <dgm:pt modelId="{80A7B5F6-4A63-4769-9F87-DF255BF58B51}" type="pres">
      <dgm:prSet presAssocID="{7B49ACD5-C82B-48F8-80F2-B45D40D3CCFE}" presName="parentText" presStyleLbl="node1" presStyleIdx="0" presStyleCnt="5">
        <dgm:presLayoutVars>
          <dgm:chMax val="0"/>
          <dgm:bulletEnabled val="1"/>
        </dgm:presLayoutVars>
      </dgm:prSet>
      <dgm:spPr/>
    </dgm:pt>
    <dgm:pt modelId="{0C50CB52-44B2-42F7-822B-0A8505701DDA}" type="pres">
      <dgm:prSet presAssocID="{7B49ACD5-C82B-48F8-80F2-B45D40D3CCFE}" presName="childText" presStyleLbl="revTx" presStyleIdx="0" presStyleCnt="4">
        <dgm:presLayoutVars>
          <dgm:bulletEnabled val="1"/>
        </dgm:presLayoutVars>
      </dgm:prSet>
      <dgm:spPr/>
    </dgm:pt>
    <dgm:pt modelId="{B36ED36B-DF1B-4359-9BCB-79130EDD1E05}" type="pres">
      <dgm:prSet presAssocID="{1C62829A-3BFE-4DA2-88C5-19BD830F7006}" presName="parentText" presStyleLbl="node1" presStyleIdx="1" presStyleCnt="5">
        <dgm:presLayoutVars>
          <dgm:chMax val="0"/>
          <dgm:bulletEnabled val="1"/>
        </dgm:presLayoutVars>
      </dgm:prSet>
      <dgm:spPr/>
    </dgm:pt>
    <dgm:pt modelId="{217BDA3A-DDE0-456E-9CE8-7D8F6C989F7B}" type="pres">
      <dgm:prSet presAssocID="{1C62829A-3BFE-4DA2-88C5-19BD830F7006}" presName="childText" presStyleLbl="revTx" presStyleIdx="1" presStyleCnt="4">
        <dgm:presLayoutVars>
          <dgm:bulletEnabled val="1"/>
        </dgm:presLayoutVars>
      </dgm:prSet>
      <dgm:spPr/>
    </dgm:pt>
    <dgm:pt modelId="{675E72CD-58E2-4DFA-8BA6-E0886997E36D}" type="pres">
      <dgm:prSet presAssocID="{C7F2D7A3-ECC2-4B90-BFF5-1CD7D5BC9C3D}" presName="parentText" presStyleLbl="node1" presStyleIdx="2" presStyleCnt="5">
        <dgm:presLayoutVars>
          <dgm:chMax val="0"/>
          <dgm:bulletEnabled val="1"/>
        </dgm:presLayoutVars>
      </dgm:prSet>
      <dgm:spPr/>
    </dgm:pt>
    <dgm:pt modelId="{5625389A-AAAA-4BB1-876D-BE98BF214264}" type="pres">
      <dgm:prSet presAssocID="{C7F2D7A3-ECC2-4B90-BFF5-1CD7D5BC9C3D}" presName="childText" presStyleLbl="revTx" presStyleIdx="2" presStyleCnt="4">
        <dgm:presLayoutVars>
          <dgm:bulletEnabled val="1"/>
        </dgm:presLayoutVars>
      </dgm:prSet>
      <dgm:spPr/>
    </dgm:pt>
    <dgm:pt modelId="{DCEB86AE-BEBB-4965-A23B-121DE15C96E3}" type="pres">
      <dgm:prSet presAssocID="{A205A1C2-9CF9-4527-9079-B548316672AA}" presName="parentText" presStyleLbl="node1" presStyleIdx="3" presStyleCnt="5">
        <dgm:presLayoutVars>
          <dgm:chMax val="0"/>
          <dgm:bulletEnabled val="1"/>
        </dgm:presLayoutVars>
      </dgm:prSet>
      <dgm:spPr/>
    </dgm:pt>
    <dgm:pt modelId="{5633D4BB-49C9-4F6C-A14B-45E2808F19B4}" type="pres">
      <dgm:prSet presAssocID="{A205A1C2-9CF9-4527-9079-B548316672AA}" presName="childText" presStyleLbl="revTx" presStyleIdx="3" presStyleCnt="4">
        <dgm:presLayoutVars>
          <dgm:bulletEnabled val="1"/>
        </dgm:presLayoutVars>
      </dgm:prSet>
      <dgm:spPr/>
    </dgm:pt>
    <dgm:pt modelId="{A5692A85-2446-4219-9233-CDD0E2C78C9C}" type="pres">
      <dgm:prSet presAssocID="{979B272A-8D40-4B6A-AB6C-710C8088D2E0}" presName="parentText" presStyleLbl="node1" presStyleIdx="4" presStyleCnt="5">
        <dgm:presLayoutVars>
          <dgm:chMax val="0"/>
          <dgm:bulletEnabled val="1"/>
        </dgm:presLayoutVars>
      </dgm:prSet>
      <dgm:spPr/>
    </dgm:pt>
  </dgm:ptLst>
  <dgm:cxnLst>
    <dgm:cxn modelId="{E69E6004-3385-4CF2-8067-C621BFE5180B}" srcId="{61073C25-6D6F-4762-B132-40EDC6F54947}" destId="{1C62829A-3BFE-4DA2-88C5-19BD830F7006}" srcOrd="1" destOrd="0" parTransId="{5C6A5D3D-9386-49B2-A408-06FEA0DC0FB4}" sibTransId="{FD736F55-5137-49DE-B7DC-9870D1669744}"/>
    <dgm:cxn modelId="{DAE68D08-511D-40CD-945E-73C776B30438}" type="presOf" srcId="{1C62829A-3BFE-4DA2-88C5-19BD830F7006}" destId="{B36ED36B-DF1B-4359-9BCB-79130EDD1E05}" srcOrd="0" destOrd="0" presId="urn:microsoft.com/office/officeart/2005/8/layout/vList2"/>
    <dgm:cxn modelId="{FEFD8021-6E6E-4B80-8F2B-73D5E659FDCC}" type="presOf" srcId="{B7F69B83-7D92-40F6-914B-A0ABDD9D95EE}" destId="{0C50CB52-44B2-42F7-822B-0A8505701DDA}" srcOrd="0" destOrd="0" presId="urn:microsoft.com/office/officeart/2005/8/layout/vList2"/>
    <dgm:cxn modelId="{E0916549-9A53-4417-8032-B5047609B5B6}" type="presOf" srcId="{61073C25-6D6F-4762-B132-40EDC6F54947}" destId="{3D2DBF42-8FDB-4735-B259-A51F39758D56}" srcOrd="0" destOrd="0" presId="urn:microsoft.com/office/officeart/2005/8/layout/vList2"/>
    <dgm:cxn modelId="{03DA5E4D-E1E1-4097-8507-DC9BC228E1C6}" type="presOf" srcId="{C7F2D7A3-ECC2-4B90-BFF5-1CD7D5BC9C3D}" destId="{675E72CD-58E2-4DFA-8BA6-E0886997E36D}" srcOrd="0" destOrd="0" presId="urn:microsoft.com/office/officeart/2005/8/layout/vList2"/>
    <dgm:cxn modelId="{D8025771-464C-4D89-BE99-B1EBA37457A3}" type="presOf" srcId="{FE54B35B-9506-4C0E-95F9-93E871013E75}" destId="{5625389A-AAAA-4BB1-876D-BE98BF214264}" srcOrd="0" destOrd="0" presId="urn:microsoft.com/office/officeart/2005/8/layout/vList2"/>
    <dgm:cxn modelId="{48C8DD55-6030-42A4-9CF4-B0BEB678E72B}" type="presOf" srcId="{7B49ACD5-C82B-48F8-80F2-B45D40D3CCFE}" destId="{80A7B5F6-4A63-4769-9F87-DF255BF58B51}" srcOrd="0" destOrd="0" presId="urn:microsoft.com/office/officeart/2005/8/layout/vList2"/>
    <dgm:cxn modelId="{78A94E56-6B8B-43EA-A407-B5E66AD89157}" srcId="{C7F2D7A3-ECC2-4B90-BFF5-1CD7D5BC9C3D}" destId="{6A28AD1F-8B3D-41CE-BC15-762FF70CCC6A}" srcOrd="1" destOrd="0" parTransId="{FB0E54C4-FD44-4B23-8A43-4484EE752E20}" sibTransId="{A300C874-BCAB-438C-9023-5B8180D8738B}"/>
    <dgm:cxn modelId="{1C97B881-7B56-483D-8F40-8D9999C32696}" type="presOf" srcId="{3AD525AA-136F-408A-B8FF-1ACEB9FE4D07}" destId="{0C50CB52-44B2-42F7-822B-0A8505701DDA}" srcOrd="0" destOrd="1" presId="urn:microsoft.com/office/officeart/2005/8/layout/vList2"/>
    <dgm:cxn modelId="{71D4D78D-C446-4004-9BE4-01863CE1299E}" srcId="{1C62829A-3BFE-4DA2-88C5-19BD830F7006}" destId="{44ED8C1F-01DD-4B73-9CB3-75C6084CDB2D}" srcOrd="0" destOrd="0" parTransId="{1D09DEEF-7486-4089-99DC-F3622555DD78}" sibTransId="{33C05D16-F739-419E-A1AC-856F9C467D1C}"/>
    <dgm:cxn modelId="{B377F093-CA8D-490B-91CC-4260A7BF0FB7}" srcId="{61073C25-6D6F-4762-B132-40EDC6F54947}" destId="{C7F2D7A3-ECC2-4B90-BFF5-1CD7D5BC9C3D}" srcOrd="2" destOrd="0" parTransId="{ADDCA916-6643-4447-878F-A3C8B4F11D14}" sibTransId="{EE7D4737-B2E2-448C-B815-7675E4E3F71E}"/>
    <dgm:cxn modelId="{9ECB3F96-01C7-4E39-8A21-2062C379BCAA}" type="presOf" srcId="{A205A1C2-9CF9-4527-9079-B548316672AA}" destId="{DCEB86AE-BEBB-4965-A23B-121DE15C96E3}" srcOrd="0" destOrd="0" presId="urn:microsoft.com/office/officeart/2005/8/layout/vList2"/>
    <dgm:cxn modelId="{0BF580A8-D68B-49C7-8C2B-853D19DAE04A}" type="presOf" srcId="{44ED8C1F-01DD-4B73-9CB3-75C6084CDB2D}" destId="{217BDA3A-DDE0-456E-9CE8-7D8F6C989F7B}" srcOrd="0" destOrd="0" presId="urn:microsoft.com/office/officeart/2005/8/layout/vList2"/>
    <dgm:cxn modelId="{4DC80AB4-5D70-4284-829B-52B2D478B3A1}" srcId="{61073C25-6D6F-4762-B132-40EDC6F54947}" destId="{A205A1C2-9CF9-4527-9079-B548316672AA}" srcOrd="3" destOrd="0" parTransId="{3C94492A-2989-4E0E-B65B-B1F5D0819D6B}" sibTransId="{31080603-715A-4200-AE8A-B40F6AE5CE68}"/>
    <dgm:cxn modelId="{4CF661B4-7071-447C-8675-29EDF48C9A19}" srcId="{A205A1C2-9CF9-4527-9079-B548316672AA}" destId="{F8AC9B17-EC8C-45C3-9107-FC49BDE4983F}" srcOrd="0" destOrd="0" parTransId="{367F0BDB-6CFF-4EF4-AA6A-1B8E2843963C}" sibTransId="{B77EE92E-D66A-4396-ABA0-4609C775D55E}"/>
    <dgm:cxn modelId="{2238CABB-EC1C-47A7-BE6D-408B22A0F3BA}" srcId="{61073C25-6D6F-4762-B132-40EDC6F54947}" destId="{979B272A-8D40-4B6A-AB6C-710C8088D2E0}" srcOrd="4" destOrd="0" parTransId="{9278EDA7-35E4-4333-8EF8-179B7B23738C}" sibTransId="{2CA6D2A4-6DFD-4255-9BD4-9298AE4A5D98}"/>
    <dgm:cxn modelId="{B96EFBC7-1590-4FD9-BCAD-C00A53D69F27}" srcId="{7B49ACD5-C82B-48F8-80F2-B45D40D3CCFE}" destId="{3AD525AA-136F-408A-B8FF-1ACEB9FE4D07}" srcOrd="1" destOrd="0" parTransId="{4DCD317E-3FF5-4A43-AB0D-52BB6B5EAB43}" sibTransId="{C3EEE559-A51E-47E1-A480-AF5FBDB90C51}"/>
    <dgm:cxn modelId="{5EC00DCA-1289-4719-ADDF-9536EA9147DC}" srcId="{61073C25-6D6F-4762-B132-40EDC6F54947}" destId="{7B49ACD5-C82B-48F8-80F2-B45D40D3CCFE}" srcOrd="0" destOrd="0" parTransId="{6D89A8A5-B0B3-4F0D-B415-0A78E8E1D855}" sibTransId="{58D054BC-8931-4A41-B871-9BFC256A6C64}"/>
    <dgm:cxn modelId="{4B193DDE-9965-45FF-8E81-2D5FB6965510}" srcId="{C7F2D7A3-ECC2-4B90-BFF5-1CD7D5BC9C3D}" destId="{FE54B35B-9506-4C0E-95F9-93E871013E75}" srcOrd="0" destOrd="0" parTransId="{D1CB13F9-EF6A-4440-BBDB-4737094F4EED}" sibTransId="{0401A2C3-A3D4-41D8-A61A-DEE08131F5DB}"/>
    <dgm:cxn modelId="{FEDE7DE0-A850-4412-9BB8-FFC6ECC0C0E6}" type="presOf" srcId="{979B272A-8D40-4B6A-AB6C-710C8088D2E0}" destId="{A5692A85-2446-4219-9233-CDD0E2C78C9C}" srcOrd="0" destOrd="0" presId="urn:microsoft.com/office/officeart/2005/8/layout/vList2"/>
    <dgm:cxn modelId="{54AA90EA-AE4F-4676-A8AB-08E9141532C2}" type="presOf" srcId="{F8AC9B17-EC8C-45C3-9107-FC49BDE4983F}" destId="{5633D4BB-49C9-4F6C-A14B-45E2808F19B4}" srcOrd="0" destOrd="0" presId="urn:microsoft.com/office/officeart/2005/8/layout/vList2"/>
    <dgm:cxn modelId="{3703D2ED-1B2E-41AC-AB1C-2C981F287BC2}" type="presOf" srcId="{6A28AD1F-8B3D-41CE-BC15-762FF70CCC6A}" destId="{5625389A-AAAA-4BB1-876D-BE98BF214264}" srcOrd="0" destOrd="1" presId="urn:microsoft.com/office/officeart/2005/8/layout/vList2"/>
    <dgm:cxn modelId="{989EEDEF-ACD7-4462-ACDC-17C25909C7A5}" srcId="{7B49ACD5-C82B-48F8-80F2-B45D40D3CCFE}" destId="{B7F69B83-7D92-40F6-914B-A0ABDD9D95EE}" srcOrd="0" destOrd="0" parTransId="{25C9613C-2606-4442-B8DE-0B18AEDD3B5C}" sibTransId="{0023723D-DD2A-4584-A064-BB668A58A714}"/>
    <dgm:cxn modelId="{7E214D32-7534-4C61-A3D6-846B79548894}" type="presParOf" srcId="{3D2DBF42-8FDB-4735-B259-A51F39758D56}" destId="{80A7B5F6-4A63-4769-9F87-DF255BF58B51}" srcOrd="0" destOrd="0" presId="urn:microsoft.com/office/officeart/2005/8/layout/vList2"/>
    <dgm:cxn modelId="{A6554C65-DB6B-49B4-A1C6-BCED6664D128}" type="presParOf" srcId="{3D2DBF42-8FDB-4735-B259-A51F39758D56}" destId="{0C50CB52-44B2-42F7-822B-0A8505701DDA}" srcOrd="1" destOrd="0" presId="urn:microsoft.com/office/officeart/2005/8/layout/vList2"/>
    <dgm:cxn modelId="{E1F38FC7-2789-4C1F-B3F6-D98AE0878042}" type="presParOf" srcId="{3D2DBF42-8FDB-4735-B259-A51F39758D56}" destId="{B36ED36B-DF1B-4359-9BCB-79130EDD1E05}" srcOrd="2" destOrd="0" presId="urn:microsoft.com/office/officeart/2005/8/layout/vList2"/>
    <dgm:cxn modelId="{3C71E6FB-1878-4285-89B3-21FFB23DD949}" type="presParOf" srcId="{3D2DBF42-8FDB-4735-B259-A51F39758D56}" destId="{217BDA3A-DDE0-456E-9CE8-7D8F6C989F7B}" srcOrd="3" destOrd="0" presId="urn:microsoft.com/office/officeart/2005/8/layout/vList2"/>
    <dgm:cxn modelId="{B8E2742B-2BAB-45C7-A3B2-73488B487C91}" type="presParOf" srcId="{3D2DBF42-8FDB-4735-B259-A51F39758D56}" destId="{675E72CD-58E2-4DFA-8BA6-E0886997E36D}" srcOrd="4" destOrd="0" presId="urn:microsoft.com/office/officeart/2005/8/layout/vList2"/>
    <dgm:cxn modelId="{8861FB57-39EC-4D90-A4E8-F8DC2D3BA8BC}" type="presParOf" srcId="{3D2DBF42-8FDB-4735-B259-A51F39758D56}" destId="{5625389A-AAAA-4BB1-876D-BE98BF214264}" srcOrd="5" destOrd="0" presId="urn:microsoft.com/office/officeart/2005/8/layout/vList2"/>
    <dgm:cxn modelId="{25500E83-1262-4815-9282-E8C2CBE310C2}" type="presParOf" srcId="{3D2DBF42-8FDB-4735-B259-A51F39758D56}" destId="{DCEB86AE-BEBB-4965-A23B-121DE15C96E3}" srcOrd="6" destOrd="0" presId="urn:microsoft.com/office/officeart/2005/8/layout/vList2"/>
    <dgm:cxn modelId="{9B126EAA-4895-475C-BB15-00D040C7F79F}" type="presParOf" srcId="{3D2DBF42-8FDB-4735-B259-A51F39758D56}" destId="{5633D4BB-49C9-4F6C-A14B-45E2808F19B4}" srcOrd="7" destOrd="0" presId="urn:microsoft.com/office/officeart/2005/8/layout/vList2"/>
    <dgm:cxn modelId="{F3FDA819-0E46-4270-89C3-CCA9BFED72C3}" type="presParOf" srcId="{3D2DBF42-8FDB-4735-B259-A51F39758D56}" destId="{A5692A85-2446-4219-9233-CDD0E2C78C9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5F8C9E-E2A0-42AB-B6E8-ED096CF5E4C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D654EBB-5C00-43FD-8E7C-475529760474}">
      <dgm:prSet custT="0"/>
      <dgm:spPr/>
      <dgm:t>
        <a:bodyPr/>
        <a:lstStyle/>
        <a:p>
          <a:r>
            <a:rPr lang="en-US" dirty="0">
              <a:latin typeface="+mn-lt"/>
            </a:rPr>
            <a:t>Congenital heart defects</a:t>
          </a:r>
        </a:p>
      </dgm:t>
    </dgm:pt>
    <dgm:pt modelId="{474616B1-17F9-41AC-8621-C7DCBD907D80}" type="parTrans" cxnId="{CEBE02AE-64B4-480A-98A5-5C9A979E16EE}">
      <dgm:prSet/>
      <dgm:spPr/>
      <dgm:t>
        <a:bodyPr/>
        <a:lstStyle/>
        <a:p>
          <a:endParaRPr lang="en-US">
            <a:latin typeface="+mn-lt"/>
          </a:endParaRPr>
        </a:p>
      </dgm:t>
    </dgm:pt>
    <dgm:pt modelId="{A2CBC8AB-0DFD-425F-973A-9CF264FB2BD7}" type="sibTrans" cxnId="{CEBE02AE-64B4-480A-98A5-5C9A979E16EE}">
      <dgm:prSet/>
      <dgm:spPr/>
      <dgm:t>
        <a:bodyPr/>
        <a:lstStyle/>
        <a:p>
          <a:endParaRPr lang="en-US">
            <a:latin typeface="+mn-lt"/>
          </a:endParaRPr>
        </a:p>
      </dgm:t>
    </dgm:pt>
    <dgm:pt modelId="{8E6E8992-0F83-4241-8A22-47A9B78841F1}">
      <dgm:prSet/>
      <dgm:spPr/>
      <dgm:t>
        <a:bodyPr/>
        <a:lstStyle/>
        <a:p>
          <a:r>
            <a:rPr lang="en-US">
              <a:latin typeface="+mn-lt"/>
            </a:rPr>
            <a:t>HLHS</a:t>
          </a:r>
        </a:p>
      </dgm:t>
    </dgm:pt>
    <dgm:pt modelId="{F25987AA-B94E-4570-8724-CE0FF5E19AB2}" type="parTrans" cxnId="{5DB54E85-D9F1-4062-849E-C66AE62CACDA}">
      <dgm:prSet/>
      <dgm:spPr/>
      <dgm:t>
        <a:bodyPr/>
        <a:lstStyle/>
        <a:p>
          <a:endParaRPr lang="en-US">
            <a:latin typeface="+mn-lt"/>
          </a:endParaRPr>
        </a:p>
      </dgm:t>
    </dgm:pt>
    <dgm:pt modelId="{F5C70C71-59B0-44B0-86D9-7C6CA7B3B4F5}" type="sibTrans" cxnId="{5DB54E85-D9F1-4062-849E-C66AE62CACDA}">
      <dgm:prSet/>
      <dgm:spPr/>
      <dgm:t>
        <a:bodyPr/>
        <a:lstStyle/>
        <a:p>
          <a:endParaRPr lang="en-US">
            <a:latin typeface="+mn-lt"/>
          </a:endParaRPr>
        </a:p>
      </dgm:t>
    </dgm:pt>
    <dgm:pt modelId="{9B2BC6E0-C3C0-4305-831D-0BF64A7A8883}">
      <dgm:prSet/>
      <dgm:spPr/>
      <dgm:t>
        <a:bodyPr/>
        <a:lstStyle/>
        <a:p>
          <a:r>
            <a:rPr lang="en-US">
              <a:latin typeface="+mn-lt"/>
            </a:rPr>
            <a:t>LVOF/RVOF</a:t>
          </a:r>
        </a:p>
      </dgm:t>
    </dgm:pt>
    <dgm:pt modelId="{50FF8C9A-1847-448E-92AC-5C87B8D0E4F7}" type="parTrans" cxnId="{F05D9342-EF9B-4F36-A9E5-C3B81B606AB6}">
      <dgm:prSet/>
      <dgm:spPr/>
      <dgm:t>
        <a:bodyPr/>
        <a:lstStyle/>
        <a:p>
          <a:endParaRPr lang="en-US">
            <a:latin typeface="+mn-lt"/>
          </a:endParaRPr>
        </a:p>
      </dgm:t>
    </dgm:pt>
    <dgm:pt modelId="{84B12C00-48BC-41BC-9042-CDED7D37CFF2}" type="sibTrans" cxnId="{F05D9342-EF9B-4F36-A9E5-C3B81B606AB6}">
      <dgm:prSet/>
      <dgm:spPr/>
      <dgm:t>
        <a:bodyPr/>
        <a:lstStyle/>
        <a:p>
          <a:endParaRPr lang="en-US">
            <a:latin typeface="+mn-lt"/>
          </a:endParaRPr>
        </a:p>
      </dgm:t>
    </dgm:pt>
    <dgm:pt modelId="{F5B47671-3414-4C63-9A3D-80ECB42F06E9}">
      <dgm:prSet/>
      <dgm:spPr/>
      <dgm:t>
        <a:bodyPr/>
        <a:lstStyle/>
        <a:p>
          <a:r>
            <a:rPr lang="en-US">
              <a:latin typeface="+mn-lt"/>
            </a:rPr>
            <a:t>Septal defects</a:t>
          </a:r>
        </a:p>
      </dgm:t>
    </dgm:pt>
    <dgm:pt modelId="{94FB1629-15B5-4A45-B8DE-DADB228399B7}" type="parTrans" cxnId="{F65A22E8-9380-43E9-BBF0-47DAE0CE6D7D}">
      <dgm:prSet/>
      <dgm:spPr/>
      <dgm:t>
        <a:bodyPr/>
        <a:lstStyle/>
        <a:p>
          <a:endParaRPr lang="en-US">
            <a:latin typeface="+mn-lt"/>
          </a:endParaRPr>
        </a:p>
      </dgm:t>
    </dgm:pt>
    <dgm:pt modelId="{036DA9FA-5472-486E-B893-2A912256BEE8}" type="sibTrans" cxnId="{F65A22E8-9380-43E9-BBF0-47DAE0CE6D7D}">
      <dgm:prSet/>
      <dgm:spPr/>
      <dgm:t>
        <a:bodyPr/>
        <a:lstStyle/>
        <a:p>
          <a:endParaRPr lang="en-US">
            <a:latin typeface="+mn-lt"/>
          </a:endParaRPr>
        </a:p>
      </dgm:t>
    </dgm:pt>
    <dgm:pt modelId="{3488333D-7E89-4B25-8041-052B7A470ECF}">
      <dgm:prSet/>
      <dgm:spPr/>
      <dgm:t>
        <a:bodyPr/>
        <a:lstStyle/>
        <a:p>
          <a:r>
            <a:rPr lang="en-US">
              <a:latin typeface="+mn-lt"/>
            </a:rPr>
            <a:t>Cardiac failure</a:t>
          </a:r>
        </a:p>
      </dgm:t>
    </dgm:pt>
    <dgm:pt modelId="{64C58D5F-6EE0-4045-9E86-86E2877F1B04}" type="parTrans" cxnId="{E259FAF2-7FF9-42D7-91E9-F61FA937B8BA}">
      <dgm:prSet/>
      <dgm:spPr/>
      <dgm:t>
        <a:bodyPr/>
        <a:lstStyle/>
        <a:p>
          <a:endParaRPr lang="en-US">
            <a:latin typeface="+mn-lt"/>
          </a:endParaRPr>
        </a:p>
      </dgm:t>
    </dgm:pt>
    <dgm:pt modelId="{85443304-F4D5-4C40-AA7A-EE878BCB896A}" type="sibTrans" cxnId="{E259FAF2-7FF9-42D7-91E9-F61FA937B8BA}">
      <dgm:prSet/>
      <dgm:spPr/>
      <dgm:t>
        <a:bodyPr/>
        <a:lstStyle/>
        <a:p>
          <a:endParaRPr lang="en-US">
            <a:latin typeface="+mn-lt"/>
          </a:endParaRPr>
        </a:p>
      </dgm:t>
    </dgm:pt>
    <dgm:pt modelId="{EBB447E3-D6FD-4334-9338-BDA998DDAFA2}">
      <dgm:prSet/>
      <dgm:spPr/>
      <dgm:t>
        <a:bodyPr/>
        <a:lstStyle/>
        <a:p>
          <a:r>
            <a:rPr lang="en-US">
              <a:latin typeface="+mn-lt"/>
            </a:rPr>
            <a:t>Myocarditis</a:t>
          </a:r>
        </a:p>
      </dgm:t>
    </dgm:pt>
    <dgm:pt modelId="{FC85BA7C-00AF-427B-AF8D-27BE50CD90F4}" type="parTrans" cxnId="{A444E662-B013-49D6-AD3B-1262AD7B38F4}">
      <dgm:prSet/>
      <dgm:spPr/>
      <dgm:t>
        <a:bodyPr/>
        <a:lstStyle/>
        <a:p>
          <a:endParaRPr lang="en-US">
            <a:latin typeface="+mn-lt"/>
          </a:endParaRPr>
        </a:p>
      </dgm:t>
    </dgm:pt>
    <dgm:pt modelId="{2CABC699-FF68-4F20-A9D4-CD3133AD84DB}" type="sibTrans" cxnId="{A444E662-B013-49D6-AD3B-1262AD7B38F4}">
      <dgm:prSet/>
      <dgm:spPr/>
      <dgm:t>
        <a:bodyPr/>
        <a:lstStyle/>
        <a:p>
          <a:endParaRPr lang="en-US">
            <a:latin typeface="+mn-lt"/>
          </a:endParaRPr>
        </a:p>
      </dgm:t>
    </dgm:pt>
    <dgm:pt modelId="{FA7CE798-1F53-47E8-BE5B-7054DF63BA2C}">
      <dgm:prSet/>
      <dgm:spPr/>
      <dgm:t>
        <a:bodyPr/>
        <a:lstStyle/>
        <a:p>
          <a:r>
            <a:rPr lang="en-US">
              <a:latin typeface="+mn-lt"/>
            </a:rPr>
            <a:t>Cardiomyopathies</a:t>
          </a:r>
        </a:p>
      </dgm:t>
    </dgm:pt>
    <dgm:pt modelId="{AF603241-D6DF-4916-B85C-3306D28B29E6}" type="parTrans" cxnId="{49DEFD93-64D4-4AE7-B7FE-4443AF53D8C5}">
      <dgm:prSet/>
      <dgm:spPr/>
      <dgm:t>
        <a:bodyPr/>
        <a:lstStyle/>
        <a:p>
          <a:endParaRPr lang="en-US">
            <a:latin typeface="+mn-lt"/>
          </a:endParaRPr>
        </a:p>
      </dgm:t>
    </dgm:pt>
    <dgm:pt modelId="{73560F31-D32A-4013-923F-1EE3C3353EB6}" type="sibTrans" cxnId="{49DEFD93-64D4-4AE7-B7FE-4443AF53D8C5}">
      <dgm:prSet/>
      <dgm:spPr/>
      <dgm:t>
        <a:bodyPr/>
        <a:lstStyle/>
        <a:p>
          <a:endParaRPr lang="en-US">
            <a:latin typeface="+mn-lt"/>
          </a:endParaRPr>
        </a:p>
      </dgm:t>
    </dgm:pt>
    <dgm:pt modelId="{0317676A-ED08-4B92-82EC-EF64EC929A3C}">
      <dgm:prSet/>
      <dgm:spPr/>
      <dgm:t>
        <a:bodyPr/>
        <a:lstStyle/>
        <a:p>
          <a:r>
            <a:rPr lang="en-US">
              <a:latin typeface="+mn-lt"/>
            </a:rPr>
            <a:t>Intractable arrhythmias</a:t>
          </a:r>
        </a:p>
      </dgm:t>
    </dgm:pt>
    <dgm:pt modelId="{9F5D8EFB-BF22-4E52-9091-8F5302057002}" type="parTrans" cxnId="{2DD6A038-8F00-49FC-AF65-FBD61676E39D}">
      <dgm:prSet/>
      <dgm:spPr/>
      <dgm:t>
        <a:bodyPr/>
        <a:lstStyle/>
        <a:p>
          <a:endParaRPr lang="en-US">
            <a:latin typeface="+mn-lt"/>
          </a:endParaRPr>
        </a:p>
      </dgm:t>
    </dgm:pt>
    <dgm:pt modelId="{1AB04BDE-B3CA-4CC5-B7EC-931A1EA81651}" type="sibTrans" cxnId="{2DD6A038-8F00-49FC-AF65-FBD61676E39D}">
      <dgm:prSet/>
      <dgm:spPr/>
      <dgm:t>
        <a:bodyPr/>
        <a:lstStyle/>
        <a:p>
          <a:endParaRPr lang="en-US">
            <a:latin typeface="+mn-lt"/>
          </a:endParaRPr>
        </a:p>
      </dgm:t>
    </dgm:pt>
    <dgm:pt modelId="{0056CEC6-94DA-41F2-A515-0FABABEC18AD}">
      <dgm:prSet/>
      <dgm:spPr/>
      <dgm:t>
        <a:bodyPr/>
        <a:lstStyle/>
        <a:p>
          <a:r>
            <a:rPr lang="en-US">
              <a:latin typeface="+mn-lt"/>
            </a:rPr>
            <a:t>Bridge to VAD or heart transplant</a:t>
          </a:r>
        </a:p>
      </dgm:t>
    </dgm:pt>
    <dgm:pt modelId="{342F776D-1DE5-43D7-A929-10B7F2DD8F72}" type="parTrans" cxnId="{6025C81B-4BFE-4CE4-856B-5FAB3EADA6E5}">
      <dgm:prSet/>
      <dgm:spPr/>
      <dgm:t>
        <a:bodyPr/>
        <a:lstStyle/>
        <a:p>
          <a:endParaRPr lang="en-US">
            <a:latin typeface="+mn-lt"/>
          </a:endParaRPr>
        </a:p>
      </dgm:t>
    </dgm:pt>
    <dgm:pt modelId="{E59E29CF-9CD8-4815-A6A9-AD706EE9143D}" type="sibTrans" cxnId="{6025C81B-4BFE-4CE4-856B-5FAB3EADA6E5}">
      <dgm:prSet/>
      <dgm:spPr/>
      <dgm:t>
        <a:bodyPr/>
        <a:lstStyle/>
        <a:p>
          <a:endParaRPr lang="en-US">
            <a:latin typeface="+mn-lt"/>
          </a:endParaRPr>
        </a:p>
      </dgm:t>
    </dgm:pt>
    <dgm:pt modelId="{1A99B7B5-76A9-4C7B-80D1-647DDC84720E}">
      <dgm:prSet phldr="0"/>
      <dgm:spPr/>
      <dgm:t>
        <a:bodyPr/>
        <a:lstStyle/>
        <a:p>
          <a:r>
            <a:rPr lang="en-US" sz="1100">
              <a:latin typeface="+mn-lt"/>
              <a:ea typeface="Calibri"/>
              <a:cs typeface="Calibri"/>
            </a:rPr>
            <a:t>ECPR</a:t>
          </a:r>
          <a:endParaRPr lang="en-US" sz="1100">
            <a:latin typeface="+mn-lt"/>
          </a:endParaRPr>
        </a:p>
      </dgm:t>
    </dgm:pt>
    <dgm:pt modelId="{D30E56DB-0AF5-44CF-89F3-7E13C6CFE9AC}" type="parTrans" cxnId="{98D91B7C-2014-4714-A0D6-44BD7EB6830C}">
      <dgm:prSet/>
      <dgm:spPr/>
      <dgm:t>
        <a:bodyPr/>
        <a:lstStyle/>
        <a:p>
          <a:endParaRPr lang="en-US">
            <a:latin typeface="+mn-lt"/>
          </a:endParaRPr>
        </a:p>
      </dgm:t>
    </dgm:pt>
    <dgm:pt modelId="{02DCDBD8-5A07-4C5A-AB96-885E1FB74DAE}" type="sibTrans" cxnId="{98D91B7C-2014-4714-A0D6-44BD7EB6830C}">
      <dgm:prSet/>
      <dgm:spPr/>
      <dgm:t>
        <a:bodyPr/>
        <a:lstStyle/>
        <a:p>
          <a:endParaRPr lang="en-US">
            <a:latin typeface="+mn-lt"/>
          </a:endParaRPr>
        </a:p>
      </dgm:t>
    </dgm:pt>
    <dgm:pt modelId="{49DB8DDD-D759-4F44-A692-CDBDBD1B32CF}" type="pres">
      <dgm:prSet presAssocID="{575F8C9E-E2A0-42AB-B6E8-ED096CF5E4CC}" presName="linear" presStyleCnt="0">
        <dgm:presLayoutVars>
          <dgm:animLvl val="lvl"/>
          <dgm:resizeHandles val="exact"/>
        </dgm:presLayoutVars>
      </dgm:prSet>
      <dgm:spPr/>
    </dgm:pt>
    <dgm:pt modelId="{120B4819-9CF5-4C8B-93F6-F646197687C4}" type="pres">
      <dgm:prSet presAssocID="{CD654EBB-5C00-43FD-8E7C-475529760474}" presName="parentText" presStyleLbl="node1" presStyleIdx="0" presStyleCnt="3">
        <dgm:presLayoutVars>
          <dgm:chMax val="0"/>
          <dgm:bulletEnabled val="1"/>
        </dgm:presLayoutVars>
      </dgm:prSet>
      <dgm:spPr/>
    </dgm:pt>
    <dgm:pt modelId="{68BDDBA8-96DA-440F-A487-8EA62AD62B12}" type="pres">
      <dgm:prSet presAssocID="{CD654EBB-5C00-43FD-8E7C-475529760474}" presName="childText" presStyleLbl="revTx" presStyleIdx="0" presStyleCnt="2">
        <dgm:presLayoutVars>
          <dgm:bulletEnabled val="1"/>
        </dgm:presLayoutVars>
      </dgm:prSet>
      <dgm:spPr/>
    </dgm:pt>
    <dgm:pt modelId="{3F904FFC-226A-4E49-B2F7-B4AAA3EBEC0F}" type="pres">
      <dgm:prSet presAssocID="{3488333D-7E89-4B25-8041-052B7A470ECF}" presName="parentText" presStyleLbl="node1" presStyleIdx="1" presStyleCnt="3">
        <dgm:presLayoutVars>
          <dgm:chMax val="0"/>
          <dgm:bulletEnabled val="1"/>
        </dgm:presLayoutVars>
      </dgm:prSet>
      <dgm:spPr/>
    </dgm:pt>
    <dgm:pt modelId="{88676106-6F22-4BE5-B346-98FE633708A6}" type="pres">
      <dgm:prSet presAssocID="{3488333D-7E89-4B25-8041-052B7A470ECF}" presName="childText" presStyleLbl="revTx" presStyleIdx="1" presStyleCnt="2">
        <dgm:presLayoutVars>
          <dgm:bulletEnabled val="1"/>
        </dgm:presLayoutVars>
      </dgm:prSet>
      <dgm:spPr/>
    </dgm:pt>
    <dgm:pt modelId="{ED97408C-ED7F-48A2-A4AC-98944845C305}" type="pres">
      <dgm:prSet presAssocID="{1A99B7B5-76A9-4C7B-80D1-647DDC84720E}" presName="parentText" presStyleLbl="node1" presStyleIdx="2" presStyleCnt="3">
        <dgm:presLayoutVars>
          <dgm:chMax val="0"/>
          <dgm:bulletEnabled val="1"/>
        </dgm:presLayoutVars>
      </dgm:prSet>
      <dgm:spPr/>
    </dgm:pt>
  </dgm:ptLst>
  <dgm:cxnLst>
    <dgm:cxn modelId="{0BAC1718-DF02-4F4D-8F1A-46592B16C2FE}" type="presOf" srcId="{EBB447E3-D6FD-4334-9338-BDA998DDAFA2}" destId="{88676106-6F22-4BE5-B346-98FE633708A6}" srcOrd="0" destOrd="0" presId="urn:microsoft.com/office/officeart/2005/8/layout/vList2"/>
    <dgm:cxn modelId="{6025C81B-4BFE-4CE4-856B-5FAB3EADA6E5}" srcId="{3488333D-7E89-4B25-8041-052B7A470ECF}" destId="{0056CEC6-94DA-41F2-A515-0FABABEC18AD}" srcOrd="3" destOrd="0" parTransId="{342F776D-1DE5-43D7-A929-10B7F2DD8F72}" sibTransId="{E59E29CF-9CD8-4815-A6A9-AD706EE9143D}"/>
    <dgm:cxn modelId="{95E2041C-263F-457C-BF7E-E59E1A3EBC9F}" type="presOf" srcId="{575F8C9E-E2A0-42AB-B6E8-ED096CF5E4CC}" destId="{49DB8DDD-D759-4F44-A692-CDBDBD1B32CF}" srcOrd="0" destOrd="0" presId="urn:microsoft.com/office/officeart/2005/8/layout/vList2"/>
    <dgm:cxn modelId="{CFCD1F2F-C401-4F27-820B-B00C3FC7250C}" type="presOf" srcId="{F5B47671-3414-4C63-9A3D-80ECB42F06E9}" destId="{68BDDBA8-96DA-440F-A487-8EA62AD62B12}" srcOrd="0" destOrd="2" presId="urn:microsoft.com/office/officeart/2005/8/layout/vList2"/>
    <dgm:cxn modelId="{2DD6A038-8F00-49FC-AF65-FBD61676E39D}" srcId="{3488333D-7E89-4B25-8041-052B7A470ECF}" destId="{0317676A-ED08-4B92-82EC-EF64EC929A3C}" srcOrd="2" destOrd="0" parTransId="{9F5D8EFB-BF22-4E52-9091-8F5302057002}" sibTransId="{1AB04BDE-B3CA-4CC5-B7EC-931A1EA81651}"/>
    <dgm:cxn modelId="{8DDE885B-CB17-4CD4-A38E-33602BFD208E}" type="presOf" srcId="{8E6E8992-0F83-4241-8A22-47A9B78841F1}" destId="{68BDDBA8-96DA-440F-A487-8EA62AD62B12}" srcOrd="0" destOrd="0" presId="urn:microsoft.com/office/officeart/2005/8/layout/vList2"/>
    <dgm:cxn modelId="{F05D9342-EF9B-4F36-A9E5-C3B81B606AB6}" srcId="{CD654EBB-5C00-43FD-8E7C-475529760474}" destId="{9B2BC6E0-C3C0-4305-831D-0BF64A7A8883}" srcOrd="1" destOrd="0" parTransId="{50FF8C9A-1847-448E-92AC-5C87B8D0E4F7}" sibTransId="{84B12C00-48BC-41BC-9042-CDED7D37CFF2}"/>
    <dgm:cxn modelId="{A444E662-B013-49D6-AD3B-1262AD7B38F4}" srcId="{3488333D-7E89-4B25-8041-052B7A470ECF}" destId="{EBB447E3-D6FD-4334-9338-BDA998DDAFA2}" srcOrd="0" destOrd="0" parTransId="{FC85BA7C-00AF-427B-AF8D-27BE50CD90F4}" sibTransId="{2CABC699-FF68-4F20-A9D4-CD3133AD84DB}"/>
    <dgm:cxn modelId="{98D91B7C-2014-4714-A0D6-44BD7EB6830C}" srcId="{575F8C9E-E2A0-42AB-B6E8-ED096CF5E4CC}" destId="{1A99B7B5-76A9-4C7B-80D1-647DDC84720E}" srcOrd="2" destOrd="0" parTransId="{D30E56DB-0AF5-44CF-89F3-7E13C6CFE9AC}" sibTransId="{02DCDBD8-5A07-4C5A-AB96-885E1FB74DAE}"/>
    <dgm:cxn modelId="{8324BF83-E967-463D-A49F-26A177B5127A}" type="presOf" srcId="{FA7CE798-1F53-47E8-BE5B-7054DF63BA2C}" destId="{88676106-6F22-4BE5-B346-98FE633708A6}" srcOrd="0" destOrd="1" presId="urn:microsoft.com/office/officeart/2005/8/layout/vList2"/>
    <dgm:cxn modelId="{5DB54E85-D9F1-4062-849E-C66AE62CACDA}" srcId="{CD654EBB-5C00-43FD-8E7C-475529760474}" destId="{8E6E8992-0F83-4241-8A22-47A9B78841F1}" srcOrd="0" destOrd="0" parTransId="{F25987AA-B94E-4570-8724-CE0FF5E19AB2}" sibTransId="{F5C70C71-59B0-44B0-86D9-7C6CA7B3B4F5}"/>
    <dgm:cxn modelId="{49DEFD93-64D4-4AE7-B7FE-4443AF53D8C5}" srcId="{3488333D-7E89-4B25-8041-052B7A470ECF}" destId="{FA7CE798-1F53-47E8-BE5B-7054DF63BA2C}" srcOrd="1" destOrd="0" parTransId="{AF603241-D6DF-4916-B85C-3306D28B29E6}" sibTransId="{73560F31-D32A-4013-923F-1EE3C3353EB6}"/>
    <dgm:cxn modelId="{EAD7139C-CA07-42DB-B2E9-AF22195D48F9}" type="presOf" srcId="{0056CEC6-94DA-41F2-A515-0FABABEC18AD}" destId="{88676106-6F22-4BE5-B346-98FE633708A6}" srcOrd="0" destOrd="3" presId="urn:microsoft.com/office/officeart/2005/8/layout/vList2"/>
    <dgm:cxn modelId="{CEBE02AE-64B4-480A-98A5-5C9A979E16EE}" srcId="{575F8C9E-E2A0-42AB-B6E8-ED096CF5E4CC}" destId="{CD654EBB-5C00-43FD-8E7C-475529760474}" srcOrd="0" destOrd="0" parTransId="{474616B1-17F9-41AC-8621-C7DCBD907D80}" sibTransId="{A2CBC8AB-0DFD-425F-973A-9CF264FB2BD7}"/>
    <dgm:cxn modelId="{DBD238B5-97C3-4895-9C56-BA66877FF041}" type="presOf" srcId="{0317676A-ED08-4B92-82EC-EF64EC929A3C}" destId="{88676106-6F22-4BE5-B346-98FE633708A6}" srcOrd="0" destOrd="2" presId="urn:microsoft.com/office/officeart/2005/8/layout/vList2"/>
    <dgm:cxn modelId="{4D3091B5-D710-433F-9B95-00655519CCE4}" type="presOf" srcId="{3488333D-7E89-4B25-8041-052B7A470ECF}" destId="{3F904FFC-226A-4E49-B2F7-B4AAA3EBEC0F}" srcOrd="0" destOrd="0" presId="urn:microsoft.com/office/officeart/2005/8/layout/vList2"/>
    <dgm:cxn modelId="{8AF007C9-2E7C-4499-A7D2-5BFEEA826319}" type="presOf" srcId="{9B2BC6E0-C3C0-4305-831D-0BF64A7A8883}" destId="{68BDDBA8-96DA-440F-A487-8EA62AD62B12}" srcOrd="0" destOrd="1" presId="urn:microsoft.com/office/officeart/2005/8/layout/vList2"/>
    <dgm:cxn modelId="{389977D0-4804-46F8-9185-4CD11AE63553}" type="presOf" srcId="{CD654EBB-5C00-43FD-8E7C-475529760474}" destId="{120B4819-9CF5-4C8B-93F6-F646197687C4}" srcOrd="0" destOrd="0" presId="urn:microsoft.com/office/officeart/2005/8/layout/vList2"/>
    <dgm:cxn modelId="{D77687D2-2D5E-44E5-8F5B-AE94803BEB5D}" type="presOf" srcId="{1A99B7B5-76A9-4C7B-80D1-647DDC84720E}" destId="{ED97408C-ED7F-48A2-A4AC-98944845C305}" srcOrd="0" destOrd="0" presId="urn:microsoft.com/office/officeart/2005/8/layout/vList2"/>
    <dgm:cxn modelId="{F65A22E8-9380-43E9-BBF0-47DAE0CE6D7D}" srcId="{CD654EBB-5C00-43FD-8E7C-475529760474}" destId="{F5B47671-3414-4C63-9A3D-80ECB42F06E9}" srcOrd="2" destOrd="0" parTransId="{94FB1629-15B5-4A45-B8DE-DADB228399B7}" sibTransId="{036DA9FA-5472-486E-B893-2A912256BEE8}"/>
    <dgm:cxn modelId="{E259FAF2-7FF9-42D7-91E9-F61FA937B8BA}" srcId="{575F8C9E-E2A0-42AB-B6E8-ED096CF5E4CC}" destId="{3488333D-7E89-4B25-8041-052B7A470ECF}" srcOrd="1" destOrd="0" parTransId="{64C58D5F-6EE0-4045-9E86-86E2877F1B04}" sibTransId="{85443304-F4D5-4C40-AA7A-EE878BCB896A}"/>
    <dgm:cxn modelId="{D1492565-9A2A-4588-AD00-F414709632DD}" type="presParOf" srcId="{49DB8DDD-D759-4F44-A692-CDBDBD1B32CF}" destId="{120B4819-9CF5-4C8B-93F6-F646197687C4}" srcOrd="0" destOrd="0" presId="urn:microsoft.com/office/officeart/2005/8/layout/vList2"/>
    <dgm:cxn modelId="{231E3E21-EB88-4AD7-B04D-BD7DD69AB8AA}" type="presParOf" srcId="{49DB8DDD-D759-4F44-A692-CDBDBD1B32CF}" destId="{68BDDBA8-96DA-440F-A487-8EA62AD62B12}" srcOrd="1" destOrd="0" presId="urn:microsoft.com/office/officeart/2005/8/layout/vList2"/>
    <dgm:cxn modelId="{4267C807-10C5-44DB-8254-90B4CFC0E46D}" type="presParOf" srcId="{49DB8DDD-D759-4F44-A692-CDBDBD1B32CF}" destId="{3F904FFC-226A-4E49-B2F7-B4AAA3EBEC0F}" srcOrd="2" destOrd="0" presId="urn:microsoft.com/office/officeart/2005/8/layout/vList2"/>
    <dgm:cxn modelId="{5BA228DA-F622-459C-A463-2CAE83F202F5}" type="presParOf" srcId="{49DB8DDD-D759-4F44-A692-CDBDBD1B32CF}" destId="{88676106-6F22-4BE5-B346-98FE633708A6}" srcOrd="3" destOrd="0" presId="urn:microsoft.com/office/officeart/2005/8/layout/vList2"/>
    <dgm:cxn modelId="{02CE29E8-A84E-4AE4-97C7-315DB2446A0E}" type="presParOf" srcId="{49DB8DDD-D759-4F44-A692-CDBDBD1B32CF}" destId="{ED97408C-ED7F-48A2-A4AC-98944845C30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6FE4A0-B8A4-4E3D-92C0-F7EB1C9EF0B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52E7FF3-8CC4-4901-8FFB-02C0F400EB9A}">
      <dgm:prSet/>
      <dgm:spPr/>
      <dgm:t>
        <a:bodyPr/>
        <a:lstStyle/>
        <a:p>
          <a:r>
            <a:rPr lang="en-US">
              <a:latin typeface="+mn-lt"/>
            </a:rPr>
            <a:t>Neonates</a:t>
          </a:r>
        </a:p>
      </dgm:t>
    </dgm:pt>
    <dgm:pt modelId="{0EC7B2CB-18EB-48FF-B640-E53F663CF45B}" type="parTrans" cxnId="{3A7588D8-82A4-49E1-9930-08CB7F1A5F01}">
      <dgm:prSet/>
      <dgm:spPr/>
      <dgm:t>
        <a:bodyPr/>
        <a:lstStyle/>
        <a:p>
          <a:endParaRPr lang="en-US">
            <a:latin typeface="+mn-lt"/>
          </a:endParaRPr>
        </a:p>
      </dgm:t>
    </dgm:pt>
    <dgm:pt modelId="{A49B01BC-E9DA-4D17-87FE-4DBD37BFB798}" type="sibTrans" cxnId="{3A7588D8-82A4-49E1-9930-08CB7F1A5F01}">
      <dgm:prSet/>
      <dgm:spPr/>
      <dgm:t>
        <a:bodyPr/>
        <a:lstStyle/>
        <a:p>
          <a:endParaRPr lang="en-US">
            <a:latin typeface="+mn-lt"/>
          </a:endParaRPr>
        </a:p>
      </dgm:t>
    </dgm:pt>
    <dgm:pt modelId="{92813D89-DB6F-49B3-B264-F9B28934C9C5}">
      <dgm:prSet/>
      <dgm:spPr/>
      <dgm:t>
        <a:bodyPr/>
        <a:lstStyle/>
        <a:p>
          <a:r>
            <a:rPr lang="en-US">
              <a:latin typeface="+mn-lt"/>
            </a:rPr>
            <a:t>Meconium aspiration syndrome</a:t>
          </a:r>
        </a:p>
      </dgm:t>
    </dgm:pt>
    <dgm:pt modelId="{CD10FCE8-95EA-4424-8299-546FFBC5D5A7}" type="parTrans" cxnId="{211CB39D-61D5-45A2-A916-A891C1A48EE0}">
      <dgm:prSet/>
      <dgm:spPr/>
      <dgm:t>
        <a:bodyPr/>
        <a:lstStyle/>
        <a:p>
          <a:endParaRPr lang="en-US">
            <a:latin typeface="+mn-lt"/>
          </a:endParaRPr>
        </a:p>
      </dgm:t>
    </dgm:pt>
    <dgm:pt modelId="{6224ECC2-A8C6-4427-88F2-5B448C08AE3E}" type="sibTrans" cxnId="{211CB39D-61D5-45A2-A916-A891C1A48EE0}">
      <dgm:prSet/>
      <dgm:spPr/>
      <dgm:t>
        <a:bodyPr/>
        <a:lstStyle/>
        <a:p>
          <a:endParaRPr lang="en-US">
            <a:latin typeface="+mn-lt"/>
          </a:endParaRPr>
        </a:p>
      </dgm:t>
    </dgm:pt>
    <dgm:pt modelId="{F411FE8A-03C9-42EB-B68B-77C99DDD4C51}">
      <dgm:prSet/>
      <dgm:spPr/>
      <dgm:t>
        <a:bodyPr/>
        <a:lstStyle/>
        <a:p>
          <a:r>
            <a:rPr lang="en-US">
              <a:latin typeface="+mn-lt"/>
            </a:rPr>
            <a:t>PPHN</a:t>
          </a:r>
        </a:p>
      </dgm:t>
    </dgm:pt>
    <dgm:pt modelId="{01ECC237-A4E1-4DAA-A9C1-183841B8B177}" type="parTrans" cxnId="{01E14348-F2A6-460A-847B-8DFE14E1195B}">
      <dgm:prSet/>
      <dgm:spPr/>
      <dgm:t>
        <a:bodyPr/>
        <a:lstStyle/>
        <a:p>
          <a:endParaRPr lang="en-US">
            <a:latin typeface="+mn-lt"/>
          </a:endParaRPr>
        </a:p>
      </dgm:t>
    </dgm:pt>
    <dgm:pt modelId="{6F3773FC-6641-44EC-AEA5-55E927ECBF55}" type="sibTrans" cxnId="{01E14348-F2A6-460A-847B-8DFE14E1195B}">
      <dgm:prSet/>
      <dgm:spPr/>
      <dgm:t>
        <a:bodyPr/>
        <a:lstStyle/>
        <a:p>
          <a:endParaRPr lang="en-US">
            <a:latin typeface="+mn-lt"/>
          </a:endParaRPr>
        </a:p>
      </dgm:t>
    </dgm:pt>
    <dgm:pt modelId="{7AE249ED-9AE7-44D1-94F1-D52704E7D515}">
      <dgm:prSet/>
      <dgm:spPr/>
      <dgm:t>
        <a:bodyPr/>
        <a:lstStyle/>
        <a:p>
          <a:r>
            <a:rPr lang="en-US">
              <a:latin typeface="+mn-lt"/>
            </a:rPr>
            <a:t>RDS</a:t>
          </a:r>
        </a:p>
      </dgm:t>
    </dgm:pt>
    <dgm:pt modelId="{8FB62FE3-1A49-4C6A-823B-83EF733AC9BF}" type="parTrans" cxnId="{4DAA16FB-12E5-4395-BB68-687E8A05DD02}">
      <dgm:prSet/>
      <dgm:spPr/>
      <dgm:t>
        <a:bodyPr/>
        <a:lstStyle/>
        <a:p>
          <a:endParaRPr lang="en-US">
            <a:latin typeface="+mn-lt"/>
          </a:endParaRPr>
        </a:p>
      </dgm:t>
    </dgm:pt>
    <dgm:pt modelId="{7696D11A-4E98-40AF-95B9-0B8145B90F73}" type="sibTrans" cxnId="{4DAA16FB-12E5-4395-BB68-687E8A05DD02}">
      <dgm:prSet/>
      <dgm:spPr/>
      <dgm:t>
        <a:bodyPr/>
        <a:lstStyle/>
        <a:p>
          <a:endParaRPr lang="en-US">
            <a:latin typeface="+mn-lt"/>
          </a:endParaRPr>
        </a:p>
      </dgm:t>
    </dgm:pt>
    <dgm:pt modelId="{5C529522-D90F-496E-A94C-CF0EC993BD86}">
      <dgm:prSet/>
      <dgm:spPr/>
      <dgm:t>
        <a:bodyPr/>
        <a:lstStyle/>
        <a:p>
          <a:r>
            <a:rPr lang="en-US">
              <a:latin typeface="+mn-lt"/>
            </a:rPr>
            <a:t>CDH</a:t>
          </a:r>
        </a:p>
      </dgm:t>
    </dgm:pt>
    <dgm:pt modelId="{5B3E16FE-9C5E-4A31-BB68-B5174900FC3A}" type="parTrans" cxnId="{02AB4947-F388-42D5-8819-8A7489B54C4C}">
      <dgm:prSet/>
      <dgm:spPr/>
      <dgm:t>
        <a:bodyPr/>
        <a:lstStyle/>
        <a:p>
          <a:endParaRPr lang="en-US">
            <a:latin typeface="+mn-lt"/>
          </a:endParaRPr>
        </a:p>
      </dgm:t>
    </dgm:pt>
    <dgm:pt modelId="{C10A1480-8E71-4982-AF38-189E023A0843}" type="sibTrans" cxnId="{02AB4947-F388-42D5-8819-8A7489B54C4C}">
      <dgm:prSet/>
      <dgm:spPr/>
      <dgm:t>
        <a:bodyPr/>
        <a:lstStyle/>
        <a:p>
          <a:endParaRPr lang="en-US">
            <a:latin typeface="+mn-lt"/>
          </a:endParaRPr>
        </a:p>
      </dgm:t>
    </dgm:pt>
    <dgm:pt modelId="{D93DBAE7-6622-4C31-8E9B-93E0BF241E88}">
      <dgm:prSet/>
      <dgm:spPr/>
      <dgm:t>
        <a:bodyPr/>
        <a:lstStyle/>
        <a:p>
          <a:r>
            <a:rPr lang="en-US">
              <a:latin typeface="+mn-lt"/>
            </a:rPr>
            <a:t>Pneumonia </a:t>
          </a:r>
        </a:p>
      </dgm:t>
    </dgm:pt>
    <dgm:pt modelId="{64152604-41C9-49BA-9765-86049743A380}" type="parTrans" cxnId="{37A5323D-34D5-4E8C-8136-A41045827E42}">
      <dgm:prSet/>
      <dgm:spPr/>
      <dgm:t>
        <a:bodyPr/>
        <a:lstStyle/>
        <a:p>
          <a:endParaRPr lang="en-US">
            <a:latin typeface="+mn-lt"/>
          </a:endParaRPr>
        </a:p>
      </dgm:t>
    </dgm:pt>
    <dgm:pt modelId="{0D630BB6-606F-4BCA-9F01-4F8EBD1D29C3}" type="sibTrans" cxnId="{37A5323D-34D5-4E8C-8136-A41045827E42}">
      <dgm:prSet/>
      <dgm:spPr/>
      <dgm:t>
        <a:bodyPr/>
        <a:lstStyle/>
        <a:p>
          <a:endParaRPr lang="en-US">
            <a:latin typeface="+mn-lt"/>
          </a:endParaRPr>
        </a:p>
      </dgm:t>
    </dgm:pt>
    <dgm:pt modelId="{3581D489-D344-4C5A-BD2A-AA3941EB97DC}">
      <dgm:prSet/>
      <dgm:spPr/>
      <dgm:t>
        <a:bodyPr/>
        <a:lstStyle/>
        <a:p>
          <a:pPr rtl="0"/>
          <a:r>
            <a:rPr lang="en-US">
              <a:latin typeface="+mn-lt"/>
            </a:rPr>
            <a:t>Sepsis </a:t>
          </a:r>
          <a:r>
            <a:rPr lang="en-US" sz="1100">
              <a:latin typeface="+mn-lt"/>
              <a:ea typeface="Calibri"/>
              <a:cs typeface="Calibri"/>
            </a:rPr>
            <a:t>with preserved cardiac function</a:t>
          </a:r>
        </a:p>
      </dgm:t>
    </dgm:pt>
    <dgm:pt modelId="{B55D9378-04BF-4C3F-8E53-1F75E45EE19E}" type="parTrans" cxnId="{B7E076FE-AC7D-4923-9FE5-0294D2401B92}">
      <dgm:prSet/>
      <dgm:spPr/>
      <dgm:t>
        <a:bodyPr/>
        <a:lstStyle/>
        <a:p>
          <a:endParaRPr lang="en-US">
            <a:latin typeface="+mn-lt"/>
          </a:endParaRPr>
        </a:p>
      </dgm:t>
    </dgm:pt>
    <dgm:pt modelId="{2D4211E3-0240-46D5-B82F-C30220931E7D}" type="sibTrans" cxnId="{B7E076FE-AC7D-4923-9FE5-0294D2401B92}">
      <dgm:prSet/>
      <dgm:spPr/>
      <dgm:t>
        <a:bodyPr/>
        <a:lstStyle/>
        <a:p>
          <a:endParaRPr lang="en-US">
            <a:latin typeface="+mn-lt"/>
          </a:endParaRPr>
        </a:p>
      </dgm:t>
    </dgm:pt>
    <dgm:pt modelId="{1A5A7AFE-FDED-459B-998C-E07506F78372}">
      <dgm:prSet/>
      <dgm:spPr/>
      <dgm:t>
        <a:bodyPr/>
        <a:lstStyle/>
        <a:p>
          <a:r>
            <a:rPr lang="en-US">
              <a:latin typeface="+mn-lt"/>
            </a:rPr>
            <a:t>Pediatric</a:t>
          </a:r>
        </a:p>
      </dgm:t>
    </dgm:pt>
    <dgm:pt modelId="{653EC08D-09F8-4561-B232-8B63CABBA8EA}" type="parTrans" cxnId="{ECC79741-A594-4D92-BFC7-ADDAF6D5A803}">
      <dgm:prSet/>
      <dgm:spPr/>
      <dgm:t>
        <a:bodyPr/>
        <a:lstStyle/>
        <a:p>
          <a:endParaRPr lang="en-US">
            <a:latin typeface="+mn-lt"/>
          </a:endParaRPr>
        </a:p>
      </dgm:t>
    </dgm:pt>
    <dgm:pt modelId="{C223C1C6-D9A7-432F-B790-6D0E8A6A88B6}" type="sibTrans" cxnId="{ECC79741-A594-4D92-BFC7-ADDAF6D5A803}">
      <dgm:prSet/>
      <dgm:spPr/>
      <dgm:t>
        <a:bodyPr/>
        <a:lstStyle/>
        <a:p>
          <a:endParaRPr lang="en-US">
            <a:latin typeface="+mn-lt"/>
          </a:endParaRPr>
        </a:p>
      </dgm:t>
    </dgm:pt>
    <dgm:pt modelId="{86C493AF-0ED0-4B21-9BC9-18B713309F21}">
      <dgm:prSet/>
      <dgm:spPr/>
      <dgm:t>
        <a:bodyPr/>
        <a:lstStyle/>
        <a:p>
          <a:r>
            <a:rPr lang="en-US">
              <a:latin typeface="+mn-lt"/>
            </a:rPr>
            <a:t>Pneumonia </a:t>
          </a:r>
        </a:p>
      </dgm:t>
    </dgm:pt>
    <dgm:pt modelId="{07439D3E-DA14-4705-9985-424F59A6CD38}" type="parTrans" cxnId="{7E186396-7FC0-4516-8068-2D3E1956893C}">
      <dgm:prSet/>
      <dgm:spPr/>
      <dgm:t>
        <a:bodyPr/>
        <a:lstStyle/>
        <a:p>
          <a:endParaRPr lang="en-US">
            <a:latin typeface="+mn-lt"/>
          </a:endParaRPr>
        </a:p>
      </dgm:t>
    </dgm:pt>
    <dgm:pt modelId="{CECE73AC-52AE-41FA-8B74-CF4E4132377A}" type="sibTrans" cxnId="{7E186396-7FC0-4516-8068-2D3E1956893C}">
      <dgm:prSet/>
      <dgm:spPr/>
      <dgm:t>
        <a:bodyPr/>
        <a:lstStyle/>
        <a:p>
          <a:endParaRPr lang="en-US">
            <a:latin typeface="+mn-lt"/>
          </a:endParaRPr>
        </a:p>
      </dgm:t>
    </dgm:pt>
    <dgm:pt modelId="{C7DFA5FA-411D-4195-BB67-D19C4FA8B1D0}">
      <dgm:prSet/>
      <dgm:spPr/>
      <dgm:t>
        <a:bodyPr/>
        <a:lstStyle/>
        <a:p>
          <a:r>
            <a:rPr lang="en-US" dirty="0">
              <a:latin typeface="+mn-lt"/>
            </a:rPr>
            <a:t>Status asthmatics </a:t>
          </a:r>
        </a:p>
      </dgm:t>
    </dgm:pt>
    <dgm:pt modelId="{493DCD2B-C684-4694-ACB4-512B387F0E24}" type="parTrans" cxnId="{0FCCB372-78A7-402D-9E30-B87FF6CB62D7}">
      <dgm:prSet/>
      <dgm:spPr/>
      <dgm:t>
        <a:bodyPr/>
        <a:lstStyle/>
        <a:p>
          <a:endParaRPr lang="en-US">
            <a:latin typeface="+mn-lt"/>
          </a:endParaRPr>
        </a:p>
      </dgm:t>
    </dgm:pt>
    <dgm:pt modelId="{7273511E-F08B-4D6B-92AB-CFA898E0E377}" type="sibTrans" cxnId="{0FCCB372-78A7-402D-9E30-B87FF6CB62D7}">
      <dgm:prSet/>
      <dgm:spPr/>
      <dgm:t>
        <a:bodyPr/>
        <a:lstStyle/>
        <a:p>
          <a:endParaRPr lang="en-US">
            <a:latin typeface="+mn-lt"/>
          </a:endParaRPr>
        </a:p>
      </dgm:t>
    </dgm:pt>
    <dgm:pt modelId="{E5728FE8-4EA2-477D-A273-E8E3CB891DA0}">
      <dgm:prSet/>
      <dgm:spPr/>
      <dgm:t>
        <a:bodyPr/>
        <a:lstStyle/>
        <a:p>
          <a:pPr rtl="0"/>
          <a:r>
            <a:rPr lang="en-US" dirty="0">
              <a:latin typeface="+mn-lt"/>
            </a:rPr>
            <a:t>Sepsis with preserved cardiac function</a:t>
          </a:r>
        </a:p>
      </dgm:t>
    </dgm:pt>
    <dgm:pt modelId="{D1644806-0D6C-4AF6-9A4B-BD4ED842D246}" type="parTrans" cxnId="{379FC658-8CDE-4473-8BA1-E2746C94B28C}">
      <dgm:prSet/>
      <dgm:spPr/>
      <dgm:t>
        <a:bodyPr/>
        <a:lstStyle/>
        <a:p>
          <a:endParaRPr lang="en-US">
            <a:latin typeface="+mn-lt"/>
          </a:endParaRPr>
        </a:p>
      </dgm:t>
    </dgm:pt>
    <dgm:pt modelId="{FA587040-6D6A-45D2-A011-CA43766F30C5}" type="sibTrans" cxnId="{379FC658-8CDE-4473-8BA1-E2746C94B28C}">
      <dgm:prSet/>
      <dgm:spPr/>
      <dgm:t>
        <a:bodyPr/>
        <a:lstStyle/>
        <a:p>
          <a:endParaRPr lang="en-US">
            <a:latin typeface="+mn-lt"/>
          </a:endParaRPr>
        </a:p>
      </dgm:t>
    </dgm:pt>
    <dgm:pt modelId="{383482A7-0830-4813-BE9B-9B06A7805F76}">
      <dgm:prSet/>
      <dgm:spPr/>
      <dgm:t>
        <a:bodyPr/>
        <a:lstStyle/>
        <a:p>
          <a:r>
            <a:rPr lang="en-US">
              <a:latin typeface="+mn-lt"/>
            </a:rPr>
            <a:t>Awaiting lung transplant</a:t>
          </a:r>
        </a:p>
      </dgm:t>
    </dgm:pt>
    <dgm:pt modelId="{4C2E1AE5-5C88-4F62-B2F4-8BDAFD161119}" type="parTrans" cxnId="{A0A31ED0-7650-4F49-96F5-8F901E511068}">
      <dgm:prSet/>
      <dgm:spPr/>
      <dgm:t>
        <a:bodyPr/>
        <a:lstStyle/>
        <a:p>
          <a:endParaRPr lang="en-US">
            <a:latin typeface="+mn-lt"/>
          </a:endParaRPr>
        </a:p>
      </dgm:t>
    </dgm:pt>
    <dgm:pt modelId="{1136473C-E1DC-4BBF-9009-DDC2E11E0ABE}" type="sibTrans" cxnId="{A0A31ED0-7650-4F49-96F5-8F901E511068}">
      <dgm:prSet/>
      <dgm:spPr/>
      <dgm:t>
        <a:bodyPr/>
        <a:lstStyle/>
        <a:p>
          <a:endParaRPr lang="en-US">
            <a:latin typeface="+mn-lt"/>
          </a:endParaRPr>
        </a:p>
      </dgm:t>
    </dgm:pt>
    <dgm:pt modelId="{FAE411A7-F26E-4281-9CEE-1EA13336CAF9}">
      <dgm:prSet phldr="0"/>
      <dgm:spPr/>
      <dgm:t>
        <a:bodyPr/>
        <a:lstStyle/>
        <a:p>
          <a:pPr rtl="0"/>
          <a:r>
            <a:rPr lang="en-US">
              <a:latin typeface="+mn-lt"/>
            </a:rPr>
            <a:t>ARDS</a:t>
          </a:r>
        </a:p>
      </dgm:t>
    </dgm:pt>
    <dgm:pt modelId="{5AA3452B-99A7-48BD-9C3E-4F26BA235A1D}" type="parTrans" cxnId="{424C45C9-4E20-454A-8F05-7096060597D5}">
      <dgm:prSet/>
      <dgm:spPr/>
      <dgm:t>
        <a:bodyPr/>
        <a:lstStyle/>
        <a:p>
          <a:endParaRPr lang="en-US">
            <a:latin typeface="+mn-lt"/>
          </a:endParaRPr>
        </a:p>
      </dgm:t>
    </dgm:pt>
    <dgm:pt modelId="{EE13B9E2-F511-49CE-8426-5306AFB664C5}" type="sibTrans" cxnId="{424C45C9-4E20-454A-8F05-7096060597D5}">
      <dgm:prSet/>
      <dgm:spPr/>
      <dgm:t>
        <a:bodyPr/>
        <a:lstStyle/>
        <a:p>
          <a:endParaRPr lang="en-US">
            <a:latin typeface="+mn-lt"/>
          </a:endParaRPr>
        </a:p>
      </dgm:t>
    </dgm:pt>
    <dgm:pt modelId="{1E2F9E56-EEA6-4E97-8E21-437B3134E0D8}" type="pres">
      <dgm:prSet presAssocID="{036FE4A0-B8A4-4E3D-92C0-F7EB1C9EF0B8}" presName="linear" presStyleCnt="0">
        <dgm:presLayoutVars>
          <dgm:animLvl val="lvl"/>
          <dgm:resizeHandles val="exact"/>
        </dgm:presLayoutVars>
      </dgm:prSet>
      <dgm:spPr/>
    </dgm:pt>
    <dgm:pt modelId="{2981E481-5D0A-4949-9783-F6919A08A14C}" type="pres">
      <dgm:prSet presAssocID="{352E7FF3-8CC4-4901-8FFB-02C0F400EB9A}" presName="parentText" presStyleLbl="node1" presStyleIdx="0" presStyleCnt="2">
        <dgm:presLayoutVars>
          <dgm:chMax val="0"/>
          <dgm:bulletEnabled val="1"/>
        </dgm:presLayoutVars>
      </dgm:prSet>
      <dgm:spPr/>
    </dgm:pt>
    <dgm:pt modelId="{CBB0686C-417A-4607-A884-A8157DD40F91}" type="pres">
      <dgm:prSet presAssocID="{352E7FF3-8CC4-4901-8FFB-02C0F400EB9A}" presName="childText" presStyleLbl="revTx" presStyleIdx="0" presStyleCnt="2">
        <dgm:presLayoutVars>
          <dgm:bulletEnabled val="1"/>
        </dgm:presLayoutVars>
      </dgm:prSet>
      <dgm:spPr/>
    </dgm:pt>
    <dgm:pt modelId="{4BDFF293-A47F-4BC5-8615-433F17780AFE}" type="pres">
      <dgm:prSet presAssocID="{1A5A7AFE-FDED-459B-998C-E07506F78372}" presName="parentText" presStyleLbl="node1" presStyleIdx="1" presStyleCnt="2">
        <dgm:presLayoutVars>
          <dgm:chMax val="0"/>
          <dgm:bulletEnabled val="1"/>
        </dgm:presLayoutVars>
      </dgm:prSet>
      <dgm:spPr/>
    </dgm:pt>
    <dgm:pt modelId="{274E9BFE-9451-40F1-8873-23D9C91FC03C}" type="pres">
      <dgm:prSet presAssocID="{1A5A7AFE-FDED-459B-998C-E07506F78372}" presName="childText" presStyleLbl="revTx" presStyleIdx="1" presStyleCnt="2">
        <dgm:presLayoutVars>
          <dgm:bulletEnabled val="1"/>
        </dgm:presLayoutVars>
      </dgm:prSet>
      <dgm:spPr/>
    </dgm:pt>
  </dgm:ptLst>
  <dgm:cxnLst>
    <dgm:cxn modelId="{EA635900-1578-4FF0-AB8E-F10AEA4084B5}" type="presOf" srcId="{036FE4A0-B8A4-4E3D-92C0-F7EB1C9EF0B8}" destId="{1E2F9E56-EEA6-4E97-8E21-437B3134E0D8}" srcOrd="0" destOrd="0" presId="urn:microsoft.com/office/officeart/2005/8/layout/vList2"/>
    <dgm:cxn modelId="{B8AF5A09-5B9F-4775-BDB4-0B2868C13D5E}" type="presOf" srcId="{352E7FF3-8CC4-4901-8FFB-02C0F400EB9A}" destId="{2981E481-5D0A-4949-9783-F6919A08A14C}" srcOrd="0" destOrd="0" presId="urn:microsoft.com/office/officeart/2005/8/layout/vList2"/>
    <dgm:cxn modelId="{BFB3DA1F-2038-4BA6-B0DF-8219E49F0503}" type="presOf" srcId="{383482A7-0830-4813-BE9B-9B06A7805F76}" destId="{274E9BFE-9451-40F1-8873-23D9C91FC03C}" srcOrd="0" destOrd="4" presId="urn:microsoft.com/office/officeart/2005/8/layout/vList2"/>
    <dgm:cxn modelId="{2616A52C-4AE0-4128-A0F6-2313D6FFAA8F}" type="presOf" srcId="{92813D89-DB6F-49B3-B264-F9B28934C9C5}" destId="{CBB0686C-417A-4607-A884-A8157DD40F91}" srcOrd="0" destOrd="0" presId="urn:microsoft.com/office/officeart/2005/8/layout/vList2"/>
    <dgm:cxn modelId="{37A5323D-34D5-4E8C-8136-A41045827E42}" srcId="{352E7FF3-8CC4-4901-8FFB-02C0F400EB9A}" destId="{D93DBAE7-6622-4C31-8E9B-93E0BF241E88}" srcOrd="4" destOrd="0" parTransId="{64152604-41C9-49BA-9765-86049743A380}" sibTransId="{0D630BB6-606F-4BCA-9F01-4F8EBD1D29C3}"/>
    <dgm:cxn modelId="{ECC79741-A594-4D92-BFC7-ADDAF6D5A803}" srcId="{036FE4A0-B8A4-4E3D-92C0-F7EB1C9EF0B8}" destId="{1A5A7AFE-FDED-459B-998C-E07506F78372}" srcOrd="1" destOrd="0" parTransId="{653EC08D-09F8-4561-B232-8B63CABBA8EA}" sibTransId="{C223C1C6-D9A7-432F-B790-6D0E8A6A88B6}"/>
    <dgm:cxn modelId="{02AB4947-F388-42D5-8819-8A7489B54C4C}" srcId="{352E7FF3-8CC4-4901-8FFB-02C0F400EB9A}" destId="{5C529522-D90F-496E-A94C-CF0EC993BD86}" srcOrd="3" destOrd="0" parTransId="{5B3E16FE-9C5E-4A31-BB68-B5174900FC3A}" sibTransId="{C10A1480-8E71-4982-AF38-189E023A0843}"/>
    <dgm:cxn modelId="{01E14348-F2A6-460A-847B-8DFE14E1195B}" srcId="{352E7FF3-8CC4-4901-8FFB-02C0F400EB9A}" destId="{F411FE8A-03C9-42EB-B68B-77C99DDD4C51}" srcOrd="1" destOrd="0" parTransId="{01ECC237-A4E1-4DAA-A9C1-183841B8B177}" sibTransId="{6F3773FC-6641-44EC-AEA5-55E927ECBF55}"/>
    <dgm:cxn modelId="{05F45149-B280-4A87-BAF9-97B9CF7CE26A}" type="presOf" srcId="{1A5A7AFE-FDED-459B-998C-E07506F78372}" destId="{4BDFF293-A47F-4BC5-8615-433F17780AFE}" srcOrd="0" destOrd="0" presId="urn:microsoft.com/office/officeart/2005/8/layout/vList2"/>
    <dgm:cxn modelId="{8AB90D50-EE97-4C3E-BB86-5DDCE50213E3}" type="presOf" srcId="{C7DFA5FA-411D-4195-BB67-D19C4FA8B1D0}" destId="{274E9BFE-9451-40F1-8873-23D9C91FC03C}" srcOrd="0" destOrd="1" presId="urn:microsoft.com/office/officeart/2005/8/layout/vList2"/>
    <dgm:cxn modelId="{0FCCB372-78A7-402D-9E30-B87FF6CB62D7}" srcId="{1A5A7AFE-FDED-459B-998C-E07506F78372}" destId="{C7DFA5FA-411D-4195-BB67-D19C4FA8B1D0}" srcOrd="1" destOrd="0" parTransId="{493DCD2B-C684-4694-ACB4-512B387F0E24}" sibTransId="{7273511E-F08B-4D6B-92AB-CFA898E0E377}"/>
    <dgm:cxn modelId="{0B7A2654-76E6-4213-928D-B4D9796DEC44}" type="presOf" srcId="{FAE411A7-F26E-4281-9CEE-1EA13336CAF9}" destId="{274E9BFE-9451-40F1-8873-23D9C91FC03C}" srcOrd="0" destOrd="2" presId="urn:microsoft.com/office/officeart/2005/8/layout/vList2"/>
    <dgm:cxn modelId="{379FC658-8CDE-4473-8BA1-E2746C94B28C}" srcId="{1A5A7AFE-FDED-459B-998C-E07506F78372}" destId="{E5728FE8-4EA2-477D-A273-E8E3CB891DA0}" srcOrd="3" destOrd="0" parTransId="{D1644806-0D6C-4AF6-9A4B-BD4ED842D246}" sibTransId="{FA587040-6D6A-45D2-A011-CA43766F30C5}"/>
    <dgm:cxn modelId="{B7D3C47C-42D7-46DE-8C5C-43715F24D847}" type="presOf" srcId="{E5728FE8-4EA2-477D-A273-E8E3CB891DA0}" destId="{274E9BFE-9451-40F1-8873-23D9C91FC03C}" srcOrd="0" destOrd="3" presId="urn:microsoft.com/office/officeart/2005/8/layout/vList2"/>
    <dgm:cxn modelId="{7E186396-7FC0-4516-8068-2D3E1956893C}" srcId="{1A5A7AFE-FDED-459B-998C-E07506F78372}" destId="{86C493AF-0ED0-4B21-9BC9-18B713309F21}" srcOrd="0" destOrd="0" parTransId="{07439D3E-DA14-4705-9985-424F59A6CD38}" sibTransId="{CECE73AC-52AE-41FA-8B74-CF4E4132377A}"/>
    <dgm:cxn modelId="{211CB39D-61D5-45A2-A916-A891C1A48EE0}" srcId="{352E7FF3-8CC4-4901-8FFB-02C0F400EB9A}" destId="{92813D89-DB6F-49B3-B264-F9B28934C9C5}" srcOrd="0" destOrd="0" parTransId="{CD10FCE8-95EA-4424-8299-546FFBC5D5A7}" sibTransId="{6224ECC2-A8C6-4427-88F2-5B448C08AE3E}"/>
    <dgm:cxn modelId="{BD67BDA7-D6B7-4ADC-B879-9F1F5257A8DE}" type="presOf" srcId="{7AE249ED-9AE7-44D1-94F1-D52704E7D515}" destId="{CBB0686C-417A-4607-A884-A8157DD40F91}" srcOrd="0" destOrd="2" presId="urn:microsoft.com/office/officeart/2005/8/layout/vList2"/>
    <dgm:cxn modelId="{041E27B4-5315-4A5D-9C9F-882BA33F25FE}" type="presOf" srcId="{3581D489-D344-4C5A-BD2A-AA3941EB97DC}" destId="{CBB0686C-417A-4607-A884-A8157DD40F91}" srcOrd="0" destOrd="5" presId="urn:microsoft.com/office/officeart/2005/8/layout/vList2"/>
    <dgm:cxn modelId="{5B3536C7-66C5-4073-9777-FD95631737A5}" type="presOf" srcId="{F411FE8A-03C9-42EB-B68B-77C99DDD4C51}" destId="{CBB0686C-417A-4607-A884-A8157DD40F91}" srcOrd="0" destOrd="1" presId="urn:microsoft.com/office/officeart/2005/8/layout/vList2"/>
    <dgm:cxn modelId="{424C45C9-4E20-454A-8F05-7096060597D5}" srcId="{1A5A7AFE-FDED-459B-998C-E07506F78372}" destId="{FAE411A7-F26E-4281-9CEE-1EA13336CAF9}" srcOrd="2" destOrd="0" parTransId="{5AA3452B-99A7-48BD-9C3E-4F26BA235A1D}" sibTransId="{EE13B9E2-F511-49CE-8426-5306AFB664C5}"/>
    <dgm:cxn modelId="{00E7B8C9-EC41-4888-AFD6-8ACE0BF69EE3}" type="presOf" srcId="{D93DBAE7-6622-4C31-8E9B-93E0BF241E88}" destId="{CBB0686C-417A-4607-A884-A8157DD40F91}" srcOrd="0" destOrd="4" presId="urn:microsoft.com/office/officeart/2005/8/layout/vList2"/>
    <dgm:cxn modelId="{2DAD83CD-2EF4-4DEF-A6A6-F0F4790766C1}" type="presOf" srcId="{5C529522-D90F-496E-A94C-CF0EC993BD86}" destId="{CBB0686C-417A-4607-A884-A8157DD40F91}" srcOrd="0" destOrd="3" presId="urn:microsoft.com/office/officeart/2005/8/layout/vList2"/>
    <dgm:cxn modelId="{A0A31ED0-7650-4F49-96F5-8F901E511068}" srcId="{1A5A7AFE-FDED-459B-998C-E07506F78372}" destId="{383482A7-0830-4813-BE9B-9B06A7805F76}" srcOrd="4" destOrd="0" parTransId="{4C2E1AE5-5C88-4F62-B2F4-8BDAFD161119}" sibTransId="{1136473C-E1DC-4BBF-9009-DDC2E11E0ABE}"/>
    <dgm:cxn modelId="{3A7588D8-82A4-49E1-9930-08CB7F1A5F01}" srcId="{036FE4A0-B8A4-4E3D-92C0-F7EB1C9EF0B8}" destId="{352E7FF3-8CC4-4901-8FFB-02C0F400EB9A}" srcOrd="0" destOrd="0" parTransId="{0EC7B2CB-18EB-48FF-B640-E53F663CF45B}" sibTransId="{A49B01BC-E9DA-4D17-87FE-4DBD37BFB798}"/>
    <dgm:cxn modelId="{4DAA16FB-12E5-4395-BB68-687E8A05DD02}" srcId="{352E7FF3-8CC4-4901-8FFB-02C0F400EB9A}" destId="{7AE249ED-9AE7-44D1-94F1-D52704E7D515}" srcOrd="2" destOrd="0" parTransId="{8FB62FE3-1A49-4C6A-823B-83EF733AC9BF}" sibTransId="{7696D11A-4E98-40AF-95B9-0B8145B90F73}"/>
    <dgm:cxn modelId="{B6F2ACFC-51C6-4083-92AE-223438812BE4}" type="presOf" srcId="{86C493AF-0ED0-4B21-9BC9-18B713309F21}" destId="{274E9BFE-9451-40F1-8873-23D9C91FC03C}" srcOrd="0" destOrd="0" presId="urn:microsoft.com/office/officeart/2005/8/layout/vList2"/>
    <dgm:cxn modelId="{B7E076FE-AC7D-4923-9FE5-0294D2401B92}" srcId="{352E7FF3-8CC4-4901-8FFB-02C0F400EB9A}" destId="{3581D489-D344-4C5A-BD2A-AA3941EB97DC}" srcOrd="5" destOrd="0" parTransId="{B55D9378-04BF-4C3F-8E53-1F75E45EE19E}" sibTransId="{2D4211E3-0240-46D5-B82F-C30220931E7D}"/>
    <dgm:cxn modelId="{61F8E4CF-8430-4FD2-909D-3C86423A7938}" type="presParOf" srcId="{1E2F9E56-EEA6-4E97-8E21-437B3134E0D8}" destId="{2981E481-5D0A-4949-9783-F6919A08A14C}" srcOrd="0" destOrd="0" presId="urn:microsoft.com/office/officeart/2005/8/layout/vList2"/>
    <dgm:cxn modelId="{B58F8788-D7CE-4785-B039-B08337B07C43}" type="presParOf" srcId="{1E2F9E56-EEA6-4E97-8E21-437B3134E0D8}" destId="{CBB0686C-417A-4607-A884-A8157DD40F91}" srcOrd="1" destOrd="0" presId="urn:microsoft.com/office/officeart/2005/8/layout/vList2"/>
    <dgm:cxn modelId="{FDC70972-9907-4C9E-8288-28716755390A}" type="presParOf" srcId="{1E2F9E56-EEA6-4E97-8E21-437B3134E0D8}" destId="{4BDFF293-A47F-4BC5-8615-433F17780AFE}" srcOrd="2" destOrd="0" presId="urn:microsoft.com/office/officeart/2005/8/layout/vList2"/>
    <dgm:cxn modelId="{4BE6890C-AF3D-40F5-AED4-EF518F8FC9A6}" type="presParOf" srcId="{1E2F9E56-EEA6-4E97-8E21-437B3134E0D8}" destId="{274E9BFE-9451-40F1-8873-23D9C91FC03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0F2E61-6C23-434C-9996-08F12208A94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7553872-EB0A-41B1-A8F0-0BEADD30618A}">
      <dgm:prSet/>
      <dgm:spPr/>
      <dgm:t>
        <a:bodyPr/>
        <a:lstStyle/>
        <a:p>
          <a:r>
            <a:rPr lang="en-US">
              <a:latin typeface="+mn-lt"/>
            </a:rPr>
            <a:t>Absolute</a:t>
          </a:r>
        </a:p>
      </dgm:t>
    </dgm:pt>
    <dgm:pt modelId="{0DF60A80-DB1E-420E-B740-D5B0D42268C7}" type="parTrans" cxnId="{793EBFEC-972A-4E46-9462-3681B09AB9D1}">
      <dgm:prSet/>
      <dgm:spPr/>
      <dgm:t>
        <a:bodyPr/>
        <a:lstStyle/>
        <a:p>
          <a:endParaRPr lang="en-US">
            <a:latin typeface="+mn-lt"/>
          </a:endParaRPr>
        </a:p>
      </dgm:t>
    </dgm:pt>
    <dgm:pt modelId="{07E83FAD-A3B7-4FBE-B088-2D80B1009AC4}" type="sibTrans" cxnId="{793EBFEC-972A-4E46-9462-3681B09AB9D1}">
      <dgm:prSet/>
      <dgm:spPr/>
      <dgm:t>
        <a:bodyPr/>
        <a:lstStyle/>
        <a:p>
          <a:endParaRPr lang="en-US">
            <a:latin typeface="+mn-lt"/>
          </a:endParaRPr>
        </a:p>
      </dgm:t>
    </dgm:pt>
    <dgm:pt modelId="{CF567472-8459-4484-B48A-A81552CAEC37}">
      <dgm:prSet/>
      <dgm:spPr/>
      <dgm:t>
        <a:bodyPr/>
        <a:lstStyle/>
        <a:p>
          <a:r>
            <a:rPr lang="en-US">
              <a:latin typeface="+mn-lt"/>
            </a:rPr>
            <a:t>Catastrophic brain injury without prospect for recovery</a:t>
          </a:r>
        </a:p>
      </dgm:t>
    </dgm:pt>
    <dgm:pt modelId="{B86A80EA-C540-4238-B74E-2DE563128972}" type="parTrans" cxnId="{784775CE-5F6D-43DA-9B1F-2E9FEE7E8F17}">
      <dgm:prSet/>
      <dgm:spPr/>
      <dgm:t>
        <a:bodyPr/>
        <a:lstStyle/>
        <a:p>
          <a:endParaRPr lang="en-US">
            <a:latin typeface="+mn-lt"/>
          </a:endParaRPr>
        </a:p>
      </dgm:t>
    </dgm:pt>
    <dgm:pt modelId="{5D7DE9E5-E3A2-4AD9-8BBA-3F5814B76CA7}" type="sibTrans" cxnId="{784775CE-5F6D-43DA-9B1F-2E9FEE7E8F17}">
      <dgm:prSet/>
      <dgm:spPr/>
      <dgm:t>
        <a:bodyPr/>
        <a:lstStyle/>
        <a:p>
          <a:endParaRPr lang="en-US">
            <a:latin typeface="+mn-lt"/>
          </a:endParaRPr>
        </a:p>
      </dgm:t>
    </dgm:pt>
    <dgm:pt modelId="{50871D32-8654-41F4-AF16-0ECEDCA66B30}">
      <dgm:prSet/>
      <dgm:spPr/>
      <dgm:t>
        <a:bodyPr/>
        <a:lstStyle/>
        <a:p>
          <a:r>
            <a:rPr lang="en-US">
              <a:latin typeface="+mn-lt"/>
            </a:rPr>
            <a:t>Untreatable metastatic malignancy</a:t>
          </a:r>
        </a:p>
      </dgm:t>
    </dgm:pt>
    <dgm:pt modelId="{2FC69C25-3C2A-4BEA-8332-E71C746E4D08}" type="parTrans" cxnId="{BBE155B2-E737-418F-953C-80E55FB9932E}">
      <dgm:prSet/>
      <dgm:spPr/>
      <dgm:t>
        <a:bodyPr/>
        <a:lstStyle/>
        <a:p>
          <a:endParaRPr lang="en-US">
            <a:latin typeface="+mn-lt"/>
          </a:endParaRPr>
        </a:p>
      </dgm:t>
    </dgm:pt>
    <dgm:pt modelId="{2921EF45-6477-4C1B-943F-A9A449A82171}" type="sibTrans" cxnId="{BBE155B2-E737-418F-953C-80E55FB9932E}">
      <dgm:prSet/>
      <dgm:spPr/>
      <dgm:t>
        <a:bodyPr/>
        <a:lstStyle/>
        <a:p>
          <a:endParaRPr lang="en-US">
            <a:latin typeface="+mn-lt"/>
          </a:endParaRPr>
        </a:p>
      </dgm:t>
    </dgm:pt>
    <dgm:pt modelId="{1215F933-6688-4906-926E-7A25DEAE34F1}">
      <dgm:prSet/>
      <dgm:spPr/>
      <dgm:t>
        <a:bodyPr/>
        <a:lstStyle/>
        <a:p>
          <a:r>
            <a:rPr lang="en-US">
              <a:latin typeface="+mn-lt"/>
            </a:rPr>
            <a:t>End-stage organ failure without prospect for recovery or transplant</a:t>
          </a:r>
        </a:p>
      </dgm:t>
    </dgm:pt>
    <dgm:pt modelId="{68D67235-02DF-4BDC-A0FA-CAF187B7074D}" type="parTrans" cxnId="{CE073538-2D8D-4521-A6C7-5F593D2458F8}">
      <dgm:prSet/>
      <dgm:spPr/>
      <dgm:t>
        <a:bodyPr/>
        <a:lstStyle/>
        <a:p>
          <a:endParaRPr lang="en-US">
            <a:latin typeface="+mn-lt"/>
          </a:endParaRPr>
        </a:p>
      </dgm:t>
    </dgm:pt>
    <dgm:pt modelId="{C5225FAE-EF51-4235-8E96-1C2585493F50}" type="sibTrans" cxnId="{CE073538-2D8D-4521-A6C7-5F593D2458F8}">
      <dgm:prSet/>
      <dgm:spPr/>
      <dgm:t>
        <a:bodyPr/>
        <a:lstStyle/>
        <a:p>
          <a:endParaRPr lang="en-US">
            <a:latin typeface="+mn-lt"/>
          </a:endParaRPr>
        </a:p>
      </dgm:t>
    </dgm:pt>
    <dgm:pt modelId="{B6A242EE-5A05-46BA-B653-95EAEDBAC242}">
      <dgm:prSet/>
      <dgm:spPr/>
      <dgm:t>
        <a:bodyPr/>
        <a:lstStyle/>
        <a:p>
          <a:r>
            <a:rPr lang="en-US">
              <a:latin typeface="+mn-lt"/>
            </a:rPr>
            <a:t>Relative</a:t>
          </a:r>
        </a:p>
      </dgm:t>
    </dgm:pt>
    <dgm:pt modelId="{B222E850-9305-403E-BB83-68EC7C6E89F9}" type="parTrans" cxnId="{614BCEB3-B390-4DCE-A99B-5847F185B0C9}">
      <dgm:prSet/>
      <dgm:spPr/>
      <dgm:t>
        <a:bodyPr/>
        <a:lstStyle/>
        <a:p>
          <a:endParaRPr lang="en-US">
            <a:latin typeface="+mn-lt"/>
          </a:endParaRPr>
        </a:p>
      </dgm:t>
    </dgm:pt>
    <dgm:pt modelId="{8BFBC844-A813-4318-B76F-72E737080E61}" type="sibTrans" cxnId="{614BCEB3-B390-4DCE-A99B-5847F185B0C9}">
      <dgm:prSet/>
      <dgm:spPr/>
      <dgm:t>
        <a:bodyPr/>
        <a:lstStyle/>
        <a:p>
          <a:endParaRPr lang="en-US">
            <a:latin typeface="+mn-lt"/>
          </a:endParaRPr>
        </a:p>
      </dgm:t>
    </dgm:pt>
    <dgm:pt modelId="{6593FCDB-18F2-42FE-A72C-3C59E235B8B4}">
      <dgm:prSet/>
      <dgm:spPr/>
      <dgm:t>
        <a:bodyPr/>
        <a:lstStyle/>
        <a:p>
          <a:r>
            <a:rPr lang="en-US">
              <a:latin typeface="+mn-lt"/>
            </a:rPr>
            <a:t>Severe multi-organ failure</a:t>
          </a:r>
        </a:p>
      </dgm:t>
    </dgm:pt>
    <dgm:pt modelId="{35A67598-E26B-4431-955E-DE46C7E60371}" type="parTrans" cxnId="{D223FCA9-40B2-4019-9216-4607A109ED02}">
      <dgm:prSet/>
      <dgm:spPr/>
      <dgm:t>
        <a:bodyPr/>
        <a:lstStyle/>
        <a:p>
          <a:endParaRPr lang="en-US">
            <a:latin typeface="+mn-lt"/>
          </a:endParaRPr>
        </a:p>
      </dgm:t>
    </dgm:pt>
    <dgm:pt modelId="{7445F4A9-9671-40E7-8D1D-71D422101626}" type="sibTrans" cxnId="{D223FCA9-40B2-4019-9216-4607A109ED02}">
      <dgm:prSet/>
      <dgm:spPr/>
      <dgm:t>
        <a:bodyPr/>
        <a:lstStyle/>
        <a:p>
          <a:endParaRPr lang="en-US">
            <a:latin typeface="+mn-lt"/>
          </a:endParaRPr>
        </a:p>
      </dgm:t>
    </dgm:pt>
    <dgm:pt modelId="{6910E6C4-FF3A-446D-838F-A821A7393938}">
      <dgm:prSet/>
      <dgm:spPr/>
      <dgm:t>
        <a:bodyPr/>
        <a:lstStyle/>
        <a:p>
          <a:r>
            <a:rPr lang="en-US">
              <a:latin typeface="+mn-lt"/>
            </a:rPr>
            <a:t>Severe trauma with coagulopathy and hemorrhage</a:t>
          </a:r>
        </a:p>
      </dgm:t>
    </dgm:pt>
    <dgm:pt modelId="{88AD23D6-7D75-4FC7-96C4-AB45E7F26D67}" type="parTrans" cxnId="{D0208B9C-04A8-40ED-B0A4-BCCC3C399204}">
      <dgm:prSet/>
      <dgm:spPr/>
      <dgm:t>
        <a:bodyPr/>
        <a:lstStyle/>
        <a:p>
          <a:endParaRPr lang="en-US">
            <a:latin typeface="+mn-lt"/>
          </a:endParaRPr>
        </a:p>
      </dgm:t>
    </dgm:pt>
    <dgm:pt modelId="{C6E5B08E-C3E6-4168-A026-EC9305110056}" type="sibTrans" cxnId="{D0208B9C-04A8-40ED-B0A4-BCCC3C399204}">
      <dgm:prSet/>
      <dgm:spPr/>
      <dgm:t>
        <a:bodyPr/>
        <a:lstStyle/>
        <a:p>
          <a:endParaRPr lang="en-US">
            <a:latin typeface="+mn-lt"/>
          </a:endParaRPr>
        </a:p>
      </dgm:t>
    </dgm:pt>
    <dgm:pt modelId="{BA4E976B-B347-4C9A-A4E2-E0442C6B9C35}">
      <dgm:prSet/>
      <dgm:spPr/>
      <dgm:t>
        <a:bodyPr/>
        <a:lstStyle/>
        <a:p>
          <a:r>
            <a:rPr lang="en-US">
              <a:latin typeface="+mn-lt"/>
            </a:rPr>
            <a:t>Severe immunocompromise</a:t>
          </a:r>
        </a:p>
      </dgm:t>
    </dgm:pt>
    <dgm:pt modelId="{A8D58744-4472-4398-9E78-61E65123F310}" type="parTrans" cxnId="{7F3FA80B-8308-4A41-9F9D-5B938E9A9246}">
      <dgm:prSet/>
      <dgm:spPr/>
      <dgm:t>
        <a:bodyPr/>
        <a:lstStyle/>
        <a:p>
          <a:endParaRPr lang="en-US">
            <a:latin typeface="+mn-lt"/>
          </a:endParaRPr>
        </a:p>
      </dgm:t>
    </dgm:pt>
    <dgm:pt modelId="{1426CDF0-C3EB-4B1B-A408-51B9AAD8AB05}" type="sibTrans" cxnId="{7F3FA80B-8308-4A41-9F9D-5B938E9A9246}">
      <dgm:prSet/>
      <dgm:spPr/>
      <dgm:t>
        <a:bodyPr/>
        <a:lstStyle/>
        <a:p>
          <a:endParaRPr lang="en-US">
            <a:latin typeface="+mn-lt"/>
          </a:endParaRPr>
        </a:p>
      </dgm:t>
    </dgm:pt>
    <dgm:pt modelId="{0E363978-CF36-4979-A083-2DDDA5479E2D}">
      <dgm:prSet/>
      <dgm:spPr/>
      <dgm:t>
        <a:bodyPr/>
        <a:lstStyle/>
        <a:p>
          <a:pPr rtl="0"/>
          <a:r>
            <a:rPr lang="en-US">
              <a:latin typeface="+mn-lt"/>
            </a:rPr>
            <a:t>Extremes of age and weight</a:t>
          </a:r>
        </a:p>
      </dgm:t>
    </dgm:pt>
    <dgm:pt modelId="{364008E8-0834-4B6A-8024-AE9133C4625F}" type="parTrans" cxnId="{EECE547F-7AD9-4404-B452-7C83637AD0E7}">
      <dgm:prSet/>
      <dgm:spPr/>
      <dgm:t>
        <a:bodyPr/>
        <a:lstStyle/>
        <a:p>
          <a:endParaRPr lang="en-US">
            <a:latin typeface="+mn-lt"/>
          </a:endParaRPr>
        </a:p>
      </dgm:t>
    </dgm:pt>
    <dgm:pt modelId="{C0AC5E46-0CA0-4391-AE90-77BF2335992B}" type="sibTrans" cxnId="{EECE547F-7AD9-4404-B452-7C83637AD0E7}">
      <dgm:prSet/>
      <dgm:spPr/>
      <dgm:t>
        <a:bodyPr/>
        <a:lstStyle/>
        <a:p>
          <a:endParaRPr lang="en-US">
            <a:latin typeface="+mn-lt"/>
          </a:endParaRPr>
        </a:p>
      </dgm:t>
    </dgm:pt>
    <dgm:pt modelId="{A74A3C21-44EA-4BBF-8B96-265BE57CE33F}">
      <dgm:prSet/>
      <dgm:spPr/>
      <dgm:t>
        <a:bodyPr/>
        <a:lstStyle/>
        <a:p>
          <a:r>
            <a:rPr lang="en-US" dirty="0">
              <a:latin typeface="+mn-lt"/>
            </a:rPr>
            <a:t>Severe aortic regurgitation </a:t>
          </a:r>
        </a:p>
      </dgm:t>
    </dgm:pt>
    <dgm:pt modelId="{9F67FEE7-8FFD-4232-990C-FED90CAC48AE}" type="parTrans" cxnId="{BC7B1C37-5AFB-4CFE-A7A8-221AAB4EC6AE}">
      <dgm:prSet/>
      <dgm:spPr/>
      <dgm:t>
        <a:bodyPr/>
        <a:lstStyle/>
        <a:p>
          <a:endParaRPr lang="en-US">
            <a:latin typeface="+mn-lt"/>
          </a:endParaRPr>
        </a:p>
      </dgm:t>
    </dgm:pt>
    <dgm:pt modelId="{C718C891-0A6C-491C-95E5-DD1F3C13429D}" type="sibTrans" cxnId="{BC7B1C37-5AFB-4CFE-A7A8-221AAB4EC6AE}">
      <dgm:prSet/>
      <dgm:spPr/>
      <dgm:t>
        <a:bodyPr/>
        <a:lstStyle/>
        <a:p>
          <a:endParaRPr lang="en-US">
            <a:latin typeface="+mn-lt"/>
          </a:endParaRPr>
        </a:p>
      </dgm:t>
    </dgm:pt>
    <dgm:pt modelId="{F6D63D50-BAC4-4F3A-BE37-86A44013D91F}">
      <dgm:prSet/>
      <dgm:spPr/>
      <dgm:t>
        <a:bodyPr/>
        <a:lstStyle/>
        <a:p>
          <a:r>
            <a:rPr lang="en-US">
              <a:latin typeface="+mn-lt"/>
            </a:rPr>
            <a:t>Unfavorable vasculature such as aortic dissection</a:t>
          </a:r>
        </a:p>
      </dgm:t>
    </dgm:pt>
    <dgm:pt modelId="{3A2331FA-FA80-43D6-A3DE-09ADBC3F4C12}" type="parTrans" cxnId="{B04D4B90-4170-4A5F-91CE-095D0FA8F582}">
      <dgm:prSet/>
      <dgm:spPr/>
      <dgm:t>
        <a:bodyPr/>
        <a:lstStyle/>
        <a:p>
          <a:endParaRPr lang="en-US">
            <a:latin typeface="+mn-lt"/>
          </a:endParaRPr>
        </a:p>
      </dgm:t>
    </dgm:pt>
    <dgm:pt modelId="{99942DEC-CC3F-4D50-BBCE-31D6C75E7249}" type="sibTrans" cxnId="{B04D4B90-4170-4A5F-91CE-095D0FA8F582}">
      <dgm:prSet/>
      <dgm:spPr/>
      <dgm:t>
        <a:bodyPr/>
        <a:lstStyle/>
        <a:p>
          <a:endParaRPr lang="en-US">
            <a:latin typeface="+mn-lt"/>
          </a:endParaRPr>
        </a:p>
      </dgm:t>
    </dgm:pt>
    <dgm:pt modelId="{3F247D2B-22EE-4AD9-AB77-5E85FD57F9DB}" type="pres">
      <dgm:prSet presAssocID="{2C0F2E61-6C23-434C-9996-08F12208A941}" presName="linear" presStyleCnt="0">
        <dgm:presLayoutVars>
          <dgm:animLvl val="lvl"/>
          <dgm:resizeHandles val="exact"/>
        </dgm:presLayoutVars>
      </dgm:prSet>
      <dgm:spPr/>
    </dgm:pt>
    <dgm:pt modelId="{902F3DF2-8C6B-4B17-B3C8-377F42271311}" type="pres">
      <dgm:prSet presAssocID="{77553872-EB0A-41B1-A8F0-0BEADD30618A}" presName="parentText" presStyleLbl="node1" presStyleIdx="0" presStyleCnt="2">
        <dgm:presLayoutVars>
          <dgm:chMax val="0"/>
          <dgm:bulletEnabled val="1"/>
        </dgm:presLayoutVars>
      </dgm:prSet>
      <dgm:spPr/>
    </dgm:pt>
    <dgm:pt modelId="{7EDD59DC-2521-4FD6-BABB-A22F33ABEADC}" type="pres">
      <dgm:prSet presAssocID="{77553872-EB0A-41B1-A8F0-0BEADD30618A}" presName="childText" presStyleLbl="revTx" presStyleIdx="0" presStyleCnt="2">
        <dgm:presLayoutVars>
          <dgm:bulletEnabled val="1"/>
        </dgm:presLayoutVars>
      </dgm:prSet>
      <dgm:spPr/>
    </dgm:pt>
    <dgm:pt modelId="{69E7A6BE-8AAA-4256-BCAC-30641A8D6BB4}" type="pres">
      <dgm:prSet presAssocID="{B6A242EE-5A05-46BA-B653-95EAEDBAC242}" presName="parentText" presStyleLbl="node1" presStyleIdx="1" presStyleCnt="2">
        <dgm:presLayoutVars>
          <dgm:chMax val="0"/>
          <dgm:bulletEnabled val="1"/>
        </dgm:presLayoutVars>
      </dgm:prSet>
      <dgm:spPr/>
    </dgm:pt>
    <dgm:pt modelId="{5816FA06-E7E5-40BC-AAB3-E52A5CEAADFA}" type="pres">
      <dgm:prSet presAssocID="{B6A242EE-5A05-46BA-B653-95EAEDBAC242}" presName="childText" presStyleLbl="revTx" presStyleIdx="1" presStyleCnt="2">
        <dgm:presLayoutVars>
          <dgm:bulletEnabled val="1"/>
        </dgm:presLayoutVars>
      </dgm:prSet>
      <dgm:spPr/>
    </dgm:pt>
  </dgm:ptLst>
  <dgm:cxnLst>
    <dgm:cxn modelId="{7158F504-3419-4305-AFD6-CFBB81838288}" type="presOf" srcId="{B6A242EE-5A05-46BA-B653-95EAEDBAC242}" destId="{69E7A6BE-8AAA-4256-BCAC-30641A8D6BB4}" srcOrd="0" destOrd="0" presId="urn:microsoft.com/office/officeart/2005/8/layout/vList2"/>
    <dgm:cxn modelId="{3FC8030A-D38E-4DC3-ABB2-FE97BEBE1356}" type="presOf" srcId="{BA4E976B-B347-4C9A-A4E2-E0442C6B9C35}" destId="{5816FA06-E7E5-40BC-AAB3-E52A5CEAADFA}" srcOrd="0" destOrd="2" presId="urn:microsoft.com/office/officeart/2005/8/layout/vList2"/>
    <dgm:cxn modelId="{7F3FA80B-8308-4A41-9F9D-5B938E9A9246}" srcId="{B6A242EE-5A05-46BA-B653-95EAEDBAC242}" destId="{BA4E976B-B347-4C9A-A4E2-E0442C6B9C35}" srcOrd="2" destOrd="0" parTransId="{A8D58744-4472-4398-9E78-61E65123F310}" sibTransId="{1426CDF0-C3EB-4B1B-A408-51B9AAD8AB05}"/>
    <dgm:cxn modelId="{BC7B1C37-5AFB-4CFE-A7A8-221AAB4EC6AE}" srcId="{B6A242EE-5A05-46BA-B653-95EAEDBAC242}" destId="{A74A3C21-44EA-4BBF-8B96-265BE57CE33F}" srcOrd="4" destOrd="0" parTransId="{9F67FEE7-8FFD-4232-990C-FED90CAC48AE}" sibTransId="{C718C891-0A6C-491C-95E5-DD1F3C13429D}"/>
    <dgm:cxn modelId="{CE073538-2D8D-4521-A6C7-5F593D2458F8}" srcId="{77553872-EB0A-41B1-A8F0-0BEADD30618A}" destId="{1215F933-6688-4906-926E-7A25DEAE34F1}" srcOrd="2" destOrd="0" parTransId="{68D67235-02DF-4BDC-A0FA-CAF187B7074D}" sibTransId="{C5225FAE-EF51-4235-8E96-1C2585493F50}"/>
    <dgm:cxn modelId="{A33F375D-8DE1-4E04-B243-299F6FD36B9A}" type="presOf" srcId="{2C0F2E61-6C23-434C-9996-08F12208A941}" destId="{3F247D2B-22EE-4AD9-AB77-5E85FD57F9DB}" srcOrd="0" destOrd="0" presId="urn:microsoft.com/office/officeart/2005/8/layout/vList2"/>
    <dgm:cxn modelId="{E412C043-DB0A-4E9A-B8FB-8E262558594C}" type="presOf" srcId="{1215F933-6688-4906-926E-7A25DEAE34F1}" destId="{7EDD59DC-2521-4FD6-BABB-A22F33ABEADC}" srcOrd="0" destOrd="2" presId="urn:microsoft.com/office/officeart/2005/8/layout/vList2"/>
    <dgm:cxn modelId="{CF2B8251-ABD6-4F1D-9871-DE1D5D154596}" type="presOf" srcId="{F6D63D50-BAC4-4F3A-BE37-86A44013D91F}" destId="{5816FA06-E7E5-40BC-AAB3-E52A5CEAADFA}" srcOrd="0" destOrd="5" presId="urn:microsoft.com/office/officeart/2005/8/layout/vList2"/>
    <dgm:cxn modelId="{73A4C556-D9D3-4E8A-9BCC-A37E66FE0994}" type="presOf" srcId="{77553872-EB0A-41B1-A8F0-0BEADD30618A}" destId="{902F3DF2-8C6B-4B17-B3C8-377F42271311}" srcOrd="0" destOrd="0" presId="urn:microsoft.com/office/officeart/2005/8/layout/vList2"/>
    <dgm:cxn modelId="{EECE547F-7AD9-4404-B452-7C83637AD0E7}" srcId="{B6A242EE-5A05-46BA-B653-95EAEDBAC242}" destId="{0E363978-CF36-4979-A083-2DDDA5479E2D}" srcOrd="3" destOrd="0" parTransId="{364008E8-0834-4B6A-8024-AE9133C4625F}" sibTransId="{C0AC5E46-0CA0-4391-AE90-77BF2335992B}"/>
    <dgm:cxn modelId="{CAA64B82-5D7D-4EF0-89CC-6302B3924DCE}" type="presOf" srcId="{CF567472-8459-4484-B48A-A81552CAEC37}" destId="{7EDD59DC-2521-4FD6-BABB-A22F33ABEADC}" srcOrd="0" destOrd="0" presId="urn:microsoft.com/office/officeart/2005/8/layout/vList2"/>
    <dgm:cxn modelId="{B04D4B90-4170-4A5F-91CE-095D0FA8F582}" srcId="{B6A242EE-5A05-46BA-B653-95EAEDBAC242}" destId="{F6D63D50-BAC4-4F3A-BE37-86A44013D91F}" srcOrd="5" destOrd="0" parTransId="{3A2331FA-FA80-43D6-A3DE-09ADBC3F4C12}" sibTransId="{99942DEC-CC3F-4D50-BBCE-31D6C75E7249}"/>
    <dgm:cxn modelId="{D0208B9C-04A8-40ED-B0A4-BCCC3C399204}" srcId="{B6A242EE-5A05-46BA-B653-95EAEDBAC242}" destId="{6910E6C4-FF3A-446D-838F-A821A7393938}" srcOrd="1" destOrd="0" parTransId="{88AD23D6-7D75-4FC7-96C4-AB45E7F26D67}" sibTransId="{C6E5B08E-C3E6-4168-A026-EC9305110056}"/>
    <dgm:cxn modelId="{7129E3A5-1AE2-4594-A255-75C89960C879}" type="presOf" srcId="{6910E6C4-FF3A-446D-838F-A821A7393938}" destId="{5816FA06-E7E5-40BC-AAB3-E52A5CEAADFA}" srcOrd="0" destOrd="1" presId="urn:microsoft.com/office/officeart/2005/8/layout/vList2"/>
    <dgm:cxn modelId="{D223FCA9-40B2-4019-9216-4607A109ED02}" srcId="{B6A242EE-5A05-46BA-B653-95EAEDBAC242}" destId="{6593FCDB-18F2-42FE-A72C-3C59E235B8B4}" srcOrd="0" destOrd="0" parTransId="{35A67598-E26B-4431-955E-DE46C7E60371}" sibTransId="{7445F4A9-9671-40E7-8D1D-71D422101626}"/>
    <dgm:cxn modelId="{BBE155B2-E737-418F-953C-80E55FB9932E}" srcId="{77553872-EB0A-41B1-A8F0-0BEADD30618A}" destId="{50871D32-8654-41F4-AF16-0ECEDCA66B30}" srcOrd="1" destOrd="0" parTransId="{2FC69C25-3C2A-4BEA-8332-E71C746E4D08}" sibTransId="{2921EF45-6477-4C1B-943F-A9A449A82171}"/>
    <dgm:cxn modelId="{614BCEB3-B390-4DCE-A99B-5847F185B0C9}" srcId="{2C0F2E61-6C23-434C-9996-08F12208A941}" destId="{B6A242EE-5A05-46BA-B653-95EAEDBAC242}" srcOrd="1" destOrd="0" parTransId="{B222E850-9305-403E-BB83-68EC7C6E89F9}" sibTransId="{8BFBC844-A813-4318-B76F-72E737080E61}"/>
    <dgm:cxn modelId="{94A540C3-9EE2-465F-B7E3-9AF5D034DDE5}" type="presOf" srcId="{6593FCDB-18F2-42FE-A72C-3C59E235B8B4}" destId="{5816FA06-E7E5-40BC-AAB3-E52A5CEAADFA}" srcOrd="0" destOrd="0" presId="urn:microsoft.com/office/officeart/2005/8/layout/vList2"/>
    <dgm:cxn modelId="{68CC5EC3-08B1-48D3-ADE2-78F72557FF4A}" type="presOf" srcId="{0E363978-CF36-4979-A083-2DDDA5479E2D}" destId="{5816FA06-E7E5-40BC-AAB3-E52A5CEAADFA}" srcOrd="0" destOrd="3" presId="urn:microsoft.com/office/officeart/2005/8/layout/vList2"/>
    <dgm:cxn modelId="{784775CE-5F6D-43DA-9B1F-2E9FEE7E8F17}" srcId="{77553872-EB0A-41B1-A8F0-0BEADD30618A}" destId="{CF567472-8459-4484-B48A-A81552CAEC37}" srcOrd="0" destOrd="0" parTransId="{B86A80EA-C540-4238-B74E-2DE563128972}" sibTransId="{5D7DE9E5-E3A2-4AD9-8BBA-3F5814B76CA7}"/>
    <dgm:cxn modelId="{5594DBCE-EBD2-468C-B2CB-78BA8254B4F7}" type="presOf" srcId="{50871D32-8654-41F4-AF16-0ECEDCA66B30}" destId="{7EDD59DC-2521-4FD6-BABB-A22F33ABEADC}" srcOrd="0" destOrd="1" presId="urn:microsoft.com/office/officeart/2005/8/layout/vList2"/>
    <dgm:cxn modelId="{9518DDE9-6C84-4EAB-901D-C8E1DA46645A}" type="presOf" srcId="{A74A3C21-44EA-4BBF-8B96-265BE57CE33F}" destId="{5816FA06-E7E5-40BC-AAB3-E52A5CEAADFA}" srcOrd="0" destOrd="4" presId="urn:microsoft.com/office/officeart/2005/8/layout/vList2"/>
    <dgm:cxn modelId="{793EBFEC-972A-4E46-9462-3681B09AB9D1}" srcId="{2C0F2E61-6C23-434C-9996-08F12208A941}" destId="{77553872-EB0A-41B1-A8F0-0BEADD30618A}" srcOrd="0" destOrd="0" parTransId="{0DF60A80-DB1E-420E-B740-D5B0D42268C7}" sibTransId="{07E83FAD-A3B7-4FBE-B088-2D80B1009AC4}"/>
    <dgm:cxn modelId="{DD3D970C-F2F1-45B8-828E-F8F164D285F8}" type="presParOf" srcId="{3F247D2B-22EE-4AD9-AB77-5E85FD57F9DB}" destId="{902F3DF2-8C6B-4B17-B3C8-377F42271311}" srcOrd="0" destOrd="0" presId="urn:microsoft.com/office/officeart/2005/8/layout/vList2"/>
    <dgm:cxn modelId="{CCFD11BA-D06E-4FF6-878D-08FCB28FBC16}" type="presParOf" srcId="{3F247D2B-22EE-4AD9-AB77-5E85FD57F9DB}" destId="{7EDD59DC-2521-4FD6-BABB-A22F33ABEADC}" srcOrd="1" destOrd="0" presId="urn:microsoft.com/office/officeart/2005/8/layout/vList2"/>
    <dgm:cxn modelId="{49006AB4-B088-4EC9-BB9F-C4EF243A7C93}" type="presParOf" srcId="{3F247D2B-22EE-4AD9-AB77-5E85FD57F9DB}" destId="{69E7A6BE-8AAA-4256-BCAC-30641A8D6BB4}" srcOrd="2" destOrd="0" presId="urn:microsoft.com/office/officeart/2005/8/layout/vList2"/>
    <dgm:cxn modelId="{F0D19B59-BFA2-465E-93E8-62E92447320F}" type="presParOf" srcId="{3F247D2B-22EE-4AD9-AB77-5E85FD57F9DB}" destId="{5816FA06-E7E5-40BC-AAB3-E52A5CEAADF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D63F65-44C3-4556-A806-D9B47C8F8AC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E93603A-9F7D-4795-80D2-A32A7F2A3992}">
      <dgm:prSet phldrT="[Text]" phldr="0"/>
      <dgm:spPr/>
      <dgm:t>
        <a:bodyPr/>
        <a:lstStyle/>
        <a:p>
          <a:r>
            <a:rPr lang="en-US">
              <a:latin typeface="+mn-lt"/>
            </a:rPr>
            <a:t>Crystalloid</a:t>
          </a:r>
        </a:p>
      </dgm:t>
    </dgm:pt>
    <dgm:pt modelId="{1BC0FCFE-146D-4E72-9470-3E710FADB774}" type="parTrans" cxnId="{A708E279-850A-435E-B3F6-37A59FF07343}">
      <dgm:prSet/>
      <dgm:spPr/>
      <dgm:t>
        <a:bodyPr/>
        <a:lstStyle/>
        <a:p>
          <a:endParaRPr lang="en-US">
            <a:latin typeface="+mn-lt"/>
          </a:endParaRPr>
        </a:p>
      </dgm:t>
    </dgm:pt>
    <dgm:pt modelId="{EFC73BAA-8371-4D26-95C1-A61E81DD2754}" type="sibTrans" cxnId="{A708E279-850A-435E-B3F6-37A59FF07343}">
      <dgm:prSet/>
      <dgm:spPr/>
      <dgm:t>
        <a:bodyPr/>
        <a:lstStyle/>
        <a:p>
          <a:endParaRPr lang="en-US">
            <a:latin typeface="+mn-lt"/>
          </a:endParaRPr>
        </a:p>
      </dgm:t>
    </dgm:pt>
    <dgm:pt modelId="{78B2293E-D1BE-41AA-9356-13AAF8A53DF9}">
      <dgm:prSet phldrT="[Text]" phldr="0"/>
      <dgm:spPr/>
      <dgm:t>
        <a:bodyPr/>
        <a:lstStyle/>
        <a:p>
          <a:r>
            <a:rPr lang="en-US">
              <a:latin typeface="+mn-lt"/>
            </a:rPr>
            <a:t>Blood</a:t>
          </a:r>
        </a:p>
      </dgm:t>
    </dgm:pt>
    <dgm:pt modelId="{F144489A-FBC1-49B0-B29E-2B2272E73ABF}" type="parTrans" cxnId="{2FDF18BC-B540-46E7-84A8-7F9E4F7F6D87}">
      <dgm:prSet/>
      <dgm:spPr/>
      <dgm:t>
        <a:bodyPr/>
        <a:lstStyle/>
        <a:p>
          <a:endParaRPr lang="en-US">
            <a:latin typeface="+mn-lt"/>
          </a:endParaRPr>
        </a:p>
      </dgm:t>
    </dgm:pt>
    <dgm:pt modelId="{6580D557-985D-4E91-A0D3-0E218001D293}" type="sibTrans" cxnId="{2FDF18BC-B540-46E7-84A8-7F9E4F7F6D87}">
      <dgm:prSet/>
      <dgm:spPr/>
      <dgm:t>
        <a:bodyPr/>
        <a:lstStyle/>
        <a:p>
          <a:endParaRPr lang="en-US">
            <a:latin typeface="+mn-lt"/>
          </a:endParaRPr>
        </a:p>
      </dgm:t>
    </dgm:pt>
    <dgm:pt modelId="{07D8A261-2213-41A4-9D08-75B6EDC72DCC}">
      <dgm:prSet phldrT="[Text]" phldr="0"/>
      <dgm:spPr/>
      <dgm:t>
        <a:bodyPr/>
        <a:lstStyle/>
        <a:p>
          <a:r>
            <a:rPr lang="en-US">
              <a:latin typeface="+mn-lt"/>
            </a:rPr>
            <a:t>Albumin</a:t>
          </a:r>
        </a:p>
      </dgm:t>
    </dgm:pt>
    <dgm:pt modelId="{87C21017-65A3-4535-8343-29E1F69443F4}" type="parTrans" cxnId="{6F69F57F-A4A3-452E-A6CB-4CAFE5562D39}">
      <dgm:prSet/>
      <dgm:spPr/>
      <dgm:t>
        <a:bodyPr/>
        <a:lstStyle/>
        <a:p>
          <a:endParaRPr lang="en-US">
            <a:latin typeface="+mn-lt"/>
          </a:endParaRPr>
        </a:p>
      </dgm:t>
    </dgm:pt>
    <dgm:pt modelId="{14EA3275-EC9B-444F-8D49-C6689BF3E880}" type="sibTrans" cxnId="{6F69F57F-A4A3-452E-A6CB-4CAFE5562D39}">
      <dgm:prSet/>
      <dgm:spPr/>
      <dgm:t>
        <a:bodyPr/>
        <a:lstStyle/>
        <a:p>
          <a:endParaRPr lang="en-US">
            <a:latin typeface="+mn-lt"/>
          </a:endParaRPr>
        </a:p>
      </dgm:t>
    </dgm:pt>
    <dgm:pt modelId="{85B2C947-38DD-49D9-A7A6-33DF939028F4}">
      <dgm:prSet phldr="0"/>
      <dgm:spPr/>
      <dgm:t>
        <a:bodyPr/>
        <a:lstStyle/>
        <a:p>
          <a:r>
            <a:rPr lang="en-US">
              <a:latin typeface="+mn-lt"/>
            </a:rPr>
            <a:t>Heparin</a:t>
          </a:r>
        </a:p>
      </dgm:t>
    </dgm:pt>
    <dgm:pt modelId="{FDB4CF95-AEF2-468F-89CA-D38B3530E419}" type="parTrans" cxnId="{0CF2B15F-54DB-4E2B-A774-C1FEBAC61142}">
      <dgm:prSet/>
      <dgm:spPr/>
      <dgm:t>
        <a:bodyPr/>
        <a:lstStyle/>
        <a:p>
          <a:endParaRPr lang="en-US">
            <a:latin typeface="+mn-lt"/>
          </a:endParaRPr>
        </a:p>
      </dgm:t>
    </dgm:pt>
    <dgm:pt modelId="{80B265E1-2C05-48A6-ABF0-480727EF2554}" type="sibTrans" cxnId="{0CF2B15F-54DB-4E2B-A774-C1FEBAC61142}">
      <dgm:prSet/>
      <dgm:spPr/>
      <dgm:t>
        <a:bodyPr/>
        <a:lstStyle/>
        <a:p>
          <a:endParaRPr lang="en-US">
            <a:latin typeface="+mn-lt"/>
          </a:endParaRPr>
        </a:p>
      </dgm:t>
    </dgm:pt>
    <dgm:pt modelId="{BEE4778A-B4C6-4AC5-98E4-3BA0BB0D8A8C}">
      <dgm:prSet phldr="0"/>
      <dgm:spPr/>
      <dgm:t>
        <a:bodyPr/>
        <a:lstStyle/>
        <a:p>
          <a:r>
            <a:rPr lang="en-US">
              <a:latin typeface="+mn-lt"/>
            </a:rPr>
            <a:t>Calcium</a:t>
          </a:r>
        </a:p>
      </dgm:t>
    </dgm:pt>
    <dgm:pt modelId="{2F0FCA08-94E2-46B0-9852-9BDD0CED165D}" type="parTrans" cxnId="{294A1299-393F-41B5-A146-E46F00330A5F}">
      <dgm:prSet/>
      <dgm:spPr/>
      <dgm:t>
        <a:bodyPr/>
        <a:lstStyle/>
        <a:p>
          <a:endParaRPr lang="en-US">
            <a:latin typeface="+mn-lt"/>
          </a:endParaRPr>
        </a:p>
      </dgm:t>
    </dgm:pt>
    <dgm:pt modelId="{E91DDEBF-3653-4DE3-8D07-DDC381C9D96A}" type="sibTrans" cxnId="{294A1299-393F-41B5-A146-E46F00330A5F}">
      <dgm:prSet/>
      <dgm:spPr/>
      <dgm:t>
        <a:bodyPr/>
        <a:lstStyle/>
        <a:p>
          <a:endParaRPr lang="en-US">
            <a:latin typeface="+mn-lt"/>
          </a:endParaRPr>
        </a:p>
      </dgm:t>
    </dgm:pt>
    <dgm:pt modelId="{C5A389DF-6CCF-4055-82C7-08FED1932498}">
      <dgm:prSet phldr="0"/>
      <dgm:spPr/>
      <dgm:t>
        <a:bodyPr/>
        <a:lstStyle/>
        <a:p>
          <a:pPr rtl="0"/>
          <a:r>
            <a:rPr lang="en-US">
              <a:latin typeface="+mn-lt"/>
            </a:rPr>
            <a:t>Sodium bicarbonate</a:t>
          </a:r>
        </a:p>
      </dgm:t>
    </dgm:pt>
    <dgm:pt modelId="{D67EFD2B-9844-46DF-87D2-C01499B50902}" type="parTrans" cxnId="{56B78956-DE8B-447F-A081-B2B6EF005A5A}">
      <dgm:prSet/>
      <dgm:spPr/>
      <dgm:t>
        <a:bodyPr/>
        <a:lstStyle/>
        <a:p>
          <a:endParaRPr lang="en-US">
            <a:latin typeface="+mn-lt"/>
          </a:endParaRPr>
        </a:p>
      </dgm:t>
    </dgm:pt>
    <dgm:pt modelId="{C65BF393-ECA7-4923-93F3-2FF00C2A23D9}" type="sibTrans" cxnId="{56B78956-DE8B-447F-A081-B2B6EF005A5A}">
      <dgm:prSet/>
      <dgm:spPr/>
      <dgm:t>
        <a:bodyPr/>
        <a:lstStyle/>
        <a:p>
          <a:endParaRPr lang="en-US">
            <a:latin typeface="+mn-lt"/>
          </a:endParaRPr>
        </a:p>
      </dgm:t>
    </dgm:pt>
    <dgm:pt modelId="{23E83617-2BC1-49A1-8F68-EEC4F86E18D0}" type="pres">
      <dgm:prSet presAssocID="{E0D63F65-44C3-4556-A806-D9B47C8F8AC7}" presName="diagram" presStyleCnt="0">
        <dgm:presLayoutVars>
          <dgm:dir/>
          <dgm:resizeHandles val="exact"/>
        </dgm:presLayoutVars>
      </dgm:prSet>
      <dgm:spPr/>
    </dgm:pt>
    <dgm:pt modelId="{E9311792-34DB-440D-B7B7-57383CEAE024}" type="pres">
      <dgm:prSet presAssocID="{5E93603A-9F7D-4795-80D2-A32A7F2A3992}" presName="node" presStyleLbl="node1" presStyleIdx="0" presStyleCnt="6">
        <dgm:presLayoutVars>
          <dgm:bulletEnabled val="1"/>
        </dgm:presLayoutVars>
      </dgm:prSet>
      <dgm:spPr/>
    </dgm:pt>
    <dgm:pt modelId="{E9BC6F34-E2C2-4849-A500-41566CEBA391}" type="pres">
      <dgm:prSet presAssocID="{EFC73BAA-8371-4D26-95C1-A61E81DD2754}" presName="sibTrans" presStyleCnt="0"/>
      <dgm:spPr/>
    </dgm:pt>
    <dgm:pt modelId="{9F0204C0-6950-4B24-A605-4722F9A9AB50}" type="pres">
      <dgm:prSet presAssocID="{78B2293E-D1BE-41AA-9356-13AAF8A53DF9}" presName="node" presStyleLbl="node1" presStyleIdx="1" presStyleCnt="6">
        <dgm:presLayoutVars>
          <dgm:bulletEnabled val="1"/>
        </dgm:presLayoutVars>
      </dgm:prSet>
      <dgm:spPr/>
    </dgm:pt>
    <dgm:pt modelId="{DFCDFCC9-F970-4D5D-91E3-F2E3BE900BAC}" type="pres">
      <dgm:prSet presAssocID="{6580D557-985D-4E91-A0D3-0E218001D293}" presName="sibTrans" presStyleCnt="0"/>
      <dgm:spPr/>
    </dgm:pt>
    <dgm:pt modelId="{C4E63164-A23B-4631-B25F-AD64A0F9BDD7}" type="pres">
      <dgm:prSet presAssocID="{07D8A261-2213-41A4-9D08-75B6EDC72DCC}" presName="node" presStyleLbl="node1" presStyleIdx="2" presStyleCnt="6">
        <dgm:presLayoutVars>
          <dgm:bulletEnabled val="1"/>
        </dgm:presLayoutVars>
      </dgm:prSet>
      <dgm:spPr/>
    </dgm:pt>
    <dgm:pt modelId="{E5676DDC-9847-4AAF-B497-4F3742AFECF1}" type="pres">
      <dgm:prSet presAssocID="{14EA3275-EC9B-444F-8D49-C6689BF3E880}" presName="sibTrans" presStyleCnt="0"/>
      <dgm:spPr/>
    </dgm:pt>
    <dgm:pt modelId="{48D2F650-7304-4B17-B9AB-3FF09072285D}" type="pres">
      <dgm:prSet presAssocID="{85B2C947-38DD-49D9-A7A6-33DF939028F4}" presName="node" presStyleLbl="node1" presStyleIdx="3" presStyleCnt="6">
        <dgm:presLayoutVars>
          <dgm:bulletEnabled val="1"/>
        </dgm:presLayoutVars>
      </dgm:prSet>
      <dgm:spPr/>
    </dgm:pt>
    <dgm:pt modelId="{2DE2CA41-E782-4C2A-B1CD-B12814FA58DF}" type="pres">
      <dgm:prSet presAssocID="{80B265E1-2C05-48A6-ABF0-480727EF2554}" presName="sibTrans" presStyleCnt="0"/>
      <dgm:spPr/>
    </dgm:pt>
    <dgm:pt modelId="{163B3BE6-2C03-40BC-BAB3-A6EFEFAF0843}" type="pres">
      <dgm:prSet presAssocID="{BEE4778A-B4C6-4AC5-98E4-3BA0BB0D8A8C}" presName="node" presStyleLbl="node1" presStyleIdx="4" presStyleCnt="6">
        <dgm:presLayoutVars>
          <dgm:bulletEnabled val="1"/>
        </dgm:presLayoutVars>
      </dgm:prSet>
      <dgm:spPr/>
    </dgm:pt>
    <dgm:pt modelId="{1205DC46-D42F-42E5-840E-BB7865A7ADDD}" type="pres">
      <dgm:prSet presAssocID="{E91DDEBF-3653-4DE3-8D07-DDC381C9D96A}" presName="sibTrans" presStyleCnt="0"/>
      <dgm:spPr/>
    </dgm:pt>
    <dgm:pt modelId="{7252B821-519D-42E9-AAC6-24468A2ADE2F}" type="pres">
      <dgm:prSet presAssocID="{C5A389DF-6CCF-4055-82C7-08FED1932498}" presName="node" presStyleLbl="node1" presStyleIdx="5" presStyleCnt="6">
        <dgm:presLayoutVars>
          <dgm:bulletEnabled val="1"/>
        </dgm:presLayoutVars>
      </dgm:prSet>
      <dgm:spPr/>
    </dgm:pt>
  </dgm:ptLst>
  <dgm:cxnLst>
    <dgm:cxn modelId="{03BCF10D-2385-41B8-A2D9-3B02A8B9E45A}" type="presOf" srcId="{C5A389DF-6CCF-4055-82C7-08FED1932498}" destId="{7252B821-519D-42E9-AAC6-24468A2ADE2F}" srcOrd="0" destOrd="0" presId="urn:microsoft.com/office/officeart/2005/8/layout/default"/>
    <dgm:cxn modelId="{50F82B2F-87EA-42E6-884D-A2E2A33D80DE}" type="presOf" srcId="{78B2293E-D1BE-41AA-9356-13AAF8A53DF9}" destId="{9F0204C0-6950-4B24-A605-4722F9A9AB50}" srcOrd="0" destOrd="0" presId="urn:microsoft.com/office/officeart/2005/8/layout/default"/>
    <dgm:cxn modelId="{4AE06534-849C-4860-A1B9-C05F5117CFFF}" type="presOf" srcId="{07D8A261-2213-41A4-9D08-75B6EDC72DCC}" destId="{C4E63164-A23B-4631-B25F-AD64A0F9BDD7}" srcOrd="0" destOrd="0" presId="urn:microsoft.com/office/officeart/2005/8/layout/default"/>
    <dgm:cxn modelId="{0F78105D-BBC9-4A6E-8043-54464AC9E3A9}" type="presOf" srcId="{E0D63F65-44C3-4556-A806-D9B47C8F8AC7}" destId="{23E83617-2BC1-49A1-8F68-EEC4F86E18D0}" srcOrd="0" destOrd="0" presId="urn:microsoft.com/office/officeart/2005/8/layout/default"/>
    <dgm:cxn modelId="{0CF2B15F-54DB-4E2B-A774-C1FEBAC61142}" srcId="{E0D63F65-44C3-4556-A806-D9B47C8F8AC7}" destId="{85B2C947-38DD-49D9-A7A6-33DF939028F4}" srcOrd="3" destOrd="0" parTransId="{FDB4CF95-AEF2-468F-89CA-D38B3530E419}" sibTransId="{80B265E1-2C05-48A6-ABF0-480727EF2554}"/>
    <dgm:cxn modelId="{C9644167-13D7-4032-BE65-7BFE0CE2D51A}" type="presOf" srcId="{5E93603A-9F7D-4795-80D2-A32A7F2A3992}" destId="{E9311792-34DB-440D-B7B7-57383CEAE024}" srcOrd="0" destOrd="0" presId="urn:microsoft.com/office/officeart/2005/8/layout/default"/>
    <dgm:cxn modelId="{12004170-A7A3-4E01-9A20-24E573C85012}" type="presOf" srcId="{85B2C947-38DD-49D9-A7A6-33DF939028F4}" destId="{48D2F650-7304-4B17-B9AB-3FF09072285D}" srcOrd="0" destOrd="0" presId="urn:microsoft.com/office/officeart/2005/8/layout/default"/>
    <dgm:cxn modelId="{56B78956-DE8B-447F-A081-B2B6EF005A5A}" srcId="{E0D63F65-44C3-4556-A806-D9B47C8F8AC7}" destId="{C5A389DF-6CCF-4055-82C7-08FED1932498}" srcOrd="5" destOrd="0" parTransId="{D67EFD2B-9844-46DF-87D2-C01499B50902}" sibTransId="{C65BF393-ECA7-4923-93F3-2FF00C2A23D9}"/>
    <dgm:cxn modelId="{A708E279-850A-435E-B3F6-37A59FF07343}" srcId="{E0D63F65-44C3-4556-A806-D9B47C8F8AC7}" destId="{5E93603A-9F7D-4795-80D2-A32A7F2A3992}" srcOrd="0" destOrd="0" parTransId="{1BC0FCFE-146D-4E72-9470-3E710FADB774}" sibTransId="{EFC73BAA-8371-4D26-95C1-A61E81DD2754}"/>
    <dgm:cxn modelId="{6F69F57F-A4A3-452E-A6CB-4CAFE5562D39}" srcId="{E0D63F65-44C3-4556-A806-D9B47C8F8AC7}" destId="{07D8A261-2213-41A4-9D08-75B6EDC72DCC}" srcOrd="2" destOrd="0" parTransId="{87C21017-65A3-4535-8343-29E1F69443F4}" sibTransId="{14EA3275-EC9B-444F-8D49-C6689BF3E880}"/>
    <dgm:cxn modelId="{294A1299-393F-41B5-A146-E46F00330A5F}" srcId="{E0D63F65-44C3-4556-A806-D9B47C8F8AC7}" destId="{BEE4778A-B4C6-4AC5-98E4-3BA0BB0D8A8C}" srcOrd="4" destOrd="0" parTransId="{2F0FCA08-94E2-46B0-9852-9BDD0CED165D}" sibTransId="{E91DDEBF-3653-4DE3-8D07-DDC381C9D96A}"/>
    <dgm:cxn modelId="{2FDF18BC-B540-46E7-84A8-7F9E4F7F6D87}" srcId="{E0D63F65-44C3-4556-A806-D9B47C8F8AC7}" destId="{78B2293E-D1BE-41AA-9356-13AAF8A53DF9}" srcOrd="1" destOrd="0" parTransId="{F144489A-FBC1-49B0-B29E-2B2272E73ABF}" sibTransId="{6580D557-985D-4E91-A0D3-0E218001D293}"/>
    <dgm:cxn modelId="{91A2BBE5-236F-49A4-84AA-578425889538}" type="presOf" srcId="{BEE4778A-B4C6-4AC5-98E4-3BA0BB0D8A8C}" destId="{163B3BE6-2C03-40BC-BAB3-A6EFEFAF0843}" srcOrd="0" destOrd="0" presId="urn:microsoft.com/office/officeart/2005/8/layout/default"/>
    <dgm:cxn modelId="{C76FBD3E-D68D-4ECA-8D45-47E7F76386EE}" type="presParOf" srcId="{23E83617-2BC1-49A1-8F68-EEC4F86E18D0}" destId="{E9311792-34DB-440D-B7B7-57383CEAE024}" srcOrd="0" destOrd="0" presId="urn:microsoft.com/office/officeart/2005/8/layout/default"/>
    <dgm:cxn modelId="{394CDD0C-1E44-4B86-9AC0-4B4E23D454AE}" type="presParOf" srcId="{23E83617-2BC1-49A1-8F68-EEC4F86E18D0}" destId="{E9BC6F34-E2C2-4849-A500-41566CEBA391}" srcOrd="1" destOrd="0" presId="urn:microsoft.com/office/officeart/2005/8/layout/default"/>
    <dgm:cxn modelId="{863312B1-5301-4B39-9C71-F8A30A2FCA72}" type="presParOf" srcId="{23E83617-2BC1-49A1-8F68-EEC4F86E18D0}" destId="{9F0204C0-6950-4B24-A605-4722F9A9AB50}" srcOrd="2" destOrd="0" presId="urn:microsoft.com/office/officeart/2005/8/layout/default"/>
    <dgm:cxn modelId="{95F3B924-BAA6-413F-B283-235E646B894B}" type="presParOf" srcId="{23E83617-2BC1-49A1-8F68-EEC4F86E18D0}" destId="{DFCDFCC9-F970-4D5D-91E3-F2E3BE900BAC}" srcOrd="3" destOrd="0" presId="urn:microsoft.com/office/officeart/2005/8/layout/default"/>
    <dgm:cxn modelId="{44204EB5-EC68-4B40-8A27-87CDEBFF657F}" type="presParOf" srcId="{23E83617-2BC1-49A1-8F68-EEC4F86E18D0}" destId="{C4E63164-A23B-4631-B25F-AD64A0F9BDD7}" srcOrd="4" destOrd="0" presId="urn:microsoft.com/office/officeart/2005/8/layout/default"/>
    <dgm:cxn modelId="{54451575-5409-4513-BD67-B9905E3BE191}" type="presParOf" srcId="{23E83617-2BC1-49A1-8F68-EEC4F86E18D0}" destId="{E5676DDC-9847-4AAF-B497-4F3742AFECF1}" srcOrd="5" destOrd="0" presId="urn:microsoft.com/office/officeart/2005/8/layout/default"/>
    <dgm:cxn modelId="{E4E3612D-1BA2-4384-A6A6-D4075C9D5904}" type="presParOf" srcId="{23E83617-2BC1-49A1-8F68-EEC4F86E18D0}" destId="{48D2F650-7304-4B17-B9AB-3FF09072285D}" srcOrd="6" destOrd="0" presId="urn:microsoft.com/office/officeart/2005/8/layout/default"/>
    <dgm:cxn modelId="{3E508899-D799-4090-8386-0A53ADD24773}" type="presParOf" srcId="{23E83617-2BC1-49A1-8F68-EEC4F86E18D0}" destId="{2DE2CA41-E782-4C2A-B1CD-B12814FA58DF}" srcOrd="7" destOrd="0" presId="urn:microsoft.com/office/officeart/2005/8/layout/default"/>
    <dgm:cxn modelId="{033D9E85-3B04-48FC-910B-17715873668D}" type="presParOf" srcId="{23E83617-2BC1-49A1-8F68-EEC4F86E18D0}" destId="{163B3BE6-2C03-40BC-BAB3-A6EFEFAF0843}" srcOrd="8" destOrd="0" presId="urn:microsoft.com/office/officeart/2005/8/layout/default"/>
    <dgm:cxn modelId="{23A24CD5-EBB2-4983-96DB-C5E6FC550EDB}" type="presParOf" srcId="{23E83617-2BC1-49A1-8F68-EEC4F86E18D0}" destId="{1205DC46-D42F-42E5-840E-BB7865A7ADDD}" srcOrd="9" destOrd="0" presId="urn:microsoft.com/office/officeart/2005/8/layout/default"/>
    <dgm:cxn modelId="{2E5CBFFA-82DB-4117-9550-115DA1678F47}" type="presParOf" srcId="{23E83617-2BC1-49A1-8F68-EEC4F86E18D0}" destId="{7252B821-519D-42E9-AAC6-24468A2ADE2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46F5B5-5C4F-43F7-AF57-80B469B536B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9C19DB4-D963-46A5-A62F-303851BEF36A}">
      <dgm:prSet/>
      <dgm:spPr/>
      <dgm:t>
        <a:bodyPr/>
        <a:lstStyle/>
        <a:p>
          <a:r>
            <a:rPr lang="en-US">
              <a:latin typeface="+mn-lt"/>
            </a:rPr>
            <a:t>Theoretical volume of fluid</a:t>
          </a:r>
        </a:p>
      </dgm:t>
    </dgm:pt>
    <dgm:pt modelId="{B2856BE1-383A-4ECE-B21F-5609B003BEE3}" type="parTrans" cxnId="{314007B2-6A22-485B-8F49-22A40E3C2B34}">
      <dgm:prSet/>
      <dgm:spPr/>
      <dgm:t>
        <a:bodyPr/>
        <a:lstStyle/>
        <a:p>
          <a:endParaRPr lang="en-US">
            <a:latin typeface="+mn-lt"/>
          </a:endParaRPr>
        </a:p>
      </dgm:t>
    </dgm:pt>
    <dgm:pt modelId="{38F5BBE2-D9CA-48A4-B3FA-757DCCF418D8}" type="sibTrans" cxnId="{314007B2-6A22-485B-8F49-22A40E3C2B34}">
      <dgm:prSet/>
      <dgm:spPr/>
      <dgm:t>
        <a:bodyPr/>
        <a:lstStyle/>
        <a:p>
          <a:endParaRPr lang="en-US">
            <a:latin typeface="+mn-lt"/>
          </a:endParaRPr>
        </a:p>
      </dgm:t>
    </dgm:pt>
    <dgm:pt modelId="{6300473B-AE24-40DC-B075-8084E02A94DF}">
      <dgm:prSet/>
      <dgm:spPr/>
      <dgm:t>
        <a:bodyPr/>
        <a:lstStyle/>
        <a:p>
          <a:r>
            <a:rPr lang="en-US">
              <a:latin typeface="+mn-lt"/>
            </a:rPr>
            <a:t>Most data originates from neonates</a:t>
          </a:r>
        </a:p>
      </dgm:t>
    </dgm:pt>
    <dgm:pt modelId="{2C77EB87-41D8-452A-8772-35D6548EA5DB}" type="parTrans" cxnId="{ABD5EE4A-A035-4355-B093-AB40B77B0C81}">
      <dgm:prSet/>
      <dgm:spPr/>
      <dgm:t>
        <a:bodyPr/>
        <a:lstStyle/>
        <a:p>
          <a:endParaRPr lang="en-US">
            <a:latin typeface="+mn-lt"/>
          </a:endParaRPr>
        </a:p>
      </dgm:t>
    </dgm:pt>
    <dgm:pt modelId="{8C3B8D3D-804C-41B4-8A9E-0E1628706585}" type="sibTrans" cxnId="{ABD5EE4A-A035-4355-B093-AB40B77B0C81}">
      <dgm:prSet/>
      <dgm:spPr/>
      <dgm:t>
        <a:bodyPr/>
        <a:lstStyle/>
        <a:p>
          <a:endParaRPr lang="en-US">
            <a:latin typeface="+mn-lt"/>
          </a:endParaRPr>
        </a:p>
      </dgm:t>
    </dgm:pt>
    <dgm:pt modelId="{81A1B1EF-70BE-414C-8F48-64885DF92605}">
      <dgm:prSet/>
      <dgm:spPr/>
      <dgm:t>
        <a:bodyPr/>
        <a:lstStyle/>
        <a:p>
          <a:r>
            <a:rPr lang="en-US">
              <a:latin typeface="+mn-lt"/>
            </a:rPr>
            <a:t>Higher proportion of total body water</a:t>
          </a:r>
        </a:p>
      </dgm:t>
    </dgm:pt>
    <dgm:pt modelId="{31AB6D54-230F-421D-8E90-1AC6DE7F7EFC}" type="parTrans" cxnId="{79053A8C-CB46-49D9-8E0E-2A6874B04826}">
      <dgm:prSet/>
      <dgm:spPr/>
      <dgm:t>
        <a:bodyPr/>
        <a:lstStyle/>
        <a:p>
          <a:endParaRPr lang="en-US">
            <a:latin typeface="+mn-lt"/>
          </a:endParaRPr>
        </a:p>
      </dgm:t>
    </dgm:pt>
    <dgm:pt modelId="{E8EFC96A-481D-4235-AA4A-12AC4932D235}" type="sibTrans" cxnId="{79053A8C-CB46-49D9-8E0E-2A6874B04826}">
      <dgm:prSet/>
      <dgm:spPr/>
      <dgm:t>
        <a:bodyPr/>
        <a:lstStyle/>
        <a:p>
          <a:endParaRPr lang="en-US">
            <a:latin typeface="+mn-lt"/>
          </a:endParaRPr>
        </a:p>
      </dgm:t>
    </dgm:pt>
    <dgm:pt modelId="{F0D69792-8B63-4F72-8F3F-9EA31139DBEA}">
      <dgm:prSet/>
      <dgm:spPr/>
      <dgm:t>
        <a:bodyPr/>
        <a:lstStyle/>
        <a:p>
          <a:r>
            <a:rPr lang="en-US">
              <a:latin typeface="+mn-lt"/>
            </a:rPr>
            <a:t>Low proportion of adipose tissue</a:t>
          </a:r>
        </a:p>
      </dgm:t>
    </dgm:pt>
    <dgm:pt modelId="{EFC29707-CE1C-4DE5-95F9-6B73C3BAB69F}" type="parTrans" cxnId="{A63B499D-7F99-4B79-A9D6-D346E2F62D06}">
      <dgm:prSet/>
      <dgm:spPr/>
      <dgm:t>
        <a:bodyPr/>
        <a:lstStyle/>
        <a:p>
          <a:endParaRPr lang="en-US">
            <a:latin typeface="+mn-lt"/>
          </a:endParaRPr>
        </a:p>
      </dgm:t>
    </dgm:pt>
    <dgm:pt modelId="{CA37C985-367F-4061-93A4-E1BD0C867765}" type="sibTrans" cxnId="{A63B499D-7F99-4B79-A9D6-D346E2F62D06}">
      <dgm:prSet/>
      <dgm:spPr/>
      <dgm:t>
        <a:bodyPr/>
        <a:lstStyle/>
        <a:p>
          <a:endParaRPr lang="en-US">
            <a:latin typeface="+mn-lt"/>
          </a:endParaRPr>
        </a:p>
      </dgm:t>
    </dgm:pt>
    <dgm:pt modelId="{14389F2E-B5D6-4E82-B85D-49CA315653EA}">
      <dgm:prSet/>
      <dgm:spPr/>
      <dgm:t>
        <a:bodyPr/>
        <a:lstStyle/>
        <a:p>
          <a:r>
            <a:rPr lang="en-US">
              <a:latin typeface="+mn-lt"/>
            </a:rPr>
            <a:t>Decreased plasma protein binding </a:t>
          </a:r>
        </a:p>
      </dgm:t>
    </dgm:pt>
    <dgm:pt modelId="{6F5822DA-BDE0-4426-BA8A-9F6701B7390A}" type="parTrans" cxnId="{0034BF65-0EE2-4C10-AF84-298A76B822E2}">
      <dgm:prSet/>
      <dgm:spPr/>
      <dgm:t>
        <a:bodyPr/>
        <a:lstStyle/>
        <a:p>
          <a:endParaRPr lang="en-US">
            <a:latin typeface="+mn-lt"/>
          </a:endParaRPr>
        </a:p>
      </dgm:t>
    </dgm:pt>
    <dgm:pt modelId="{ACBF2D23-A2FC-41DE-8496-90C5612F1F1D}" type="sibTrans" cxnId="{0034BF65-0EE2-4C10-AF84-298A76B822E2}">
      <dgm:prSet/>
      <dgm:spPr/>
      <dgm:t>
        <a:bodyPr/>
        <a:lstStyle/>
        <a:p>
          <a:endParaRPr lang="en-US">
            <a:latin typeface="+mn-lt"/>
          </a:endParaRPr>
        </a:p>
      </dgm:t>
    </dgm:pt>
    <dgm:pt modelId="{F5D79282-A30F-400F-A4B2-D645245F2645}">
      <dgm:prSet/>
      <dgm:spPr/>
      <dgm:t>
        <a:bodyPr/>
        <a:lstStyle/>
        <a:p>
          <a:r>
            <a:rPr lang="en-US" dirty="0">
              <a:latin typeface="+mn-lt"/>
            </a:rPr>
            <a:t>ECMO represents another PK compartment</a:t>
          </a:r>
        </a:p>
      </dgm:t>
    </dgm:pt>
    <dgm:pt modelId="{E2EADB10-973D-4D73-8E82-634E7D8461DA}" type="parTrans" cxnId="{459B4F03-BF97-4C56-9541-B2EA173BB35F}">
      <dgm:prSet/>
      <dgm:spPr/>
      <dgm:t>
        <a:bodyPr/>
        <a:lstStyle/>
        <a:p>
          <a:endParaRPr lang="en-US">
            <a:latin typeface="+mn-lt"/>
          </a:endParaRPr>
        </a:p>
      </dgm:t>
    </dgm:pt>
    <dgm:pt modelId="{F6DEF003-6205-4B56-A314-38C844ABAFFD}" type="sibTrans" cxnId="{459B4F03-BF97-4C56-9541-B2EA173BB35F}">
      <dgm:prSet/>
      <dgm:spPr/>
      <dgm:t>
        <a:bodyPr/>
        <a:lstStyle/>
        <a:p>
          <a:endParaRPr lang="en-US">
            <a:latin typeface="+mn-lt"/>
          </a:endParaRPr>
        </a:p>
      </dgm:t>
    </dgm:pt>
    <dgm:pt modelId="{F7FCBD46-B341-4134-BFAB-DF9C0D226063}">
      <dgm:prSet/>
      <dgm:spPr/>
      <dgm:t>
        <a:bodyPr/>
        <a:lstStyle/>
        <a:p>
          <a:r>
            <a:rPr lang="en-US" dirty="0">
              <a:latin typeface="+mn-lt"/>
            </a:rPr>
            <a:t>Drug sequestration</a:t>
          </a:r>
        </a:p>
      </dgm:t>
    </dgm:pt>
    <dgm:pt modelId="{108A34D3-F8B8-4B95-B75F-B718BD584FDE}" type="parTrans" cxnId="{8274AE56-E15C-4E6A-B0CE-EF1E8D2749BF}">
      <dgm:prSet/>
      <dgm:spPr/>
      <dgm:t>
        <a:bodyPr/>
        <a:lstStyle/>
        <a:p>
          <a:endParaRPr lang="en-US">
            <a:latin typeface="+mn-lt"/>
          </a:endParaRPr>
        </a:p>
      </dgm:t>
    </dgm:pt>
    <dgm:pt modelId="{402E272E-CDFE-4452-B810-A241EBD5A580}" type="sibTrans" cxnId="{8274AE56-E15C-4E6A-B0CE-EF1E8D2749BF}">
      <dgm:prSet/>
      <dgm:spPr/>
      <dgm:t>
        <a:bodyPr/>
        <a:lstStyle/>
        <a:p>
          <a:endParaRPr lang="en-US">
            <a:latin typeface="+mn-lt"/>
          </a:endParaRPr>
        </a:p>
      </dgm:t>
    </dgm:pt>
    <dgm:pt modelId="{AFB9F272-497B-4238-87B3-FE1F42C31AD0}">
      <dgm:prSet/>
      <dgm:spPr/>
      <dgm:t>
        <a:bodyPr/>
        <a:lstStyle/>
        <a:p>
          <a:r>
            <a:rPr lang="en-US">
              <a:latin typeface="+mn-lt"/>
            </a:rPr>
            <a:t>Hemodilution</a:t>
          </a:r>
        </a:p>
      </dgm:t>
    </dgm:pt>
    <dgm:pt modelId="{4A4D6989-1F94-4921-829F-4124F052D4C5}" type="parTrans" cxnId="{5B298B35-0BBC-4CD0-A22E-E7D25B800A49}">
      <dgm:prSet/>
      <dgm:spPr/>
      <dgm:t>
        <a:bodyPr/>
        <a:lstStyle/>
        <a:p>
          <a:endParaRPr lang="en-US">
            <a:latin typeface="+mn-lt"/>
          </a:endParaRPr>
        </a:p>
      </dgm:t>
    </dgm:pt>
    <dgm:pt modelId="{6E2BB696-C368-42FE-9702-96BF9F404A58}" type="sibTrans" cxnId="{5B298B35-0BBC-4CD0-A22E-E7D25B800A49}">
      <dgm:prSet/>
      <dgm:spPr/>
      <dgm:t>
        <a:bodyPr/>
        <a:lstStyle/>
        <a:p>
          <a:endParaRPr lang="en-US">
            <a:latin typeface="+mn-lt"/>
          </a:endParaRPr>
        </a:p>
      </dgm:t>
    </dgm:pt>
    <dgm:pt modelId="{CEF39DF9-FCD8-4690-850D-FC6DDA270779}">
      <dgm:prSet/>
      <dgm:spPr/>
      <dgm:t>
        <a:bodyPr/>
        <a:lstStyle/>
        <a:p>
          <a:r>
            <a:rPr lang="en-US">
              <a:latin typeface="+mn-lt"/>
            </a:rPr>
            <a:t>Ongoing blood product</a:t>
          </a:r>
        </a:p>
      </dgm:t>
    </dgm:pt>
    <dgm:pt modelId="{48F9702E-AFBE-4A55-AEEC-C3A325749707}" type="parTrans" cxnId="{8FCAE24A-F83C-4925-A1C6-33AC94093EB8}">
      <dgm:prSet/>
      <dgm:spPr/>
      <dgm:t>
        <a:bodyPr/>
        <a:lstStyle/>
        <a:p>
          <a:endParaRPr lang="en-US">
            <a:latin typeface="+mn-lt"/>
          </a:endParaRPr>
        </a:p>
      </dgm:t>
    </dgm:pt>
    <dgm:pt modelId="{FE307098-2226-4D7D-886F-750A1973C872}" type="sibTrans" cxnId="{8FCAE24A-F83C-4925-A1C6-33AC94093EB8}">
      <dgm:prSet/>
      <dgm:spPr/>
      <dgm:t>
        <a:bodyPr/>
        <a:lstStyle/>
        <a:p>
          <a:endParaRPr lang="en-US">
            <a:latin typeface="+mn-lt"/>
          </a:endParaRPr>
        </a:p>
      </dgm:t>
    </dgm:pt>
    <dgm:pt modelId="{21C7B70B-97F3-46CC-802D-18F67070D993}">
      <dgm:prSet/>
      <dgm:spPr/>
      <dgm:t>
        <a:bodyPr/>
        <a:lstStyle/>
        <a:p>
          <a:r>
            <a:rPr lang="en-US" dirty="0">
              <a:latin typeface="+mn-lt"/>
            </a:rPr>
            <a:t>Fluid administration</a:t>
          </a:r>
        </a:p>
      </dgm:t>
    </dgm:pt>
    <dgm:pt modelId="{224693CB-C112-4769-AE36-90D91651FACC}" type="parTrans" cxnId="{3EA21B98-9A4B-41FB-8F93-6D3E850B59EE}">
      <dgm:prSet/>
      <dgm:spPr/>
      <dgm:t>
        <a:bodyPr/>
        <a:lstStyle/>
        <a:p>
          <a:endParaRPr lang="en-US">
            <a:latin typeface="+mn-lt"/>
          </a:endParaRPr>
        </a:p>
      </dgm:t>
    </dgm:pt>
    <dgm:pt modelId="{02CF33CD-9E42-42E7-BA70-205031C6080F}" type="sibTrans" cxnId="{3EA21B98-9A4B-41FB-8F93-6D3E850B59EE}">
      <dgm:prSet/>
      <dgm:spPr/>
      <dgm:t>
        <a:bodyPr/>
        <a:lstStyle/>
        <a:p>
          <a:endParaRPr lang="en-US">
            <a:latin typeface="+mn-lt"/>
          </a:endParaRPr>
        </a:p>
      </dgm:t>
    </dgm:pt>
    <dgm:pt modelId="{5B0CBE71-AE48-4689-8914-71A9E2118C10}">
      <dgm:prSet/>
      <dgm:spPr/>
      <dgm:t>
        <a:bodyPr/>
        <a:lstStyle/>
        <a:p>
          <a:r>
            <a:rPr lang="en-US">
              <a:latin typeface="+mn-lt"/>
            </a:rPr>
            <a:t>Altered renal function</a:t>
          </a:r>
        </a:p>
      </dgm:t>
    </dgm:pt>
    <dgm:pt modelId="{06C72B16-829F-460A-B977-5EFB88B7A5D3}" type="parTrans" cxnId="{45B82F65-A5BA-47BE-BD86-10799FA81337}">
      <dgm:prSet/>
      <dgm:spPr/>
      <dgm:t>
        <a:bodyPr/>
        <a:lstStyle/>
        <a:p>
          <a:endParaRPr lang="en-US">
            <a:latin typeface="+mn-lt"/>
          </a:endParaRPr>
        </a:p>
      </dgm:t>
    </dgm:pt>
    <dgm:pt modelId="{BFDD5C57-CBCE-437B-8CE4-4D4F33767995}" type="sibTrans" cxnId="{45B82F65-A5BA-47BE-BD86-10799FA81337}">
      <dgm:prSet/>
      <dgm:spPr/>
      <dgm:t>
        <a:bodyPr/>
        <a:lstStyle/>
        <a:p>
          <a:endParaRPr lang="en-US">
            <a:latin typeface="+mn-lt"/>
          </a:endParaRPr>
        </a:p>
      </dgm:t>
    </dgm:pt>
    <dgm:pt modelId="{2D4501CD-394A-4BD0-B1B2-786D61E9791A}" type="pres">
      <dgm:prSet presAssocID="{7B46F5B5-5C4F-43F7-AF57-80B469B536BB}" presName="linear" presStyleCnt="0">
        <dgm:presLayoutVars>
          <dgm:animLvl val="lvl"/>
          <dgm:resizeHandles val="exact"/>
        </dgm:presLayoutVars>
      </dgm:prSet>
      <dgm:spPr/>
    </dgm:pt>
    <dgm:pt modelId="{91FF83D5-2380-4E89-A67C-E04151024054}" type="pres">
      <dgm:prSet presAssocID="{19C19DB4-D963-46A5-A62F-303851BEF36A}" presName="parentText" presStyleLbl="node1" presStyleIdx="0" presStyleCnt="3">
        <dgm:presLayoutVars>
          <dgm:chMax val="0"/>
          <dgm:bulletEnabled val="1"/>
        </dgm:presLayoutVars>
      </dgm:prSet>
      <dgm:spPr/>
    </dgm:pt>
    <dgm:pt modelId="{ACC0B951-2D88-44B1-9094-AB2DFB6D8039}" type="pres">
      <dgm:prSet presAssocID="{38F5BBE2-D9CA-48A4-B3FA-757DCCF418D8}" presName="spacer" presStyleCnt="0"/>
      <dgm:spPr/>
    </dgm:pt>
    <dgm:pt modelId="{9BCA95DE-875D-456C-98DB-91F98A9C2BD1}" type="pres">
      <dgm:prSet presAssocID="{6300473B-AE24-40DC-B075-8084E02A94DF}" presName="parentText" presStyleLbl="node1" presStyleIdx="1" presStyleCnt="3">
        <dgm:presLayoutVars>
          <dgm:chMax val="0"/>
          <dgm:bulletEnabled val="1"/>
        </dgm:presLayoutVars>
      </dgm:prSet>
      <dgm:spPr/>
    </dgm:pt>
    <dgm:pt modelId="{C841085F-A654-440C-90CD-A3B4F43FE64E}" type="pres">
      <dgm:prSet presAssocID="{6300473B-AE24-40DC-B075-8084E02A94DF}" presName="childText" presStyleLbl="revTx" presStyleIdx="0" presStyleCnt="2">
        <dgm:presLayoutVars>
          <dgm:bulletEnabled val="1"/>
        </dgm:presLayoutVars>
      </dgm:prSet>
      <dgm:spPr/>
    </dgm:pt>
    <dgm:pt modelId="{59F2E988-2EDD-4C26-B4F1-6FBB6479B91F}" type="pres">
      <dgm:prSet presAssocID="{F5D79282-A30F-400F-A4B2-D645245F2645}" presName="parentText" presStyleLbl="node1" presStyleIdx="2" presStyleCnt="3">
        <dgm:presLayoutVars>
          <dgm:chMax val="0"/>
          <dgm:bulletEnabled val="1"/>
        </dgm:presLayoutVars>
      </dgm:prSet>
      <dgm:spPr/>
    </dgm:pt>
    <dgm:pt modelId="{9EAF7F35-B64D-43BD-B4D7-67C9D139B1E2}" type="pres">
      <dgm:prSet presAssocID="{F5D79282-A30F-400F-A4B2-D645245F2645}" presName="childText" presStyleLbl="revTx" presStyleIdx="1" presStyleCnt="2">
        <dgm:presLayoutVars>
          <dgm:bulletEnabled val="1"/>
        </dgm:presLayoutVars>
      </dgm:prSet>
      <dgm:spPr/>
    </dgm:pt>
  </dgm:ptLst>
  <dgm:cxnLst>
    <dgm:cxn modelId="{459B4F03-BF97-4C56-9541-B2EA173BB35F}" srcId="{7B46F5B5-5C4F-43F7-AF57-80B469B536BB}" destId="{F5D79282-A30F-400F-A4B2-D645245F2645}" srcOrd="2" destOrd="0" parTransId="{E2EADB10-973D-4D73-8E82-634E7D8461DA}" sibTransId="{F6DEF003-6205-4B56-A314-38C844ABAFFD}"/>
    <dgm:cxn modelId="{361D8012-3F42-4C1C-BD37-78B90FBF5D31}" type="presOf" srcId="{F5D79282-A30F-400F-A4B2-D645245F2645}" destId="{59F2E988-2EDD-4C26-B4F1-6FBB6479B91F}" srcOrd="0" destOrd="0" presId="urn:microsoft.com/office/officeart/2005/8/layout/vList2"/>
    <dgm:cxn modelId="{8FBE9B15-D148-4991-A06A-9CA7F34C2EA7}" type="presOf" srcId="{F7FCBD46-B341-4134-BFAB-DF9C0D226063}" destId="{9EAF7F35-B64D-43BD-B4D7-67C9D139B1E2}" srcOrd="0" destOrd="0" presId="urn:microsoft.com/office/officeart/2005/8/layout/vList2"/>
    <dgm:cxn modelId="{4D553B21-37B4-4579-925D-254D29C3267B}" type="presOf" srcId="{19C19DB4-D963-46A5-A62F-303851BEF36A}" destId="{91FF83D5-2380-4E89-A67C-E04151024054}" srcOrd="0" destOrd="0" presId="urn:microsoft.com/office/officeart/2005/8/layout/vList2"/>
    <dgm:cxn modelId="{5B298B35-0BBC-4CD0-A22E-E7D25B800A49}" srcId="{F5D79282-A30F-400F-A4B2-D645245F2645}" destId="{AFB9F272-497B-4238-87B3-FE1F42C31AD0}" srcOrd="1" destOrd="0" parTransId="{4A4D6989-1F94-4921-829F-4124F052D4C5}" sibTransId="{6E2BB696-C368-42FE-9702-96BF9F404A58}"/>
    <dgm:cxn modelId="{AC32AD60-19A3-4408-859E-1FD92A3E0BCA}" type="presOf" srcId="{14389F2E-B5D6-4E82-B85D-49CA315653EA}" destId="{C841085F-A654-440C-90CD-A3B4F43FE64E}" srcOrd="0" destOrd="2" presId="urn:microsoft.com/office/officeart/2005/8/layout/vList2"/>
    <dgm:cxn modelId="{45B82F65-A5BA-47BE-BD86-10799FA81337}" srcId="{F5D79282-A30F-400F-A4B2-D645245F2645}" destId="{5B0CBE71-AE48-4689-8914-71A9E2118C10}" srcOrd="4" destOrd="0" parTransId="{06C72B16-829F-460A-B977-5EFB88B7A5D3}" sibTransId="{BFDD5C57-CBCE-437B-8CE4-4D4F33767995}"/>
    <dgm:cxn modelId="{0034BF65-0EE2-4C10-AF84-298A76B822E2}" srcId="{6300473B-AE24-40DC-B075-8084E02A94DF}" destId="{14389F2E-B5D6-4E82-B85D-49CA315653EA}" srcOrd="2" destOrd="0" parTransId="{6F5822DA-BDE0-4426-BA8A-9F6701B7390A}" sibTransId="{ACBF2D23-A2FC-41DE-8496-90C5612F1F1D}"/>
    <dgm:cxn modelId="{C70B0B48-15F6-4CB3-8F84-17E0D1F8993F}" type="presOf" srcId="{6300473B-AE24-40DC-B075-8084E02A94DF}" destId="{9BCA95DE-875D-456C-98DB-91F98A9C2BD1}" srcOrd="0" destOrd="0" presId="urn:microsoft.com/office/officeart/2005/8/layout/vList2"/>
    <dgm:cxn modelId="{8FCAE24A-F83C-4925-A1C6-33AC94093EB8}" srcId="{F5D79282-A30F-400F-A4B2-D645245F2645}" destId="{CEF39DF9-FCD8-4690-850D-FC6DDA270779}" srcOrd="2" destOrd="0" parTransId="{48F9702E-AFBE-4A55-AEEC-C3A325749707}" sibTransId="{FE307098-2226-4D7D-886F-750A1973C872}"/>
    <dgm:cxn modelId="{ABD5EE4A-A035-4355-B093-AB40B77B0C81}" srcId="{7B46F5B5-5C4F-43F7-AF57-80B469B536BB}" destId="{6300473B-AE24-40DC-B075-8084E02A94DF}" srcOrd="1" destOrd="0" parTransId="{2C77EB87-41D8-452A-8772-35D6548EA5DB}" sibTransId="{8C3B8D3D-804C-41B4-8A9E-0E1628706585}"/>
    <dgm:cxn modelId="{6FBF4C6C-55B3-4FC2-A297-028D62133DA6}" type="presOf" srcId="{81A1B1EF-70BE-414C-8F48-64885DF92605}" destId="{C841085F-A654-440C-90CD-A3B4F43FE64E}" srcOrd="0" destOrd="0" presId="urn:microsoft.com/office/officeart/2005/8/layout/vList2"/>
    <dgm:cxn modelId="{1405226F-5511-4D79-9FBD-E6EAC8B24AFE}" type="presOf" srcId="{21C7B70B-97F3-46CC-802D-18F67070D993}" destId="{9EAF7F35-B64D-43BD-B4D7-67C9D139B1E2}" srcOrd="0" destOrd="3" presId="urn:microsoft.com/office/officeart/2005/8/layout/vList2"/>
    <dgm:cxn modelId="{8274AE56-E15C-4E6A-B0CE-EF1E8D2749BF}" srcId="{F5D79282-A30F-400F-A4B2-D645245F2645}" destId="{F7FCBD46-B341-4134-BFAB-DF9C0D226063}" srcOrd="0" destOrd="0" parTransId="{108A34D3-F8B8-4B95-B75F-B718BD584FDE}" sibTransId="{402E272E-CDFE-4452-B810-A241EBD5A580}"/>
    <dgm:cxn modelId="{79053A8C-CB46-49D9-8E0E-2A6874B04826}" srcId="{6300473B-AE24-40DC-B075-8084E02A94DF}" destId="{81A1B1EF-70BE-414C-8F48-64885DF92605}" srcOrd="0" destOrd="0" parTransId="{31AB6D54-230F-421D-8E90-1AC6DE7F7EFC}" sibTransId="{E8EFC96A-481D-4235-AA4A-12AC4932D235}"/>
    <dgm:cxn modelId="{A811E08F-E9BA-48B9-97C6-CFB5BA9E584F}" type="presOf" srcId="{F0D69792-8B63-4F72-8F3F-9EA31139DBEA}" destId="{C841085F-A654-440C-90CD-A3B4F43FE64E}" srcOrd="0" destOrd="1" presId="urn:microsoft.com/office/officeart/2005/8/layout/vList2"/>
    <dgm:cxn modelId="{3EA21B98-9A4B-41FB-8F93-6D3E850B59EE}" srcId="{F5D79282-A30F-400F-A4B2-D645245F2645}" destId="{21C7B70B-97F3-46CC-802D-18F67070D993}" srcOrd="3" destOrd="0" parTransId="{224693CB-C112-4769-AE36-90D91651FACC}" sibTransId="{02CF33CD-9E42-42E7-BA70-205031C6080F}"/>
    <dgm:cxn modelId="{A63B499D-7F99-4B79-A9D6-D346E2F62D06}" srcId="{6300473B-AE24-40DC-B075-8084E02A94DF}" destId="{F0D69792-8B63-4F72-8F3F-9EA31139DBEA}" srcOrd="1" destOrd="0" parTransId="{EFC29707-CE1C-4DE5-95F9-6B73C3BAB69F}" sibTransId="{CA37C985-367F-4061-93A4-E1BD0C867765}"/>
    <dgm:cxn modelId="{314007B2-6A22-485B-8F49-22A40E3C2B34}" srcId="{7B46F5B5-5C4F-43F7-AF57-80B469B536BB}" destId="{19C19DB4-D963-46A5-A62F-303851BEF36A}" srcOrd="0" destOrd="0" parTransId="{B2856BE1-383A-4ECE-B21F-5609B003BEE3}" sibTransId="{38F5BBE2-D9CA-48A4-B3FA-757DCCF418D8}"/>
    <dgm:cxn modelId="{E9C90CC3-46B1-4F79-A48F-170B3B54DAF6}" type="presOf" srcId="{5B0CBE71-AE48-4689-8914-71A9E2118C10}" destId="{9EAF7F35-B64D-43BD-B4D7-67C9D139B1E2}" srcOrd="0" destOrd="4" presId="urn:microsoft.com/office/officeart/2005/8/layout/vList2"/>
    <dgm:cxn modelId="{49309FE0-C8B4-45D7-AE9D-7A061D418B15}" type="presOf" srcId="{AFB9F272-497B-4238-87B3-FE1F42C31AD0}" destId="{9EAF7F35-B64D-43BD-B4D7-67C9D139B1E2}" srcOrd="0" destOrd="1" presId="urn:microsoft.com/office/officeart/2005/8/layout/vList2"/>
    <dgm:cxn modelId="{E76D73EF-63F8-4B71-854E-EAF0182C9DD6}" type="presOf" srcId="{CEF39DF9-FCD8-4690-850D-FC6DDA270779}" destId="{9EAF7F35-B64D-43BD-B4D7-67C9D139B1E2}" srcOrd="0" destOrd="2" presId="urn:microsoft.com/office/officeart/2005/8/layout/vList2"/>
    <dgm:cxn modelId="{1DA5C0EF-AC03-4E86-A1E2-05B1CD096794}" type="presOf" srcId="{7B46F5B5-5C4F-43F7-AF57-80B469B536BB}" destId="{2D4501CD-394A-4BD0-B1B2-786D61E9791A}" srcOrd="0" destOrd="0" presId="urn:microsoft.com/office/officeart/2005/8/layout/vList2"/>
    <dgm:cxn modelId="{4DC59171-6F97-4F14-BD95-51680D0A3772}" type="presParOf" srcId="{2D4501CD-394A-4BD0-B1B2-786D61E9791A}" destId="{91FF83D5-2380-4E89-A67C-E04151024054}" srcOrd="0" destOrd="0" presId="urn:microsoft.com/office/officeart/2005/8/layout/vList2"/>
    <dgm:cxn modelId="{2D03B147-0C5F-4AA3-8784-C62E8A3CDD49}" type="presParOf" srcId="{2D4501CD-394A-4BD0-B1B2-786D61E9791A}" destId="{ACC0B951-2D88-44B1-9094-AB2DFB6D8039}" srcOrd="1" destOrd="0" presId="urn:microsoft.com/office/officeart/2005/8/layout/vList2"/>
    <dgm:cxn modelId="{F5FB2D46-AFF1-4B19-B72F-C0187E57276B}" type="presParOf" srcId="{2D4501CD-394A-4BD0-B1B2-786D61E9791A}" destId="{9BCA95DE-875D-456C-98DB-91F98A9C2BD1}" srcOrd="2" destOrd="0" presId="urn:microsoft.com/office/officeart/2005/8/layout/vList2"/>
    <dgm:cxn modelId="{78C51A33-FAE1-4763-9B1D-2F8A287D708F}" type="presParOf" srcId="{2D4501CD-394A-4BD0-B1B2-786D61E9791A}" destId="{C841085F-A654-440C-90CD-A3B4F43FE64E}" srcOrd="3" destOrd="0" presId="urn:microsoft.com/office/officeart/2005/8/layout/vList2"/>
    <dgm:cxn modelId="{4607CCAC-CEC6-4172-8559-C5AEF4376770}" type="presParOf" srcId="{2D4501CD-394A-4BD0-B1B2-786D61E9791A}" destId="{59F2E988-2EDD-4C26-B4F1-6FBB6479B91F}" srcOrd="4" destOrd="0" presId="urn:microsoft.com/office/officeart/2005/8/layout/vList2"/>
    <dgm:cxn modelId="{5688BEE9-055D-4627-9DA4-729E808040E8}" type="presParOf" srcId="{2D4501CD-394A-4BD0-B1B2-786D61E9791A}" destId="{9EAF7F35-B64D-43BD-B4D7-67C9D139B1E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495297-89DA-41FC-B91A-853A5DDC322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E8CD745-9E0A-4207-8E4B-B2F9E09E54D0}">
      <dgm:prSet custT="0"/>
      <dgm:spPr/>
      <dgm:t>
        <a:bodyPr/>
        <a:lstStyle/>
        <a:p>
          <a:r>
            <a:rPr lang="en-US">
              <a:latin typeface="+mn-lt"/>
            </a:rPr>
            <a:t>Unintended adsorption of drug inside ECMO component</a:t>
          </a:r>
        </a:p>
      </dgm:t>
    </dgm:pt>
    <dgm:pt modelId="{2DAEB872-427F-4DE2-9550-F2C67C3F2963}" type="parTrans" cxnId="{6925AAED-278B-4D7C-BF38-5740FB51ADA0}">
      <dgm:prSet/>
      <dgm:spPr/>
      <dgm:t>
        <a:bodyPr/>
        <a:lstStyle/>
        <a:p>
          <a:endParaRPr lang="en-US">
            <a:latin typeface="+mn-lt"/>
          </a:endParaRPr>
        </a:p>
      </dgm:t>
    </dgm:pt>
    <dgm:pt modelId="{335EAE51-E6EE-42F1-97FE-F54C01167225}" type="sibTrans" cxnId="{6925AAED-278B-4D7C-BF38-5740FB51ADA0}">
      <dgm:prSet/>
      <dgm:spPr/>
      <dgm:t>
        <a:bodyPr/>
        <a:lstStyle/>
        <a:p>
          <a:endParaRPr lang="en-US">
            <a:latin typeface="+mn-lt"/>
          </a:endParaRPr>
        </a:p>
      </dgm:t>
    </dgm:pt>
    <dgm:pt modelId="{804B9731-4E46-45B2-A7D5-9CE729124E5D}">
      <dgm:prSet/>
      <dgm:spPr/>
      <dgm:t>
        <a:bodyPr/>
        <a:lstStyle/>
        <a:p>
          <a:r>
            <a:rPr lang="en-US">
              <a:latin typeface="+mn-lt"/>
            </a:rPr>
            <a:t>Components with increased surface area</a:t>
          </a:r>
        </a:p>
      </dgm:t>
    </dgm:pt>
    <dgm:pt modelId="{A793DEB9-82CB-4606-963F-56A0587698D0}" type="parTrans" cxnId="{C8A42BB0-C6EB-4FE8-8FA8-9112F76D5363}">
      <dgm:prSet/>
      <dgm:spPr/>
      <dgm:t>
        <a:bodyPr/>
        <a:lstStyle/>
        <a:p>
          <a:endParaRPr lang="en-US">
            <a:latin typeface="+mn-lt"/>
          </a:endParaRPr>
        </a:p>
      </dgm:t>
    </dgm:pt>
    <dgm:pt modelId="{93389FF6-CBFD-47C7-A340-BA8CAD4B3176}" type="sibTrans" cxnId="{C8A42BB0-C6EB-4FE8-8FA8-9112F76D5363}">
      <dgm:prSet/>
      <dgm:spPr/>
      <dgm:t>
        <a:bodyPr/>
        <a:lstStyle/>
        <a:p>
          <a:endParaRPr lang="en-US">
            <a:latin typeface="+mn-lt"/>
          </a:endParaRPr>
        </a:p>
      </dgm:t>
    </dgm:pt>
    <dgm:pt modelId="{119C6D16-7719-43C1-85A5-5FBB7A21E79B}">
      <dgm:prSet/>
      <dgm:spPr/>
      <dgm:t>
        <a:bodyPr/>
        <a:lstStyle/>
        <a:p>
          <a:r>
            <a:rPr lang="en-US" b="0">
              <a:latin typeface="+mn-lt"/>
            </a:rPr>
            <a:t>Tubing</a:t>
          </a:r>
        </a:p>
      </dgm:t>
    </dgm:pt>
    <dgm:pt modelId="{390B72D6-0A3B-4FE4-A66B-E261F941645B}" type="parTrans" cxnId="{4FF3D755-8BED-41C8-99C5-EEE04ADC456A}">
      <dgm:prSet/>
      <dgm:spPr/>
      <dgm:t>
        <a:bodyPr/>
        <a:lstStyle/>
        <a:p>
          <a:endParaRPr lang="en-US">
            <a:latin typeface="+mn-lt"/>
          </a:endParaRPr>
        </a:p>
      </dgm:t>
    </dgm:pt>
    <dgm:pt modelId="{BAC80AD6-760A-433B-8200-857E140EF3FC}" type="sibTrans" cxnId="{4FF3D755-8BED-41C8-99C5-EEE04ADC456A}">
      <dgm:prSet/>
      <dgm:spPr/>
      <dgm:t>
        <a:bodyPr/>
        <a:lstStyle/>
        <a:p>
          <a:endParaRPr lang="en-US">
            <a:latin typeface="+mn-lt"/>
          </a:endParaRPr>
        </a:p>
      </dgm:t>
    </dgm:pt>
    <dgm:pt modelId="{9ABD733F-30EF-4896-A981-5CD5B8755079}">
      <dgm:prSet/>
      <dgm:spPr/>
      <dgm:t>
        <a:bodyPr/>
        <a:lstStyle/>
        <a:p>
          <a:r>
            <a:rPr lang="en-US" b="0">
              <a:latin typeface="+mn-lt"/>
            </a:rPr>
            <a:t>Oxygenator </a:t>
          </a:r>
        </a:p>
      </dgm:t>
    </dgm:pt>
    <dgm:pt modelId="{C24EB552-E19A-48ED-9CF8-876B641530F3}" type="parTrans" cxnId="{CB458A29-94AB-4494-84D0-1C208F4721F2}">
      <dgm:prSet/>
      <dgm:spPr/>
      <dgm:t>
        <a:bodyPr/>
        <a:lstStyle/>
        <a:p>
          <a:endParaRPr lang="en-US">
            <a:latin typeface="+mn-lt"/>
          </a:endParaRPr>
        </a:p>
      </dgm:t>
    </dgm:pt>
    <dgm:pt modelId="{4242F575-C4AF-4D04-B90C-AE048907FE2E}" type="sibTrans" cxnId="{CB458A29-94AB-4494-84D0-1C208F4721F2}">
      <dgm:prSet/>
      <dgm:spPr/>
      <dgm:t>
        <a:bodyPr/>
        <a:lstStyle/>
        <a:p>
          <a:endParaRPr lang="en-US">
            <a:latin typeface="+mn-lt"/>
          </a:endParaRPr>
        </a:p>
      </dgm:t>
    </dgm:pt>
    <dgm:pt modelId="{1296886E-4B79-4FE8-ADD9-0C3B226C6DAE}">
      <dgm:prSet phldr="0" custT="1"/>
      <dgm:spPr/>
      <dgm:t>
        <a:bodyPr/>
        <a:lstStyle/>
        <a:p>
          <a:r>
            <a:rPr lang="en-US" sz="2000">
              <a:latin typeface="+mn-lt"/>
            </a:rPr>
            <a:t>Tubing</a:t>
          </a:r>
        </a:p>
      </dgm:t>
    </dgm:pt>
    <dgm:pt modelId="{A86B05E1-91D1-46C8-B574-5B2BA908F865}" type="parTrans" cxnId="{F40C7B4F-D30C-4AF5-9431-3D53989BB5FC}">
      <dgm:prSet/>
      <dgm:spPr/>
      <dgm:t>
        <a:bodyPr/>
        <a:lstStyle/>
        <a:p>
          <a:endParaRPr lang="en-US">
            <a:latin typeface="+mn-lt"/>
          </a:endParaRPr>
        </a:p>
      </dgm:t>
    </dgm:pt>
    <dgm:pt modelId="{E0D7D411-5292-41F8-AEE9-2BD3126E7B11}" type="sibTrans" cxnId="{F40C7B4F-D30C-4AF5-9431-3D53989BB5FC}">
      <dgm:prSet/>
      <dgm:spPr/>
      <dgm:t>
        <a:bodyPr/>
        <a:lstStyle/>
        <a:p>
          <a:endParaRPr lang="en-US">
            <a:latin typeface="+mn-lt"/>
          </a:endParaRPr>
        </a:p>
      </dgm:t>
    </dgm:pt>
    <dgm:pt modelId="{1E5FE8C7-0F76-4D8D-B9AD-006ACABE2966}">
      <dgm:prSet phldr="0" custT="1"/>
      <dgm:spPr/>
      <dgm:t>
        <a:bodyPr/>
        <a:lstStyle/>
        <a:p>
          <a:pPr rtl="0"/>
          <a:r>
            <a:rPr lang="en-US" sz="2000">
              <a:latin typeface="+mn-lt"/>
            </a:rPr>
            <a:t>Exchange heater</a:t>
          </a:r>
        </a:p>
      </dgm:t>
    </dgm:pt>
    <dgm:pt modelId="{5B050A07-1062-4942-8185-9A1323CFD301}" type="parTrans" cxnId="{498A460E-27E1-4E43-A06D-1CEA0201E987}">
      <dgm:prSet/>
      <dgm:spPr/>
      <dgm:t>
        <a:bodyPr/>
        <a:lstStyle/>
        <a:p>
          <a:endParaRPr lang="en-US">
            <a:latin typeface="+mn-lt"/>
          </a:endParaRPr>
        </a:p>
      </dgm:t>
    </dgm:pt>
    <dgm:pt modelId="{4D09E8A3-653B-42E0-8368-696365F5E1A5}" type="sibTrans" cxnId="{498A460E-27E1-4E43-A06D-1CEA0201E987}">
      <dgm:prSet/>
      <dgm:spPr/>
      <dgm:t>
        <a:bodyPr/>
        <a:lstStyle/>
        <a:p>
          <a:endParaRPr lang="en-US">
            <a:latin typeface="+mn-lt"/>
          </a:endParaRPr>
        </a:p>
      </dgm:t>
    </dgm:pt>
    <dgm:pt modelId="{35A334B6-3A46-48AC-ADEA-E3D49F21E20C}">
      <dgm:prSet phldr="0" custT="1"/>
      <dgm:spPr/>
      <dgm:t>
        <a:bodyPr/>
        <a:lstStyle/>
        <a:p>
          <a:r>
            <a:rPr lang="en-US" sz="2000">
              <a:latin typeface="+mn-lt"/>
            </a:rPr>
            <a:t>Oxygenator</a:t>
          </a:r>
        </a:p>
      </dgm:t>
    </dgm:pt>
    <dgm:pt modelId="{02C95998-6938-4BEE-BBA1-7B334379B3F3}" type="parTrans" cxnId="{DDDD6707-1C4B-4758-BA3F-6349F32F7B01}">
      <dgm:prSet/>
      <dgm:spPr/>
      <dgm:t>
        <a:bodyPr/>
        <a:lstStyle/>
        <a:p>
          <a:endParaRPr lang="en-US">
            <a:latin typeface="+mn-lt"/>
          </a:endParaRPr>
        </a:p>
      </dgm:t>
    </dgm:pt>
    <dgm:pt modelId="{FCEB87E2-B5F0-4B92-A2B1-AB2146737361}" type="sibTrans" cxnId="{DDDD6707-1C4B-4758-BA3F-6349F32F7B01}">
      <dgm:prSet/>
      <dgm:spPr/>
      <dgm:t>
        <a:bodyPr/>
        <a:lstStyle/>
        <a:p>
          <a:endParaRPr lang="en-US">
            <a:latin typeface="+mn-lt"/>
          </a:endParaRPr>
        </a:p>
      </dgm:t>
    </dgm:pt>
    <dgm:pt modelId="{F884BE7A-90E0-4EAD-BC1D-BC430E526CB4}">
      <dgm:prSet phldr="0"/>
      <dgm:spPr/>
      <dgm:t>
        <a:bodyPr/>
        <a:lstStyle/>
        <a:p>
          <a:pPr rtl="0"/>
          <a:r>
            <a:rPr lang="en-US" sz="2200">
              <a:solidFill>
                <a:schemeClr val="bg1"/>
              </a:solidFill>
              <a:latin typeface="+mn-lt"/>
              <a:ea typeface="Calibri Light" panose="020F0302020204030204"/>
              <a:cs typeface="Calibri Light" panose="020F0302020204030204"/>
            </a:rPr>
            <a:t>Lipophilicity</a:t>
          </a:r>
          <a:r>
            <a:rPr lang="en-US" sz="2200">
              <a:solidFill>
                <a:srgbClr val="000000"/>
              </a:solidFill>
              <a:latin typeface="+mn-lt"/>
              <a:ea typeface="Calibri Light" panose="020F0302020204030204"/>
              <a:cs typeface="Calibri Light" panose="020F0302020204030204"/>
            </a:rPr>
            <a:t> </a:t>
          </a:r>
        </a:p>
      </dgm:t>
    </dgm:pt>
    <dgm:pt modelId="{0C31F344-6EA9-4A21-851A-4650EAD7DA73}" type="parTrans" cxnId="{E6EFC73B-056D-4F56-929C-1C8B7E9AA2E0}">
      <dgm:prSet/>
      <dgm:spPr/>
      <dgm:t>
        <a:bodyPr/>
        <a:lstStyle/>
        <a:p>
          <a:endParaRPr lang="en-US">
            <a:latin typeface="+mn-lt"/>
          </a:endParaRPr>
        </a:p>
      </dgm:t>
    </dgm:pt>
    <dgm:pt modelId="{E34FFD15-2F28-4898-9283-91D2DE268A63}" type="sibTrans" cxnId="{E6EFC73B-056D-4F56-929C-1C8B7E9AA2E0}">
      <dgm:prSet/>
      <dgm:spPr/>
      <dgm:t>
        <a:bodyPr/>
        <a:lstStyle/>
        <a:p>
          <a:endParaRPr lang="en-US">
            <a:latin typeface="+mn-lt"/>
          </a:endParaRPr>
        </a:p>
      </dgm:t>
    </dgm:pt>
    <dgm:pt modelId="{A8D91063-5A8F-4AD2-82CD-6BBC8A70BC55}">
      <dgm:prSet phldr="0"/>
      <dgm:spPr/>
      <dgm:t>
        <a:bodyPr/>
        <a:lstStyle/>
        <a:p>
          <a:pPr rtl="0"/>
          <a:r>
            <a:rPr lang="en-US" sz="1800">
              <a:latin typeface="+mn-lt"/>
              <a:ea typeface="Calibri Light" panose="020F0302020204030204"/>
              <a:cs typeface="Calibri Light" panose="020F0302020204030204"/>
            </a:rPr>
            <a:t>Expressed as log P</a:t>
          </a:r>
        </a:p>
      </dgm:t>
    </dgm:pt>
    <dgm:pt modelId="{AD8B1F1F-AF46-4786-8218-DA772B06898D}" type="parTrans" cxnId="{18EF10C2-6B22-41B6-8860-890212AB74C8}">
      <dgm:prSet/>
      <dgm:spPr/>
      <dgm:t>
        <a:bodyPr/>
        <a:lstStyle/>
        <a:p>
          <a:endParaRPr lang="en-US">
            <a:latin typeface="+mn-lt"/>
          </a:endParaRPr>
        </a:p>
      </dgm:t>
    </dgm:pt>
    <dgm:pt modelId="{97E69BD2-2514-4BF6-B843-BF6643CA7D55}" type="sibTrans" cxnId="{18EF10C2-6B22-41B6-8860-890212AB74C8}">
      <dgm:prSet/>
      <dgm:spPr/>
      <dgm:t>
        <a:bodyPr/>
        <a:lstStyle/>
        <a:p>
          <a:endParaRPr lang="en-US">
            <a:latin typeface="+mn-lt"/>
          </a:endParaRPr>
        </a:p>
      </dgm:t>
    </dgm:pt>
    <dgm:pt modelId="{4E6DC8C8-312D-4CF8-8F9A-B1501931B091}">
      <dgm:prSet phldr="0"/>
      <dgm:spPr/>
      <dgm:t>
        <a:bodyPr/>
        <a:lstStyle/>
        <a:p>
          <a:pPr rtl="0"/>
          <a:r>
            <a:rPr lang="en-US" sz="1800">
              <a:latin typeface="+mn-lt"/>
              <a:ea typeface="Calibri Light" panose="020F0302020204030204"/>
              <a:cs typeface="Calibri Light" panose="020F0302020204030204"/>
            </a:rPr>
            <a:t>Higher log p=lipophilic</a:t>
          </a:r>
        </a:p>
      </dgm:t>
    </dgm:pt>
    <dgm:pt modelId="{346C4978-06B6-43CE-BBD5-16E2218CA3F3}" type="parTrans" cxnId="{4CDB887A-C530-4F2D-94E3-1DBD452F3756}">
      <dgm:prSet/>
      <dgm:spPr/>
      <dgm:t>
        <a:bodyPr/>
        <a:lstStyle/>
        <a:p>
          <a:endParaRPr lang="en-US">
            <a:latin typeface="+mn-lt"/>
          </a:endParaRPr>
        </a:p>
      </dgm:t>
    </dgm:pt>
    <dgm:pt modelId="{97D0D451-253C-417D-A26D-3DA2DD73183A}" type="sibTrans" cxnId="{4CDB887A-C530-4F2D-94E3-1DBD452F3756}">
      <dgm:prSet/>
      <dgm:spPr/>
      <dgm:t>
        <a:bodyPr/>
        <a:lstStyle/>
        <a:p>
          <a:endParaRPr lang="en-US">
            <a:latin typeface="+mn-lt"/>
          </a:endParaRPr>
        </a:p>
      </dgm:t>
    </dgm:pt>
    <dgm:pt modelId="{2AF0D670-6958-46ED-AA0A-B58EFC409492}">
      <dgm:prSet phldr="0"/>
      <dgm:spPr/>
      <dgm:t>
        <a:bodyPr/>
        <a:lstStyle/>
        <a:p>
          <a:pPr rtl="0"/>
          <a:r>
            <a:rPr lang="en-US" sz="1800" dirty="0">
              <a:latin typeface="+mn-lt"/>
              <a:ea typeface="Calibri Light" panose="020F0302020204030204"/>
              <a:cs typeface="Calibri Light" panose="020F0302020204030204"/>
            </a:rPr>
            <a:t>Lower log p=hydrophilic  </a:t>
          </a:r>
        </a:p>
      </dgm:t>
    </dgm:pt>
    <dgm:pt modelId="{79863F95-9E4A-4E8C-B8BC-006B5C03FE75}" type="parTrans" cxnId="{ED1B8DBF-00E6-45C9-8EC2-5C401CAC6625}">
      <dgm:prSet/>
      <dgm:spPr/>
      <dgm:t>
        <a:bodyPr/>
        <a:lstStyle/>
        <a:p>
          <a:endParaRPr lang="en-US">
            <a:latin typeface="+mn-lt"/>
          </a:endParaRPr>
        </a:p>
      </dgm:t>
    </dgm:pt>
    <dgm:pt modelId="{D025B0CB-2F3E-4287-868A-DF26670411BC}" type="sibTrans" cxnId="{ED1B8DBF-00E6-45C9-8EC2-5C401CAC6625}">
      <dgm:prSet/>
      <dgm:spPr/>
      <dgm:t>
        <a:bodyPr/>
        <a:lstStyle/>
        <a:p>
          <a:endParaRPr lang="en-US">
            <a:latin typeface="+mn-lt"/>
          </a:endParaRPr>
        </a:p>
      </dgm:t>
    </dgm:pt>
    <dgm:pt modelId="{B3BAE7DC-E149-47C3-84DA-8C5E31DCBDCC}" type="pres">
      <dgm:prSet presAssocID="{75495297-89DA-41FC-B91A-853A5DDC322A}" presName="linear" presStyleCnt="0">
        <dgm:presLayoutVars>
          <dgm:animLvl val="lvl"/>
          <dgm:resizeHandles val="exact"/>
        </dgm:presLayoutVars>
      </dgm:prSet>
      <dgm:spPr/>
    </dgm:pt>
    <dgm:pt modelId="{B064F4CC-0783-481B-B6B4-E2C0D6B5BAEC}" type="pres">
      <dgm:prSet presAssocID="{5E8CD745-9E0A-4207-8E4B-B2F9E09E54D0}" presName="parentText" presStyleLbl="node1" presStyleIdx="0" presStyleCnt="3">
        <dgm:presLayoutVars>
          <dgm:chMax val="0"/>
          <dgm:bulletEnabled val="1"/>
        </dgm:presLayoutVars>
      </dgm:prSet>
      <dgm:spPr/>
    </dgm:pt>
    <dgm:pt modelId="{D5A107BE-C967-4EDF-9789-166DABEF1DEB}" type="pres">
      <dgm:prSet presAssocID="{5E8CD745-9E0A-4207-8E4B-B2F9E09E54D0}" presName="childText" presStyleLbl="revTx" presStyleIdx="0" presStyleCnt="3">
        <dgm:presLayoutVars>
          <dgm:bulletEnabled val="1"/>
        </dgm:presLayoutVars>
      </dgm:prSet>
      <dgm:spPr/>
    </dgm:pt>
    <dgm:pt modelId="{12A3F235-165A-48B4-9D09-F4AE7480EF58}" type="pres">
      <dgm:prSet presAssocID="{804B9731-4E46-45B2-A7D5-9CE729124E5D}" presName="parentText" presStyleLbl="node1" presStyleIdx="1" presStyleCnt="3">
        <dgm:presLayoutVars>
          <dgm:chMax val="0"/>
          <dgm:bulletEnabled val="1"/>
        </dgm:presLayoutVars>
      </dgm:prSet>
      <dgm:spPr/>
    </dgm:pt>
    <dgm:pt modelId="{5C4C300D-1DB7-4351-B3AC-3C86F6AD267B}" type="pres">
      <dgm:prSet presAssocID="{804B9731-4E46-45B2-A7D5-9CE729124E5D}" presName="childText" presStyleLbl="revTx" presStyleIdx="1" presStyleCnt="3">
        <dgm:presLayoutVars>
          <dgm:bulletEnabled val="1"/>
        </dgm:presLayoutVars>
      </dgm:prSet>
      <dgm:spPr/>
    </dgm:pt>
    <dgm:pt modelId="{3F86AA6C-6D58-402C-B819-82BFB1E2D91D}" type="pres">
      <dgm:prSet presAssocID="{F884BE7A-90E0-4EAD-BC1D-BC430E526CB4}" presName="parentText" presStyleLbl="node1" presStyleIdx="2" presStyleCnt="3">
        <dgm:presLayoutVars>
          <dgm:chMax val="0"/>
          <dgm:bulletEnabled val="1"/>
        </dgm:presLayoutVars>
      </dgm:prSet>
      <dgm:spPr/>
    </dgm:pt>
    <dgm:pt modelId="{44443B17-09DE-484F-A755-D0FB407D2ECC}" type="pres">
      <dgm:prSet presAssocID="{F884BE7A-90E0-4EAD-BC1D-BC430E526CB4}" presName="childText" presStyleLbl="revTx" presStyleIdx="2" presStyleCnt="3">
        <dgm:presLayoutVars>
          <dgm:bulletEnabled val="1"/>
        </dgm:presLayoutVars>
      </dgm:prSet>
      <dgm:spPr/>
    </dgm:pt>
  </dgm:ptLst>
  <dgm:cxnLst>
    <dgm:cxn modelId="{DDDD6707-1C4B-4758-BA3F-6349F32F7B01}" srcId="{5E8CD745-9E0A-4207-8E4B-B2F9E09E54D0}" destId="{35A334B6-3A46-48AC-ADEA-E3D49F21E20C}" srcOrd="2" destOrd="0" parTransId="{02C95998-6938-4BEE-BBA1-7B334379B3F3}" sibTransId="{FCEB87E2-B5F0-4B92-A2B1-AB2146737361}"/>
    <dgm:cxn modelId="{64A9C10A-7B9E-4038-9F9A-2907D223238E}" type="presOf" srcId="{A8D91063-5A8F-4AD2-82CD-6BBC8A70BC55}" destId="{44443B17-09DE-484F-A755-D0FB407D2ECC}" srcOrd="0" destOrd="0" presId="urn:microsoft.com/office/officeart/2005/8/layout/vList2"/>
    <dgm:cxn modelId="{498A460E-27E1-4E43-A06D-1CEA0201E987}" srcId="{5E8CD745-9E0A-4207-8E4B-B2F9E09E54D0}" destId="{1E5FE8C7-0F76-4D8D-B9AD-006ACABE2966}" srcOrd="1" destOrd="0" parTransId="{5B050A07-1062-4942-8185-9A1323CFD301}" sibTransId="{4D09E8A3-653B-42E0-8368-696365F5E1A5}"/>
    <dgm:cxn modelId="{9DF0A010-AE20-4CA6-8D83-14E24A342425}" type="presOf" srcId="{804B9731-4E46-45B2-A7D5-9CE729124E5D}" destId="{12A3F235-165A-48B4-9D09-F4AE7480EF58}" srcOrd="0" destOrd="0" presId="urn:microsoft.com/office/officeart/2005/8/layout/vList2"/>
    <dgm:cxn modelId="{8551DA16-1A6C-4183-927C-4DD5D726ECCA}" type="presOf" srcId="{35A334B6-3A46-48AC-ADEA-E3D49F21E20C}" destId="{D5A107BE-C967-4EDF-9789-166DABEF1DEB}" srcOrd="0" destOrd="2" presId="urn:microsoft.com/office/officeart/2005/8/layout/vList2"/>
    <dgm:cxn modelId="{32BCC418-BBA8-4991-AAF8-8CE87E626275}" type="presOf" srcId="{75495297-89DA-41FC-B91A-853A5DDC322A}" destId="{B3BAE7DC-E149-47C3-84DA-8C5E31DCBDCC}" srcOrd="0" destOrd="0" presId="urn:microsoft.com/office/officeart/2005/8/layout/vList2"/>
    <dgm:cxn modelId="{CB458A29-94AB-4494-84D0-1C208F4721F2}" srcId="{804B9731-4E46-45B2-A7D5-9CE729124E5D}" destId="{9ABD733F-30EF-4896-A981-5CD5B8755079}" srcOrd="1" destOrd="0" parTransId="{C24EB552-E19A-48ED-9CF8-876B641530F3}" sibTransId="{4242F575-C4AF-4D04-B90C-AE048907FE2E}"/>
    <dgm:cxn modelId="{E6EFC73B-056D-4F56-929C-1C8B7E9AA2E0}" srcId="{75495297-89DA-41FC-B91A-853A5DDC322A}" destId="{F884BE7A-90E0-4EAD-BC1D-BC430E526CB4}" srcOrd="2" destOrd="0" parTransId="{0C31F344-6EA9-4A21-851A-4650EAD7DA73}" sibTransId="{E34FFD15-2F28-4898-9283-91D2DE268A63}"/>
    <dgm:cxn modelId="{BED88846-624D-4D80-B4DD-D1DB62324ABF}" type="presOf" srcId="{119C6D16-7719-43C1-85A5-5FBB7A21E79B}" destId="{5C4C300D-1DB7-4351-B3AC-3C86F6AD267B}" srcOrd="0" destOrd="0" presId="urn:microsoft.com/office/officeart/2005/8/layout/vList2"/>
    <dgm:cxn modelId="{F40C7B4F-D30C-4AF5-9431-3D53989BB5FC}" srcId="{5E8CD745-9E0A-4207-8E4B-B2F9E09E54D0}" destId="{1296886E-4B79-4FE8-ADD9-0C3B226C6DAE}" srcOrd="0" destOrd="0" parTransId="{A86B05E1-91D1-46C8-B574-5B2BA908F865}" sibTransId="{E0D7D411-5292-41F8-AEE9-2BD3126E7B11}"/>
    <dgm:cxn modelId="{4FF3D755-8BED-41C8-99C5-EEE04ADC456A}" srcId="{804B9731-4E46-45B2-A7D5-9CE729124E5D}" destId="{119C6D16-7719-43C1-85A5-5FBB7A21E79B}" srcOrd="0" destOrd="0" parTransId="{390B72D6-0A3B-4FE4-A66B-E261F941645B}" sibTransId="{BAC80AD6-760A-433B-8200-857E140EF3FC}"/>
    <dgm:cxn modelId="{F915FC77-8C1B-49F5-87EA-C7823A6E64AB}" type="presOf" srcId="{F884BE7A-90E0-4EAD-BC1D-BC430E526CB4}" destId="{3F86AA6C-6D58-402C-B819-82BFB1E2D91D}" srcOrd="0" destOrd="0" presId="urn:microsoft.com/office/officeart/2005/8/layout/vList2"/>
    <dgm:cxn modelId="{4CDB887A-C530-4F2D-94E3-1DBD452F3756}" srcId="{F884BE7A-90E0-4EAD-BC1D-BC430E526CB4}" destId="{4E6DC8C8-312D-4CF8-8F9A-B1501931B091}" srcOrd="1" destOrd="0" parTransId="{346C4978-06B6-43CE-BBD5-16E2218CA3F3}" sibTransId="{97D0D451-253C-417D-A26D-3DA2DD73183A}"/>
    <dgm:cxn modelId="{D252338B-BF67-4B79-AC90-6CC073630176}" type="presOf" srcId="{5E8CD745-9E0A-4207-8E4B-B2F9E09E54D0}" destId="{B064F4CC-0783-481B-B6B4-E2C0D6B5BAEC}" srcOrd="0" destOrd="0" presId="urn:microsoft.com/office/officeart/2005/8/layout/vList2"/>
    <dgm:cxn modelId="{1F222199-D006-4368-A7C2-C18A62BDD7ED}" type="presOf" srcId="{4E6DC8C8-312D-4CF8-8F9A-B1501931B091}" destId="{44443B17-09DE-484F-A755-D0FB407D2ECC}" srcOrd="0" destOrd="1" presId="urn:microsoft.com/office/officeart/2005/8/layout/vList2"/>
    <dgm:cxn modelId="{DA6188AB-6BA4-4DCB-B9AC-EA558F7A2119}" type="presOf" srcId="{1296886E-4B79-4FE8-ADD9-0C3B226C6DAE}" destId="{D5A107BE-C967-4EDF-9789-166DABEF1DEB}" srcOrd="0" destOrd="0" presId="urn:microsoft.com/office/officeart/2005/8/layout/vList2"/>
    <dgm:cxn modelId="{C8A42BB0-C6EB-4FE8-8FA8-9112F76D5363}" srcId="{75495297-89DA-41FC-B91A-853A5DDC322A}" destId="{804B9731-4E46-45B2-A7D5-9CE729124E5D}" srcOrd="1" destOrd="0" parTransId="{A793DEB9-82CB-4606-963F-56A0587698D0}" sibTransId="{93389FF6-CBFD-47C7-A340-BA8CAD4B3176}"/>
    <dgm:cxn modelId="{84D7D6B5-5F79-425A-B35F-0B13FE02A8D5}" type="presOf" srcId="{2AF0D670-6958-46ED-AA0A-B58EFC409492}" destId="{44443B17-09DE-484F-A755-D0FB407D2ECC}" srcOrd="0" destOrd="2" presId="urn:microsoft.com/office/officeart/2005/8/layout/vList2"/>
    <dgm:cxn modelId="{3A3385B9-3083-4F8A-8B51-21AD80B333FB}" type="presOf" srcId="{1E5FE8C7-0F76-4D8D-B9AD-006ACABE2966}" destId="{D5A107BE-C967-4EDF-9789-166DABEF1DEB}" srcOrd="0" destOrd="1" presId="urn:microsoft.com/office/officeart/2005/8/layout/vList2"/>
    <dgm:cxn modelId="{ED1B8DBF-00E6-45C9-8EC2-5C401CAC6625}" srcId="{F884BE7A-90E0-4EAD-BC1D-BC430E526CB4}" destId="{2AF0D670-6958-46ED-AA0A-B58EFC409492}" srcOrd="2" destOrd="0" parTransId="{79863F95-9E4A-4E8C-B8BC-006B5C03FE75}" sibTransId="{D025B0CB-2F3E-4287-868A-DF26670411BC}"/>
    <dgm:cxn modelId="{18EF10C2-6B22-41B6-8860-890212AB74C8}" srcId="{F884BE7A-90E0-4EAD-BC1D-BC430E526CB4}" destId="{A8D91063-5A8F-4AD2-82CD-6BBC8A70BC55}" srcOrd="0" destOrd="0" parTransId="{AD8B1F1F-AF46-4786-8218-DA772B06898D}" sibTransId="{97E69BD2-2514-4BF6-B843-BF6643CA7D55}"/>
    <dgm:cxn modelId="{6CA92CC9-2EDB-4347-AB4D-FC7A43F53D41}" type="presOf" srcId="{9ABD733F-30EF-4896-A981-5CD5B8755079}" destId="{5C4C300D-1DB7-4351-B3AC-3C86F6AD267B}" srcOrd="0" destOrd="1" presId="urn:microsoft.com/office/officeart/2005/8/layout/vList2"/>
    <dgm:cxn modelId="{6925AAED-278B-4D7C-BF38-5740FB51ADA0}" srcId="{75495297-89DA-41FC-B91A-853A5DDC322A}" destId="{5E8CD745-9E0A-4207-8E4B-B2F9E09E54D0}" srcOrd="0" destOrd="0" parTransId="{2DAEB872-427F-4DE2-9550-F2C67C3F2963}" sibTransId="{335EAE51-E6EE-42F1-97FE-F54C01167225}"/>
    <dgm:cxn modelId="{D581E8DF-739D-40D5-87E6-C7328324BC7A}" type="presParOf" srcId="{B3BAE7DC-E149-47C3-84DA-8C5E31DCBDCC}" destId="{B064F4CC-0783-481B-B6B4-E2C0D6B5BAEC}" srcOrd="0" destOrd="0" presId="urn:microsoft.com/office/officeart/2005/8/layout/vList2"/>
    <dgm:cxn modelId="{9997F878-D3E3-4A32-907B-4C8DB75AABCE}" type="presParOf" srcId="{B3BAE7DC-E149-47C3-84DA-8C5E31DCBDCC}" destId="{D5A107BE-C967-4EDF-9789-166DABEF1DEB}" srcOrd="1" destOrd="0" presId="urn:microsoft.com/office/officeart/2005/8/layout/vList2"/>
    <dgm:cxn modelId="{1C3B65B8-07E7-4575-89F8-57E00354C30A}" type="presParOf" srcId="{B3BAE7DC-E149-47C3-84DA-8C5E31DCBDCC}" destId="{12A3F235-165A-48B4-9D09-F4AE7480EF58}" srcOrd="2" destOrd="0" presId="urn:microsoft.com/office/officeart/2005/8/layout/vList2"/>
    <dgm:cxn modelId="{88C1CF5D-D353-497E-BFC9-4ABCC21ECB07}" type="presParOf" srcId="{B3BAE7DC-E149-47C3-84DA-8C5E31DCBDCC}" destId="{5C4C300D-1DB7-4351-B3AC-3C86F6AD267B}" srcOrd="3" destOrd="0" presId="urn:microsoft.com/office/officeart/2005/8/layout/vList2"/>
    <dgm:cxn modelId="{B53FF402-5D20-465F-AD63-ED5502EFBAC6}" type="presParOf" srcId="{B3BAE7DC-E149-47C3-84DA-8C5E31DCBDCC}" destId="{3F86AA6C-6D58-402C-B819-82BFB1E2D91D}" srcOrd="4" destOrd="0" presId="urn:microsoft.com/office/officeart/2005/8/layout/vList2"/>
    <dgm:cxn modelId="{5C1764C0-9194-4312-9CCA-EA60D04BE6A3}" type="presParOf" srcId="{B3BAE7DC-E149-47C3-84DA-8C5E31DCBDCC}" destId="{44443B17-09DE-484F-A755-D0FB407D2ECC}"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325F3-50A6-4A25-B376-D524092DEC8E}">
      <dsp:nvSpPr>
        <dsp:cNvPr id="0" name=""/>
        <dsp:cNvSpPr/>
      </dsp:nvSpPr>
      <dsp:spPr>
        <a:xfrm>
          <a:off x="0" y="194"/>
          <a:ext cx="49395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BDE658-429E-492E-B68D-FCF9A4792C33}">
      <dsp:nvSpPr>
        <dsp:cNvPr id="0" name=""/>
        <dsp:cNvSpPr/>
      </dsp:nvSpPr>
      <dsp:spPr>
        <a:xfrm>
          <a:off x="0" y="194"/>
          <a:ext cx="4934773" cy="56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mn-lt"/>
            </a:rPr>
            <a:t>ADME – Absorption, distribution, metabolism, and excretion</a:t>
          </a:r>
        </a:p>
      </dsp:txBody>
      <dsp:txXfrm>
        <a:off x="0" y="194"/>
        <a:ext cx="4934773" cy="564177"/>
      </dsp:txXfrm>
    </dsp:sp>
    <dsp:sp modelId="{7A213696-7E05-4D07-9877-E85423B70748}">
      <dsp:nvSpPr>
        <dsp:cNvPr id="0" name=""/>
        <dsp:cNvSpPr/>
      </dsp:nvSpPr>
      <dsp:spPr>
        <a:xfrm>
          <a:off x="0" y="564371"/>
          <a:ext cx="493959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0BF4A-AC30-4F86-937F-7CACE138114E}">
      <dsp:nvSpPr>
        <dsp:cNvPr id="0" name=""/>
        <dsp:cNvSpPr/>
      </dsp:nvSpPr>
      <dsp:spPr>
        <a:xfrm>
          <a:off x="0" y="564371"/>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AT – Antithrombin</a:t>
          </a:r>
        </a:p>
      </dsp:txBody>
      <dsp:txXfrm>
        <a:off x="0" y="564371"/>
        <a:ext cx="4939597" cy="291352"/>
      </dsp:txXfrm>
    </dsp:sp>
    <dsp:sp modelId="{9E9700BA-C221-4673-AE47-7AF68712B0DB}">
      <dsp:nvSpPr>
        <dsp:cNvPr id="0" name=""/>
        <dsp:cNvSpPr/>
      </dsp:nvSpPr>
      <dsp:spPr>
        <a:xfrm>
          <a:off x="0" y="855723"/>
          <a:ext cx="493959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63ADF-59DF-48E5-A8F4-2D535729FACA}">
      <dsp:nvSpPr>
        <dsp:cNvPr id="0" name=""/>
        <dsp:cNvSpPr/>
      </dsp:nvSpPr>
      <dsp:spPr>
        <a:xfrm>
          <a:off x="0" y="855723"/>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ARDS – Acute respiratory distress syndrome</a:t>
          </a:r>
        </a:p>
      </dsp:txBody>
      <dsp:txXfrm>
        <a:off x="0" y="855723"/>
        <a:ext cx="4939597" cy="291352"/>
      </dsp:txXfrm>
    </dsp:sp>
    <dsp:sp modelId="{E2BF87EA-12EF-4AFB-A00D-6A6B64B28D59}">
      <dsp:nvSpPr>
        <dsp:cNvPr id="0" name=""/>
        <dsp:cNvSpPr/>
      </dsp:nvSpPr>
      <dsp:spPr>
        <a:xfrm>
          <a:off x="0" y="1147075"/>
          <a:ext cx="493959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1AD85-4691-414A-A2AB-C824FF526223}">
      <dsp:nvSpPr>
        <dsp:cNvPr id="0" name=""/>
        <dsp:cNvSpPr/>
      </dsp:nvSpPr>
      <dsp:spPr>
        <a:xfrm>
          <a:off x="0" y="1147075"/>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CDH – Congenital diaphragmatic hernia</a:t>
          </a:r>
        </a:p>
      </dsp:txBody>
      <dsp:txXfrm>
        <a:off x="0" y="1147075"/>
        <a:ext cx="4939597" cy="291352"/>
      </dsp:txXfrm>
    </dsp:sp>
    <dsp:sp modelId="{2FCBD52D-E94B-422D-955E-44DF8219863D}">
      <dsp:nvSpPr>
        <dsp:cNvPr id="0" name=""/>
        <dsp:cNvSpPr/>
      </dsp:nvSpPr>
      <dsp:spPr>
        <a:xfrm>
          <a:off x="0" y="1438427"/>
          <a:ext cx="493959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D4B45-7C90-4FA4-9508-28D74D8E58CD}">
      <dsp:nvSpPr>
        <dsp:cNvPr id="0" name=""/>
        <dsp:cNvSpPr/>
      </dsp:nvSpPr>
      <dsp:spPr>
        <a:xfrm>
          <a:off x="0" y="1438427"/>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CL – Clearance</a:t>
          </a:r>
        </a:p>
      </dsp:txBody>
      <dsp:txXfrm>
        <a:off x="0" y="1438427"/>
        <a:ext cx="4939597" cy="291352"/>
      </dsp:txXfrm>
    </dsp:sp>
    <dsp:sp modelId="{30DB98ED-B90C-4868-90F4-2C0A30C78698}">
      <dsp:nvSpPr>
        <dsp:cNvPr id="0" name=""/>
        <dsp:cNvSpPr/>
      </dsp:nvSpPr>
      <dsp:spPr>
        <a:xfrm>
          <a:off x="0" y="1729779"/>
          <a:ext cx="49395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864A9-59FE-4A80-ADC4-0F6029DE1443}">
      <dsp:nvSpPr>
        <dsp:cNvPr id="0" name=""/>
        <dsp:cNvSpPr/>
      </dsp:nvSpPr>
      <dsp:spPr>
        <a:xfrm>
          <a:off x="0" y="1729779"/>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CO – Cardiac output</a:t>
          </a:r>
        </a:p>
      </dsp:txBody>
      <dsp:txXfrm>
        <a:off x="0" y="1729779"/>
        <a:ext cx="4939597" cy="291352"/>
      </dsp:txXfrm>
    </dsp:sp>
    <dsp:sp modelId="{B4C42430-ADF1-46B9-AF9D-8BA84B8C8B47}">
      <dsp:nvSpPr>
        <dsp:cNvPr id="0" name=""/>
        <dsp:cNvSpPr/>
      </dsp:nvSpPr>
      <dsp:spPr>
        <a:xfrm>
          <a:off x="0" y="2021131"/>
          <a:ext cx="493959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A4F53-AF74-4788-90FD-3BC90EE083CB}">
      <dsp:nvSpPr>
        <dsp:cNvPr id="0" name=""/>
        <dsp:cNvSpPr/>
      </dsp:nvSpPr>
      <dsp:spPr>
        <a:xfrm>
          <a:off x="0" y="2021131"/>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CO2 – Carbon dioxide</a:t>
          </a:r>
        </a:p>
      </dsp:txBody>
      <dsp:txXfrm>
        <a:off x="0" y="2021131"/>
        <a:ext cx="4939597" cy="291352"/>
      </dsp:txXfrm>
    </dsp:sp>
    <dsp:sp modelId="{DC6D45F0-690B-4E1C-8300-82B12E389C18}">
      <dsp:nvSpPr>
        <dsp:cNvPr id="0" name=""/>
        <dsp:cNvSpPr/>
      </dsp:nvSpPr>
      <dsp:spPr>
        <a:xfrm>
          <a:off x="0" y="2312483"/>
          <a:ext cx="493959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43BEA-EEB3-4388-A4FD-FBC3309FBD67}">
      <dsp:nvSpPr>
        <dsp:cNvPr id="0" name=""/>
        <dsp:cNvSpPr/>
      </dsp:nvSpPr>
      <dsp:spPr>
        <a:xfrm>
          <a:off x="0" y="2312483"/>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latin typeface="+mn-lt"/>
            </a:rPr>
            <a:t>ECMO</a:t>
          </a:r>
          <a:r>
            <a:rPr lang="en-US" sz="1800" kern="1200">
              <a:latin typeface="+mn-lt"/>
              <a:ea typeface="+mn-lt"/>
              <a:cs typeface="+mn-lt"/>
            </a:rPr>
            <a:t> </a:t>
          </a:r>
          <a:r>
            <a:rPr lang="en-US" sz="1800" kern="1200">
              <a:latin typeface="+mn-lt"/>
            </a:rPr>
            <a:t>- Extracorporeal membrane oxygenation</a:t>
          </a:r>
        </a:p>
      </dsp:txBody>
      <dsp:txXfrm>
        <a:off x="0" y="2312483"/>
        <a:ext cx="4939597" cy="291352"/>
      </dsp:txXfrm>
    </dsp:sp>
    <dsp:sp modelId="{6FECF2E3-B5B3-48DA-97D1-E6A1111DB7DC}">
      <dsp:nvSpPr>
        <dsp:cNvPr id="0" name=""/>
        <dsp:cNvSpPr/>
      </dsp:nvSpPr>
      <dsp:spPr>
        <a:xfrm>
          <a:off x="0" y="2603835"/>
          <a:ext cx="493959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BB181-D3BB-40E8-A2EA-3A4E4C4C74A5}">
      <dsp:nvSpPr>
        <dsp:cNvPr id="0" name=""/>
        <dsp:cNvSpPr/>
      </dsp:nvSpPr>
      <dsp:spPr>
        <a:xfrm>
          <a:off x="0" y="2603835"/>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ECPR –</a:t>
          </a:r>
          <a:r>
            <a:rPr lang="en-US" sz="1700" kern="1200" dirty="0">
              <a:latin typeface="+mn-lt"/>
            </a:rPr>
            <a:t> Extracorporeal cardiopulmonary resuscitation </a:t>
          </a:r>
        </a:p>
      </dsp:txBody>
      <dsp:txXfrm>
        <a:off x="0" y="2603835"/>
        <a:ext cx="4939597" cy="291352"/>
      </dsp:txXfrm>
    </dsp:sp>
    <dsp:sp modelId="{9E0323ED-185E-4E79-9B76-2F9DDD3D1525}">
      <dsp:nvSpPr>
        <dsp:cNvPr id="0" name=""/>
        <dsp:cNvSpPr/>
      </dsp:nvSpPr>
      <dsp:spPr>
        <a:xfrm>
          <a:off x="0" y="2895187"/>
          <a:ext cx="493959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064D53-04B7-408E-98E8-49114D8DBFF3}">
      <dsp:nvSpPr>
        <dsp:cNvPr id="0" name=""/>
        <dsp:cNvSpPr/>
      </dsp:nvSpPr>
      <dsp:spPr>
        <a:xfrm>
          <a:off x="0" y="2895187"/>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n-lt"/>
            </a:rPr>
            <a:t>FFP – Fresh frozen plasma</a:t>
          </a:r>
        </a:p>
      </dsp:txBody>
      <dsp:txXfrm>
        <a:off x="0" y="2895187"/>
        <a:ext cx="4939597" cy="291352"/>
      </dsp:txXfrm>
    </dsp:sp>
    <dsp:sp modelId="{AACEF842-A339-4558-820A-8261752CFCB9}">
      <dsp:nvSpPr>
        <dsp:cNvPr id="0" name=""/>
        <dsp:cNvSpPr/>
      </dsp:nvSpPr>
      <dsp:spPr>
        <a:xfrm>
          <a:off x="0" y="3186539"/>
          <a:ext cx="493959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ED690-179A-47B4-9AEE-2FF77EA67585}">
      <dsp:nvSpPr>
        <dsp:cNvPr id="0" name=""/>
        <dsp:cNvSpPr/>
      </dsp:nvSpPr>
      <dsp:spPr>
        <a:xfrm>
          <a:off x="0" y="3186539"/>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HIT – Heparin-induced thrombocytopenia</a:t>
          </a:r>
        </a:p>
      </dsp:txBody>
      <dsp:txXfrm>
        <a:off x="0" y="3186539"/>
        <a:ext cx="4939597" cy="291352"/>
      </dsp:txXfrm>
    </dsp:sp>
    <dsp:sp modelId="{98D6D369-5B91-451C-A4E7-577ED8F0D8E0}">
      <dsp:nvSpPr>
        <dsp:cNvPr id="0" name=""/>
        <dsp:cNvSpPr/>
      </dsp:nvSpPr>
      <dsp:spPr>
        <a:xfrm>
          <a:off x="0" y="3477891"/>
          <a:ext cx="493959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A2EBD-A6AF-4E7E-86E8-C29CF104C0D3}">
      <dsp:nvSpPr>
        <dsp:cNvPr id="0" name=""/>
        <dsp:cNvSpPr/>
      </dsp:nvSpPr>
      <dsp:spPr>
        <a:xfrm>
          <a:off x="0" y="3477891"/>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HLHS – Hypoplastic left heart syndrome</a:t>
          </a:r>
        </a:p>
      </dsp:txBody>
      <dsp:txXfrm>
        <a:off x="0" y="3477891"/>
        <a:ext cx="4939597" cy="291352"/>
      </dsp:txXfrm>
    </dsp:sp>
    <dsp:sp modelId="{BB18520D-5C47-485B-A366-22E5902CFCD6}">
      <dsp:nvSpPr>
        <dsp:cNvPr id="0" name=""/>
        <dsp:cNvSpPr/>
      </dsp:nvSpPr>
      <dsp:spPr>
        <a:xfrm>
          <a:off x="0" y="3769243"/>
          <a:ext cx="493959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1D03C-94EA-4851-BDC5-8225B874245C}">
      <dsp:nvSpPr>
        <dsp:cNvPr id="0" name=""/>
        <dsp:cNvSpPr/>
      </dsp:nvSpPr>
      <dsp:spPr>
        <a:xfrm>
          <a:off x="0" y="3769243"/>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IVC – Inferior vena cava</a:t>
          </a:r>
        </a:p>
      </dsp:txBody>
      <dsp:txXfrm>
        <a:off x="0" y="3769243"/>
        <a:ext cx="4939597" cy="291352"/>
      </dsp:txXfrm>
    </dsp:sp>
    <dsp:sp modelId="{7D7B204C-296D-4D50-AB91-C5AC570A1FDD}">
      <dsp:nvSpPr>
        <dsp:cNvPr id="0" name=""/>
        <dsp:cNvSpPr/>
      </dsp:nvSpPr>
      <dsp:spPr>
        <a:xfrm>
          <a:off x="0" y="4060595"/>
          <a:ext cx="493959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3F6A8D-6CD4-44EC-8B0F-A9094146A79A}">
      <dsp:nvSpPr>
        <dsp:cNvPr id="0" name=""/>
        <dsp:cNvSpPr/>
      </dsp:nvSpPr>
      <dsp:spPr>
        <a:xfrm>
          <a:off x="0" y="4060595"/>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LVOF – Left ventricular outflow obstruction</a:t>
          </a:r>
        </a:p>
      </dsp:txBody>
      <dsp:txXfrm>
        <a:off x="0" y="4060595"/>
        <a:ext cx="4939597" cy="291352"/>
      </dsp:txXfrm>
    </dsp:sp>
    <dsp:sp modelId="{4CF859B8-167C-4FC1-9D24-58B4EBEC3693}">
      <dsp:nvSpPr>
        <dsp:cNvPr id="0" name=""/>
        <dsp:cNvSpPr/>
      </dsp:nvSpPr>
      <dsp:spPr>
        <a:xfrm>
          <a:off x="0" y="4351947"/>
          <a:ext cx="493959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4B992-469E-44C9-AD70-E8EDF7AA7C85}">
      <dsp:nvSpPr>
        <dsp:cNvPr id="0" name=""/>
        <dsp:cNvSpPr/>
      </dsp:nvSpPr>
      <dsp:spPr>
        <a:xfrm>
          <a:off x="0" y="4351947"/>
          <a:ext cx="4939597" cy="29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MIC – Minimum inhibitory concentration</a:t>
          </a:r>
        </a:p>
      </dsp:txBody>
      <dsp:txXfrm>
        <a:off x="0" y="4351947"/>
        <a:ext cx="4939597" cy="2913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C4C1C-8069-48FA-8A25-97FD8154BBD4}">
      <dsp:nvSpPr>
        <dsp:cNvPr id="0" name=""/>
        <dsp:cNvSpPr/>
      </dsp:nvSpPr>
      <dsp:spPr>
        <a:xfrm>
          <a:off x="0" y="367100"/>
          <a:ext cx="8642873" cy="1398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0783" tIns="499872" rIns="670783"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srgbClr val="000000"/>
              </a:solidFill>
              <a:latin typeface="Calibri" panose="020F0502020204030204"/>
              <a:ea typeface="Calibri"/>
              <a:cs typeface="Calibri"/>
            </a:rPr>
            <a:t>Hypoxia/hypoperfusion injury to the kidneys</a:t>
          </a:r>
          <a:endParaRPr lang="en-US" sz="2400" kern="1200">
            <a:solidFill>
              <a:srgbClr val="FFFFFF"/>
            </a:solidFill>
            <a:latin typeface="Calibri Light" panose="020F0302020204030204"/>
            <a:ea typeface="Calibri Light" panose="020F0302020204030204"/>
            <a:cs typeface="Calibri Light" panose="020F0302020204030204"/>
          </a:endParaRPr>
        </a:p>
        <a:p>
          <a:pPr marL="228600" lvl="1" indent="-228600" algn="l" defTabSz="1066800" rtl="0">
            <a:lnSpc>
              <a:spcPct val="90000"/>
            </a:lnSpc>
            <a:spcBef>
              <a:spcPct val="0"/>
            </a:spcBef>
            <a:spcAft>
              <a:spcPct val="15000"/>
            </a:spcAft>
            <a:buChar char="•"/>
          </a:pPr>
          <a:r>
            <a:rPr lang="en-US" sz="2400" kern="1200">
              <a:solidFill>
                <a:srgbClr val="000000"/>
              </a:solidFill>
              <a:latin typeface="Calibri" panose="020F0502020204030204"/>
              <a:ea typeface="Calibri"/>
              <a:cs typeface="Calibri"/>
            </a:rPr>
            <a:t>Decreased drug elimination</a:t>
          </a:r>
          <a:r>
            <a:rPr lang="en-US" sz="2400" kern="1200">
              <a:solidFill>
                <a:srgbClr val="FFFFFF"/>
              </a:solidFill>
              <a:latin typeface="Calibri" panose="020F0502020204030204"/>
              <a:ea typeface="+mn-ea"/>
              <a:cs typeface="+mn-cs"/>
            </a:rPr>
            <a:t> </a:t>
          </a:r>
          <a:endParaRPr lang="en-US" sz="2400" kern="1200">
            <a:solidFill>
              <a:srgbClr val="000000"/>
            </a:solidFill>
            <a:latin typeface="Calibri Light"/>
            <a:ea typeface="Calibri Light"/>
            <a:cs typeface="Calibri Light"/>
          </a:endParaRPr>
        </a:p>
      </dsp:txBody>
      <dsp:txXfrm>
        <a:off x="0" y="367100"/>
        <a:ext cx="8642873" cy="1398600"/>
      </dsp:txXfrm>
    </dsp:sp>
    <dsp:sp modelId="{283F0A01-7689-4013-B643-17DDD478D54B}">
      <dsp:nvSpPr>
        <dsp:cNvPr id="0" name=""/>
        <dsp:cNvSpPr/>
      </dsp:nvSpPr>
      <dsp:spPr>
        <a:xfrm>
          <a:off x="432143" y="12860"/>
          <a:ext cx="6050011"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76" tIns="0" rIns="228676" bIns="0" numCol="1" spcCol="1270" anchor="ctr" anchorCtr="0">
          <a:noAutofit/>
        </a:bodyPr>
        <a:lstStyle/>
        <a:p>
          <a:pPr marL="0" lvl="0" indent="0" algn="l" defTabSz="1244600" rtl="0">
            <a:lnSpc>
              <a:spcPct val="90000"/>
            </a:lnSpc>
            <a:spcBef>
              <a:spcPct val="0"/>
            </a:spcBef>
            <a:spcAft>
              <a:spcPct val="35000"/>
            </a:spcAft>
            <a:buNone/>
          </a:pPr>
          <a:r>
            <a:rPr lang="en-US" sz="2800" kern="1200">
              <a:solidFill>
                <a:srgbClr val="FFFFFF"/>
              </a:solidFill>
              <a:latin typeface="Calibri" panose="020F0502020204030204"/>
              <a:ea typeface="+mn-ea"/>
              <a:cs typeface="+mn-cs"/>
            </a:rPr>
            <a:t>Renal</a:t>
          </a:r>
        </a:p>
      </dsp:txBody>
      <dsp:txXfrm>
        <a:off x="466728" y="47445"/>
        <a:ext cx="5980841" cy="639310"/>
      </dsp:txXfrm>
    </dsp:sp>
    <dsp:sp modelId="{73E3041A-1F3F-4D28-93A0-6C2DE6CDA4C7}">
      <dsp:nvSpPr>
        <dsp:cNvPr id="0" name=""/>
        <dsp:cNvSpPr/>
      </dsp:nvSpPr>
      <dsp:spPr>
        <a:xfrm>
          <a:off x="0" y="2249541"/>
          <a:ext cx="8642873" cy="1398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0783" tIns="499872" rIns="670783"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srgbClr val="000000"/>
              </a:solidFill>
              <a:latin typeface="Calibri" panose="020F0502020204030204"/>
              <a:ea typeface="Calibri"/>
              <a:cs typeface="Calibri"/>
            </a:rPr>
            <a:t>Metabolism is altered by liver blood flow</a:t>
          </a:r>
          <a:endParaRPr lang="en-US" sz="2400" kern="1200">
            <a:solidFill>
              <a:srgbClr val="FFFFFF"/>
            </a:solidFill>
            <a:latin typeface="Calibri" panose="020F0502020204030204"/>
            <a:ea typeface="+mn-ea"/>
            <a:cs typeface="+mn-cs"/>
          </a:endParaRPr>
        </a:p>
        <a:p>
          <a:pPr marL="228600" lvl="1" indent="-228600" algn="l" defTabSz="1066800" rtl="0">
            <a:lnSpc>
              <a:spcPct val="90000"/>
            </a:lnSpc>
            <a:spcBef>
              <a:spcPct val="0"/>
            </a:spcBef>
            <a:spcAft>
              <a:spcPct val="15000"/>
            </a:spcAft>
            <a:buChar char="•"/>
          </a:pPr>
          <a:r>
            <a:rPr lang="en-US" sz="2400" kern="1200">
              <a:solidFill>
                <a:srgbClr val="000000"/>
              </a:solidFill>
              <a:latin typeface="Calibri" panose="020F0502020204030204"/>
              <a:ea typeface="Calibri"/>
              <a:cs typeface="Calibri"/>
            </a:rPr>
            <a:t>Primarily affects drugs with hepatic excretion</a:t>
          </a:r>
        </a:p>
      </dsp:txBody>
      <dsp:txXfrm>
        <a:off x="0" y="2249541"/>
        <a:ext cx="8642873" cy="1398600"/>
      </dsp:txXfrm>
    </dsp:sp>
    <dsp:sp modelId="{8BF6994B-1DEC-4CA9-836C-26597B8E9678}">
      <dsp:nvSpPr>
        <dsp:cNvPr id="0" name=""/>
        <dsp:cNvSpPr/>
      </dsp:nvSpPr>
      <dsp:spPr>
        <a:xfrm>
          <a:off x="432143" y="1895301"/>
          <a:ext cx="6050011"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76" tIns="0" rIns="228676" bIns="0" numCol="1" spcCol="1270" anchor="ctr" anchorCtr="0">
          <a:noAutofit/>
        </a:bodyPr>
        <a:lstStyle/>
        <a:p>
          <a:pPr marL="0" lvl="0" indent="0" algn="l" defTabSz="1066800" rtl="0">
            <a:lnSpc>
              <a:spcPct val="90000"/>
            </a:lnSpc>
            <a:spcBef>
              <a:spcPct val="0"/>
            </a:spcBef>
            <a:spcAft>
              <a:spcPct val="35000"/>
            </a:spcAft>
            <a:buNone/>
          </a:pPr>
          <a:r>
            <a:rPr lang="en-US" sz="2400" kern="1200">
              <a:solidFill>
                <a:srgbClr val="FFFFFF"/>
              </a:solidFill>
              <a:latin typeface="Calibri" panose="020F0502020204030204"/>
              <a:ea typeface="+mn-ea"/>
              <a:cs typeface="+mn-cs"/>
            </a:rPr>
            <a:t>Hepatic</a:t>
          </a:r>
        </a:p>
      </dsp:txBody>
      <dsp:txXfrm>
        <a:off x="466728" y="1929886"/>
        <a:ext cx="5980841" cy="6393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8A1E1-1ED8-4CED-94F2-C4CC8C929682}">
      <dsp:nvSpPr>
        <dsp:cNvPr id="0" name=""/>
        <dsp:cNvSpPr/>
      </dsp:nvSpPr>
      <dsp:spPr>
        <a:xfrm>
          <a:off x="0" y="13802"/>
          <a:ext cx="9446187" cy="5600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Hematological</a:t>
          </a:r>
        </a:p>
      </dsp:txBody>
      <dsp:txXfrm>
        <a:off x="27340" y="41142"/>
        <a:ext cx="9391507" cy="505384"/>
      </dsp:txXfrm>
    </dsp:sp>
    <dsp:sp modelId="{874BC00E-BFB4-4D48-BFDF-E562C02E5DFB}">
      <dsp:nvSpPr>
        <dsp:cNvPr id="0" name=""/>
        <dsp:cNvSpPr/>
      </dsp:nvSpPr>
      <dsp:spPr>
        <a:xfrm>
          <a:off x="0" y="573867"/>
          <a:ext cx="9446187"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916"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a:t>Hemorrhage </a:t>
          </a:r>
          <a:endParaRPr lang="en-US" sz="1800" kern="1200">
            <a:latin typeface="Calibri Light" panose="020F0302020204030204"/>
          </a:endParaRPr>
        </a:p>
        <a:p>
          <a:pPr marL="171450" lvl="1" indent="-171450" algn="l" defTabSz="800100">
            <a:lnSpc>
              <a:spcPct val="90000"/>
            </a:lnSpc>
            <a:spcBef>
              <a:spcPct val="0"/>
            </a:spcBef>
            <a:spcAft>
              <a:spcPct val="20000"/>
            </a:spcAft>
            <a:buChar char="•"/>
          </a:pPr>
          <a:r>
            <a:rPr lang="en-US" sz="1800" kern="1200"/>
            <a:t>Hemolysis</a:t>
          </a:r>
        </a:p>
        <a:p>
          <a:pPr marL="171450" lvl="1" indent="-171450" algn="l" defTabSz="800100">
            <a:lnSpc>
              <a:spcPct val="90000"/>
            </a:lnSpc>
            <a:spcBef>
              <a:spcPct val="0"/>
            </a:spcBef>
            <a:spcAft>
              <a:spcPct val="20000"/>
            </a:spcAft>
            <a:buChar char="•"/>
          </a:pPr>
          <a:r>
            <a:rPr lang="en-US" sz="1800" kern="1200"/>
            <a:t>Thrombosis and thromboembolism</a:t>
          </a:r>
        </a:p>
      </dsp:txBody>
      <dsp:txXfrm>
        <a:off x="0" y="573867"/>
        <a:ext cx="9446187" cy="928395"/>
      </dsp:txXfrm>
    </dsp:sp>
    <dsp:sp modelId="{97FF9342-1E70-460B-B11B-0BCA4F401458}">
      <dsp:nvSpPr>
        <dsp:cNvPr id="0" name=""/>
        <dsp:cNvSpPr/>
      </dsp:nvSpPr>
      <dsp:spPr>
        <a:xfrm>
          <a:off x="0" y="1502262"/>
          <a:ext cx="9446187" cy="5600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Neurological </a:t>
          </a:r>
        </a:p>
      </dsp:txBody>
      <dsp:txXfrm>
        <a:off x="27340" y="1529602"/>
        <a:ext cx="9391507" cy="505384"/>
      </dsp:txXfrm>
    </dsp:sp>
    <dsp:sp modelId="{51658653-E9D7-4C2C-A39E-76E908783179}">
      <dsp:nvSpPr>
        <dsp:cNvPr id="0" name=""/>
        <dsp:cNvSpPr/>
      </dsp:nvSpPr>
      <dsp:spPr>
        <a:xfrm>
          <a:off x="0" y="2062326"/>
          <a:ext cx="9446187"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9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Seizures</a:t>
          </a:r>
        </a:p>
        <a:p>
          <a:pPr marL="171450" lvl="1" indent="-171450" algn="l" defTabSz="800100">
            <a:lnSpc>
              <a:spcPct val="90000"/>
            </a:lnSpc>
            <a:spcBef>
              <a:spcPct val="0"/>
            </a:spcBef>
            <a:spcAft>
              <a:spcPct val="20000"/>
            </a:spcAft>
            <a:buChar char="•"/>
          </a:pPr>
          <a:r>
            <a:rPr lang="en-US" sz="1800" kern="1200"/>
            <a:t>Ischemic stroke</a:t>
          </a:r>
        </a:p>
        <a:p>
          <a:pPr marL="171450" lvl="1" indent="-171450" algn="l" defTabSz="800100">
            <a:lnSpc>
              <a:spcPct val="90000"/>
            </a:lnSpc>
            <a:spcBef>
              <a:spcPct val="0"/>
            </a:spcBef>
            <a:spcAft>
              <a:spcPct val="20000"/>
            </a:spcAft>
            <a:buChar char="•"/>
          </a:pPr>
          <a:r>
            <a:rPr lang="en-US" sz="1800" kern="1200"/>
            <a:t>Intracranial hemorrhage</a:t>
          </a:r>
        </a:p>
        <a:p>
          <a:pPr marL="171450" lvl="1" indent="-171450" algn="l" defTabSz="800100">
            <a:lnSpc>
              <a:spcPct val="90000"/>
            </a:lnSpc>
            <a:spcBef>
              <a:spcPct val="0"/>
            </a:spcBef>
            <a:spcAft>
              <a:spcPct val="20000"/>
            </a:spcAft>
            <a:buChar char="•"/>
          </a:pPr>
          <a:r>
            <a:rPr lang="en-US" sz="1800" kern="1200"/>
            <a:t>Delirium</a:t>
          </a:r>
        </a:p>
      </dsp:txBody>
      <dsp:txXfrm>
        <a:off x="0" y="2062326"/>
        <a:ext cx="9446187" cy="1237860"/>
      </dsp:txXfrm>
    </dsp:sp>
    <dsp:sp modelId="{B52F280C-C37C-4B49-A1C2-2B55D08514B2}">
      <dsp:nvSpPr>
        <dsp:cNvPr id="0" name=""/>
        <dsp:cNvSpPr/>
      </dsp:nvSpPr>
      <dsp:spPr>
        <a:xfrm>
          <a:off x="0" y="3300186"/>
          <a:ext cx="9446187" cy="5600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Other </a:t>
          </a:r>
        </a:p>
      </dsp:txBody>
      <dsp:txXfrm>
        <a:off x="27340" y="3327526"/>
        <a:ext cx="9391507" cy="505384"/>
      </dsp:txXfrm>
    </dsp:sp>
    <dsp:sp modelId="{2D1563B3-271B-4F44-BED4-F52F353A7EC0}">
      <dsp:nvSpPr>
        <dsp:cNvPr id="0" name=""/>
        <dsp:cNvSpPr/>
      </dsp:nvSpPr>
      <dsp:spPr>
        <a:xfrm>
          <a:off x="0" y="3860251"/>
          <a:ext cx="9446187"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9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Left ventricular distension (VA-ECMO)</a:t>
          </a:r>
        </a:p>
        <a:p>
          <a:pPr marL="171450" lvl="1" indent="-171450" algn="l" defTabSz="800100">
            <a:lnSpc>
              <a:spcPct val="90000"/>
            </a:lnSpc>
            <a:spcBef>
              <a:spcPct val="0"/>
            </a:spcBef>
            <a:spcAft>
              <a:spcPct val="20000"/>
            </a:spcAft>
            <a:buChar char="•"/>
          </a:pPr>
          <a:r>
            <a:rPr lang="en-US" sz="1800" kern="1200"/>
            <a:t>Nosocomial infection</a:t>
          </a:r>
        </a:p>
        <a:p>
          <a:pPr marL="171450" lvl="1" indent="-171450" algn="l" defTabSz="800100">
            <a:lnSpc>
              <a:spcPct val="90000"/>
            </a:lnSpc>
            <a:spcBef>
              <a:spcPct val="0"/>
            </a:spcBef>
            <a:spcAft>
              <a:spcPct val="20000"/>
            </a:spcAft>
            <a:buChar char="•"/>
          </a:pPr>
          <a:r>
            <a:rPr lang="en-US" sz="1800" kern="1200"/>
            <a:t>Limb ischemia and compartment syndrome</a:t>
          </a:r>
        </a:p>
      </dsp:txBody>
      <dsp:txXfrm>
        <a:off x="0" y="3860251"/>
        <a:ext cx="9446187" cy="9283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3BA06-2A48-4B1C-8EB6-80C1FFF80BA2}">
      <dsp:nvSpPr>
        <dsp:cNvPr id="0" name=""/>
        <dsp:cNvSpPr/>
      </dsp:nvSpPr>
      <dsp:spPr>
        <a:xfrm>
          <a:off x="0" y="261592"/>
          <a:ext cx="8809965"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mn-lt"/>
            </a:rPr>
            <a:t>It is a necessary component of ECMO to prevent clot formation within the circuit and the patient</a:t>
          </a:r>
        </a:p>
      </dsp:txBody>
      <dsp:txXfrm>
        <a:off x="59399" y="320991"/>
        <a:ext cx="8691167" cy="1098002"/>
      </dsp:txXfrm>
    </dsp:sp>
    <dsp:sp modelId="{6750CEEC-1C24-4DB1-849E-E9ABDDA870B5}">
      <dsp:nvSpPr>
        <dsp:cNvPr id="0" name=""/>
        <dsp:cNvSpPr/>
      </dsp:nvSpPr>
      <dsp:spPr>
        <a:xfrm>
          <a:off x="0" y="1665592"/>
          <a:ext cx="8809965" cy="7775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rPr>
            <a:t>Anticoagulants</a:t>
          </a:r>
          <a:endParaRPr lang="en-US" sz="3900" kern="1200" dirty="0">
            <a:latin typeface="+mn-lt"/>
          </a:endParaRPr>
        </a:p>
      </dsp:txBody>
      <dsp:txXfrm>
        <a:off x="37958" y="1703550"/>
        <a:ext cx="8734049" cy="701667"/>
      </dsp:txXfrm>
    </dsp:sp>
    <dsp:sp modelId="{8A1265DD-2C11-4537-8D70-6B1055F99ED8}">
      <dsp:nvSpPr>
        <dsp:cNvPr id="0" name=""/>
        <dsp:cNvSpPr/>
      </dsp:nvSpPr>
      <dsp:spPr>
        <a:xfrm>
          <a:off x="0" y="2443176"/>
          <a:ext cx="8809965"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7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mn-lt"/>
            </a:rPr>
            <a:t>Unfractionated Heparin</a:t>
          </a:r>
        </a:p>
        <a:p>
          <a:pPr marL="228600" lvl="1" indent="-228600" algn="l" defTabSz="1066800">
            <a:lnSpc>
              <a:spcPct val="90000"/>
            </a:lnSpc>
            <a:spcBef>
              <a:spcPct val="0"/>
            </a:spcBef>
            <a:spcAft>
              <a:spcPct val="20000"/>
            </a:spcAft>
            <a:buChar char="•"/>
          </a:pPr>
          <a:r>
            <a:rPr lang="en-US" sz="2400" kern="1200" dirty="0">
              <a:latin typeface="+mn-lt"/>
            </a:rPr>
            <a:t>Bivalirudin</a:t>
          </a:r>
        </a:p>
        <a:p>
          <a:pPr marL="228600" lvl="1" indent="-228600" algn="l" defTabSz="1066800">
            <a:lnSpc>
              <a:spcPct val="90000"/>
            </a:lnSpc>
            <a:spcBef>
              <a:spcPct val="0"/>
            </a:spcBef>
            <a:spcAft>
              <a:spcPct val="20000"/>
            </a:spcAft>
            <a:buChar char="•"/>
          </a:pPr>
          <a:r>
            <a:rPr lang="en-US" sz="2400" kern="1200" dirty="0" err="1">
              <a:latin typeface="+mn-lt"/>
            </a:rPr>
            <a:t>Argatroban</a:t>
          </a:r>
          <a:endParaRPr lang="en-US" sz="2400" kern="1200" dirty="0">
            <a:latin typeface="+mn-lt"/>
          </a:endParaRPr>
        </a:p>
      </dsp:txBody>
      <dsp:txXfrm>
        <a:off x="0" y="2443176"/>
        <a:ext cx="8809965" cy="12445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E7E7A-18C4-4A92-B567-5ED6796BC855}">
      <dsp:nvSpPr>
        <dsp:cNvPr id="0" name=""/>
        <dsp:cNvSpPr/>
      </dsp:nvSpPr>
      <dsp:spPr>
        <a:xfrm>
          <a:off x="0" y="16614"/>
          <a:ext cx="9378114"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Mechanism</a:t>
          </a:r>
        </a:p>
      </dsp:txBody>
      <dsp:txXfrm>
        <a:off x="22246" y="38860"/>
        <a:ext cx="9333622" cy="411223"/>
      </dsp:txXfrm>
    </dsp:sp>
    <dsp:sp modelId="{91847B2F-FDB2-4D16-8E01-C9A86AB3698E}">
      <dsp:nvSpPr>
        <dsp:cNvPr id="0" name=""/>
        <dsp:cNvSpPr/>
      </dsp:nvSpPr>
      <dsp:spPr>
        <a:xfrm>
          <a:off x="0" y="472329"/>
          <a:ext cx="9378114"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75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Binds to AT to inhibit factor Xa and thrombin</a:t>
          </a:r>
        </a:p>
      </dsp:txBody>
      <dsp:txXfrm>
        <a:off x="0" y="472329"/>
        <a:ext cx="9378114" cy="314640"/>
      </dsp:txXfrm>
    </dsp:sp>
    <dsp:sp modelId="{66F1A395-1693-4A33-8CC2-6D6073B16280}">
      <dsp:nvSpPr>
        <dsp:cNvPr id="0" name=""/>
        <dsp:cNvSpPr/>
      </dsp:nvSpPr>
      <dsp:spPr>
        <a:xfrm>
          <a:off x="0" y="786969"/>
          <a:ext cx="9378114" cy="4557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Dosing</a:t>
          </a:r>
        </a:p>
      </dsp:txBody>
      <dsp:txXfrm>
        <a:off x="22246" y="809215"/>
        <a:ext cx="9333622" cy="411223"/>
      </dsp:txXfrm>
    </dsp:sp>
    <dsp:sp modelId="{0D13549B-52D3-4484-BA97-EDA96F28AF2C}">
      <dsp:nvSpPr>
        <dsp:cNvPr id="0" name=""/>
        <dsp:cNvSpPr/>
      </dsp:nvSpPr>
      <dsp:spPr>
        <a:xfrm>
          <a:off x="0" y="1242684"/>
          <a:ext cx="9378114"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755"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a:latin typeface="+mn-lt"/>
            </a:rPr>
            <a:t>IV continuous infusion: </a:t>
          </a:r>
          <a:r>
            <a:rPr lang="en-US" sz="1500" kern="1200"/>
            <a:t>10 - 20 units/kg/hr</a:t>
          </a:r>
        </a:p>
      </dsp:txBody>
      <dsp:txXfrm>
        <a:off x="0" y="1242684"/>
        <a:ext cx="9378114" cy="314640"/>
      </dsp:txXfrm>
    </dsp:sp>
    <dsp:sp modelId="{8E7A2818-0E22-482F-A6E4-B40ED4A38C64}">
      <dsp:nvSpPr>
        <dsp:cNvPr id="0" name=""/>
        <dsp:cNvSpPr/>
      </dsp:nvSpPr>
      <dsp:spPr>
        <a:xfrm>
          <a:off x="0" y="1557324"/>
          <a:ext cx="9378114" cy="4557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Monitoring</a:t>
          </a:r>
          <a:endParaRPr lang="en-US" sz="1900" kern="1200"/>
        </a:p>
      </dsp:txBody>
      <dsp:txXfrm>
        <a:off x="22246" y="1579570"/>
        <a:ext cx="9333622" cy="411223"/>
      </dsp:txXfrm>
    </dsp:sp>
    <dsp:sp modelId="{CFA1B22D-6B01-4C7E-BCBE-0DF51D87715B}">
      <dsp:nvSpPr>
        <dsp:cNvPr id="0" name=""/>
        <dsp:cNvSpPr/>
      </dsp:nvSpPr>
      <dsp:spPr>
        <a:xfrm>
          <a:off x="0" y="2013039"/>
          <a:ext cx="9378114"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75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mn-lt"/>
            </a:rPr>
            <a:t>CBC and </a:t>
          </a:r>
          <a:r>
            <a:rPr lang="en-US" sz="1500" kern="1200" dirty="0" err="1">
              <a:latin typeface="+mn-lt"/>
            </a:rPr>
            <a:t>aPTT</a:t>
          </a:r>
          <a:r>
            <a:rPr lang="en-US" sz="1500" kern="1200" dirty="0">
              <a:latin typeface="+mn-lt"/>
            </a:rPr>
            <a:t> or Anti-Xa</a:t>
          </a:r>
        </a:p>
      </dsp:txBody>
      <dsp:txXfrm>
        <a:off x="0" y="2013039"/>
        <a:ext cx="9378114" cy="314640"/>
      </dsp:txXfrm>
    </dsp:sp>
    <dsp:sp modelId="{5593E9BA-C98B-4053-B078-1D42C12F992C}">
      <dsp:nvSpPr>
        <dsp:cNvPr id="0" name=""/>
        <dsp:cNvSpPr/>
      </dsp:nvSpPr>
      <dsp:spPr>
        <a:xfrm>
          <a:off x="0" y="2327679"/>
          <a:ext cx="9378114"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n-lt"/>
            </a:rPr>
            <a:t>Half-life</a:t>
          </a:r>
        </a:p>
      </dsp:txBody>
      <dsp:txXfrm>
        <a:off x="22246" y="2349925"/>
        <a:ext cx="9333622" cy="411223"/>
      </dsp:txXfrm>
    </dsp:sp>
    <dsp:sp modelId="{E9C3699F-6A06-4C7C-8020-58C9918CE990}">
      <dsp:nvSpPr>
        <dsp:cNvPr id="0" name=""/>
        <dsp:cNvSpPr/>
      </dsp:nvSpPr>
      <dsp:spPr>
        <a:xfrm>
          <a:off x="0" y="2783394"/>
          <a:ext cx="9378114"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75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35-75 minutes</a:t>
          </a:r>
        </a:p>
      </dsp:txBody>
      <dsp:txXfrm>
        <a:off x="0" y="2783394"/>
        <a:ext cx="9378114" cy="314640"/>
      </dsp:txXfrm>
    </dsp:sp>
    <dsp:sp modelId="{90356C2F-2843-4493-A481-3FA79F026DCB}">
      <dsp:nvSpPr>
        <dsp:cNvPr id="0" name=""/>
        <dsp:cNvSpPr/>
      </dsp:nvSpPr>
      <dsp:spPr>
        <a:xfrm>
          <a:off x="0" y="3098034"/>
          <a:ext cx="9378114" cy="4557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Advantage</a:t>
          </a:r>
        </a:p>
      </dsp:txBody>
      <dsp:txXfrm>
        <a:off x="22246" y="3120280"/>
        <a:ext cx="9333622" cy="411223"/>
      </dsp:txXfrm>
    </dsp:sp>
    <dsp:sp modelId="{3DB29204-8AEF-48A4-961F-4A236D61DEA5}">
      <dsp:nvSpPr>
        <dsp:cNvPr id="0" name=""/>
        <dsp:cNvSpPr/>
      </dsp:nvSpPr>
      <dsp:spPr>
        <a:xfrm>
          <a:off x="0" y="3553749"/>
          <a:ext cx="9378114"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75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Inexpensive</a:t>
          </a:r>
        </a:p>
        <a:p>
          <a:pPr marL="114300" lvl="1" indent="-114300" algn="l" defTabSz="666750">
            <a:lnSpc>
              <a:spcPct val="90000"/>
            </a:lnSpc>
            <a:spcBef>
              <a:spcPct val="0"/>
            </a:spcBef>
            <a:spcAft>
              <a:spcPct val="20000"/>
            </a:spcAft>
            <a:buChar char="•"/>
          </a:pPr>
          <a:r>
            <a:rPr lang="en-US" sz="1500" kern="1200">
              <a:latin typeface="+mn-lt"/>
            </a:rPr>
            <a:t>Antidote – protamine</a:t>
          </a:r>
        </a:p>
      </dsp:txBody>
      <dsp:txXfrm>
        <a:off x="0" y="3553749"/>
        <a:ext cx="9378114" cy="521122"/>
      </dsp:txXfrm>
    </dsp:sp>
    <dsp:sp modelId="{3CDA1E72-A875-40D9-9FC5-B09E655E5032}">
      <dsp:nvSpPr>
        <dsp:cNvPr id="0" name=""/>
        <dsp:cNvSpPr/>
      </dsp:nvSpPr>
      <dsp:spPr>
        <a:xfrm>
          <a:off x="0" y="4074871"/>
          <a:ext cx="9378114"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Disadvantage</a:t>
          </a:r>
        </a:p>
      </dsp:txBody>
      <dsp:txXfrm>
        <a:off x="22246" y="4097117"/>
        <a:ext cx="9333622" cy="411223"/>
      </dsp:txXfrm>
    </dsp:sp>
    <dsp:sp modelId="{D60F37CE-644B-4908-A7FA-42F7E3C926D3}">
      <dsp:nvSpPr>
        <dsp:cNvPr id="0" name=""/>
        <dsp:cNvSpPr/>
      </dsp:nvSpPr>
      <dsp:spPr>
        <a:xfrm>
          <a:off x="0" y="4530586"/>
          <a:ext cx="9378114"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75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Binds to other plasma proteins</a:t>
          </a:r>
        </a:p>
        <a:p>
          <a:pPr marL="114300" lvl="1" indent="-114300" algn="l" defTabSz="666750">
            <a:lnSpc>
              <a:spcPct val="90000"/>
            </a:lnSpc>
            <a:spcBef>
              <a:spcPct val="0"/>
            </a:spcBef>
            <a:spcAft>
              <a:spcPct val="20000"/>
            </a:spcAft>
            <a:buChar char="•"/>
          </a:pPr>
          <a:r>
            <a:rPr lang="en-US" sz="1500" kern="1200">
              <a:latin typeface="+mn-lt"/>
            </a:rPr>
            <a:t>Heparin-Induced Thrombocytopenia</a:t>
          </a:r>
        </a:p>
      </dsp:txBody>
      <dsp:txXfrm>
        <a:off x="0" y="4530586"/>
        <a:ext cx="9378114" cy="5211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E7E7A-18C4-4A92-B567-5ED6796BC855}">
      <dsp:nvSpPr>
        <dsp:cNvPr id="0" name=""/>
        <dsp:cNvSpPr/>
      </dsp:nvSpPr>
      <dsp:spPr>
        <a:xfrm>
          <a:off x="0" y="47689"/>
          <a:ext cx="9419871"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Mechanism</a:t>
          </a:r>
        </a:p>
      </dsp:txBody>
      <dsp:txXfrm>
        <a:off x="22246" y="69935"/>
        <a:ext cx="9375379" cy="411223"/>
      </dsp:txXfrm>
    </dsp:sp>
    <dsp:sp modelId="{91847B2F-FDB2-4D16-8E01-C9A86AB3698E}">
      <dsp:nvSpPr>
        <dsp:cNvPr id="0" name=""/>
        <dsp:cNvSpPr/>
      </dsp:nvSpPr>
      <dsp:spPr>
        <a:xfrm>
          <a:off x="0" y="503404"/>
          <a:ext cx="9419871"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Reversibly binds to thrombin </a:t>
          </a:r>
        </a:p>
      </dsp:txBody>
      <dsp:txXfrm>
        <a:off x="0" y="503404"/>
        <a:ext cx="9419871" cy="314640"/>
      </dsp:txXfrm>
    </dsp:sp>
    <dsp:sp modelId="{2C704BAE-1DAB-4397-B7A5-938F5EF65F8C}">
      <dsp:nvSpPr>
        <dsp:cNvPr id="0" name=""/>
        <dsp:cNvSpPr/>
      </dsp:nvSpPr>
      <dsp:spPr>
        <a:xfrm>
          <a:off x="0" y="818044"/>
          <a:ext cx="9419871" cy="4557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mn-lt"/>
            </a:rPr>
            <a:t>Dosing</a:t>
          </a:r>
        </a:p>
      </dsp:txBody>
      <dsp:txXfrm>
        <a:off x="22246" y="840290"/>
        <a:ext cx="9375379" cy="411223"/>
      </dsp:txXfrm>
    </dsp:sp>
    <dsp:sp modelId="{9941798D-08E0-49E6-ACF6-A6D13167DD3C}">
      <dsp:nvSpPr>
        <dsp:cNvPr id="0" name=""/>
        <dsp:cNvSpPr/>
      </dsp:nvSpPr>
      <dsp:spPr>
        <a:xfrm>
          <a:off x="0" y="1273759"/>
          <a:ext cx="9419871"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8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a:latin typeface="+mn-lt"/>
              <a:ea typeface="Calibri"/>
              <a:cs typeface="Calibri"/>
            </a:rPr>
            <a:t>IV continuous infusion: 0.3 mg/kg/h</a:t>
          </a:r>
          <a:endParaRPr lang="en-US" sz="1500" kern="1200">
            <a:latin typeface="+mn-lt"/>
          </a:endParaRPr>
        </a:p>
      </dsp:txBody>
      <dsp:txXfrm>
        <a:off x="0" y="1273759"/>
        <a:ext cx="9419871" cy="314640"/>
      </dsp:txXfrm>
    </dsp:sp>
    <dsp:sp modelId="{C0A809DE-F706-4E98-AF3F-6E6B94FD3854}">
      <dsp:nvSpPr>
        <dsp:cNvPr id="0" name=""/>
        <dsp:cNvSpPr/>
      </dsp:nvSpPr>
      <dsp:spPr>
        <a:xfrm>
          <a:off x="0" y="1588399"/>
          <a:ext cx="9419871" cy="4557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Monitoring</a:t>
          </a:r>
        </a:p>
      </dsp:txBody>
      <dsp:txXfrm>
        <a:off x="22246" y="1610645"/>
        <a:ext cx="9375379" cy="411223"/>
      </dsp:txXfrm>
    </dsp:sp>
    <dsp:sp modelId="{B9ECDD8F-52B9-4EBE-BDBB-6520D0812962}">
      <dsp:nvSpPr>
        <dsp:cNvPr id="0" name=""/>
        <dsp:cNvSpPr/>
      </dsp:nvSpPr>
      <dsp:spPr>
        <a:xfrm>
          <a:off x="0" y="2044114"/>
          <a:ext cx="9419871"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err="1">
              <a:latin typeface="+mn-lt"/>
            </a:rPr>
            <a:t>aPTT</a:t>
          </a:r>
          <a:r>
            <a:rPr lang="en-US" sz="1500" kern="1200" dirty="0">
              <a:latin typeface="+mn-lt"/>
            </a:rPr>
            <a:t> and CBC</a:t>
          </a:r>
        </a:p>
      </dsp:txBody>
      <dsp:txXfrm>
        <a:off x="0" y="2044114"/>
        <a:ext cx="9419871" cy="314640"/>
      </dsp:txXfrm>
    </dsp:sp>
    <dsp:sp modelId="{5593E9BA-C98B-4053-B078-1D42C12F992C}">
      <dsp:nvSpPr>
        <dsp:cNvPr id="0" name=""/>
        <dsp:cNvSpPr/>
      </dsp:nvSpPr>
      <dsp:spPr>
        <a:xfrm>
          <a:off x="0" y="2358754"/>
          <a:ext cx="9419871"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Half-life</a:t>
          </a:r>
        </a:p>
      </dsp:txBody>
      <dsp:txXfrm>
        <a:off x="22246" y="2381000"/>
        <a:ext cx="9375379" cy="411223"/>
      </dsp:txXfrm>
    </dsp:sp>
    <dsp:sp modelId="{E9C3699F-6A06-4C7C-8020-58C9918CE990}">
      <dsp:nvSpPr>
        <dsp:cNvPr id="0" name=""/>
        <dsp:cNvSpPr/>
      </dsp:nvSpPr>
      <dsp:spPr>
        <a:xfrm>
          <a:off x="0" y="2814469"/>
          <a:ext cx="9419871"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15-45 minutes</a:t>
          </a:r>
        </a:p>
      </dsp:txBody>
      <dsp:txXfrm>
        <a:off x="0" y="2814469"/>
        <a:ext cx="9419871" cy="314640"/>
      </dsp:txXfrm>
    </dsp:sp>
    <dsp:sp modelId="{90356C2F-2843-4493-A481-3FA79F026DCB}">
      <dsp:nvSpPr>
        <dsp:cNvPr id="0" name=""/>
        <dsp:cNvSpPr/>
      </dsp:nvSpPr>
      <dsp:spPr>
        <a:xfrm>
          <a:off x="0" y="3129109"/>
          <a:ext cx="9419871" cy="4557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Advantage</a:t>
          </a:r>
        </a:p>
      </dsp:txBody>
      <dsp:txXfrm>
        <a:off x="22246" y="3151355"/>
        <a:ext cx="9375379" cy="411223"/>
      </dsp:txXfrm>
    </dsp:sp>
    <dsp:sp modelId="{3DB29204-8AEF-48A4-961F-4A236D61DEA5}">
      <dsp:nvSpPr>
        <dsp:cNvPr id="0" name=""/>
        <dsp:cNvSpPr/>
      </dsp:nvSpPr>
      <dsp:spPr>
        <a:xfrm>
          <a:off x="0" y="3584824"/>
          <a:ext cx="9419871"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mn-lt"/>
            </a:rPr>
            <a:t>Does not require AT</a:t>
          </a:r>
        </a:p>
      </dsp:txBody>
      <dsp:txXfrm>
        <a:off x="0" y="3584824"/>
        <a:ext cx="9419871" cy="314640"/>
      </dsp:txXfrm>
    </dsp:sp>
    <dsp:sp modelId="{3CDA1E72-A875-40D9-9FC5-B09E655E5032}">
      <dsp:nvSpPr>
        <dsp:cNvPr id="0" name=""/>
        <dsp:cNvSpPr/>
      </dsp:nvSpPr>
      <dsp:spPr>
        <a:xfrm>
          <a:off x="0" y="3899464"/>
          <a:ext cx="9419871"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mn-lt"/>
            </a:rPr>
            <a:t>Disadvantage</a:t>
          </a:r>
        </a:p>
      </dsp:txBody>
      <dsp:txXfrm>
        <a:off x="22246" y="3921710"/>
        <a:ext cx="9375379" cy="411223"/>
      </dsp:txXfrm>
    </dsp:sp>
    <dsp:sp modelId="{D60F37CE-644B-4908-A7FA-42F7E3C926D3}">
      <dsp:nvSpPr>
        <dsp:cNvPr id="0" name=""/>
        <dsp:cNvSpPr/>
      </dsp:nvSpPr>
      <dsp:spPr>
        <a:xfrm>
          <a:off x="0" y="4355179"/>
          <a:ext cx="9419871"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kern="1200">
              <a:solidFill>
                <a:schemeClr val="dk1"/>
              </a:solidFill>
              <a:effectLst/>
              <a:latin typeface="+mn-lt"/>
            </a:rPr>
            <a:t>No antidote</a:t>
          </a:r>
          <a:endParaRPr lang="en-US" sz="1500" kern="1200">
            <a:latin typeface="+mn-lt"/>
          </a:endParaRPr>
        </a:p>
        <a:p>
          <a:pPr marL="114300" lvl="1" indent="-114300" algn="l" defTabSz="666750" rtl="0">
            <a:lnSpc>
              <a:spcPct val="90000"/>
            </a:lnSpc>
            <a:spcBef>
              <a:spcPct val="0"/>
            </a:spcBef>
            <a:spcAft>
              <a:spcPct val="20000"/>
            </a:spcAft>
            <a:buChar char="•"/>
          </a:pPr>
          <a:r>
            <a:rPr lang="en-US" sz="1500" b="0" kern="1200">
              <a:solidFill>
                <a:schemeClr val="dk1"/>
              </a:solidFill>
              <a:effectLst/>
              <a:latin typeface="+mn-lt"/>
            </a:rPr>
            <a:t>Caution with renal dysfunction</a:t>
          </a:r>
          <a:endParaRPr lang="en-US" sz="1500" kern="1200">
            <a:latin typeface="+mn-lt"/>
          </a:endParaRPr>
        </a:p>
      </dsp:txBody>
      <dsp:txXfrm>
        <a:off x="0" y="4355179"/>
        <a:ext cx="9419871" cy="5211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E7E7A-18C4-4A92-B567-5ED6796BC855}">
      <dsp:nvSpPr>
        <dsp:cNvPr id="0" name=""/>
        <dsp:cNvSpPr/>
      </dsp:nvSpPr>
      <dsp:spPr>
        <a:xfrm>
          <a:off x="0" y="142893"/>
          <a:ext cx="9316234"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n-lt"/>
            </a:rPr>
            <a:t>Mechanism</a:t>
          </a:r>
        </a:p>
      </dsp:txBody>
      <dsp:txXfrm>
        <a:off x="21075" y="163968"/>
        <a:ext cx="9274084" cy="389580"/>
      </dsp:txXfrm>
    </dsp:sp>
    <dsp:sp modelId="{91847B2F-FDB2-4D16-8E01-C9A86AB3698E}">
      <dsp:nvSpPr>
        <dsp:cNvPr id="0" name=""/>
        <dsp:cNvSpPr/>
      </dsp:nvSpPr>
      <dsp:spPr>
        <a:xfrm>
          <a:off x="0" y="574623"/>
          <a:ext cx="931623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mn-lt"/>
            </a:rPr>
            <a:t>Reversibly binds to thrombin </a:t>
          </a:r>
        </a:p>
      </dsp:txBody>
      <dsp:txXfrm>
        <a:off x="0" y="574623"/>
        <a:ext cx="9316234" cy="298080"/>
      </dsp:txXfrm>
    </dsp:sp>
    <dsp:sp modelId="{5A924111-C479-400B-A627-6EFF7AC0D2ED}">
      <dsp:nvSpPr>
        <dsp:cNvPr id="0" name=""/>
        <dsp:cNvSpPr/>
      </dsp:nvSpPr>
      <dsp:spPr>
        <a:xfrm>
          <a:off x="0" y="872703"/>
          <a:ext cx="9316234" cy="431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n-lt"/>
            </a:rPr>
            <a:t>Dosing</a:t>
          </a:r>
        </a:p>
      </dsp:txBody>
      <dsp:txXfrm>
        <a:off x="21075" y="893778"/>
        <a:ext cx="9274084" cy="389580"/>
      </dsp:txXfrm>
    </dsp:sp>
    <dsp:sp modelId="{15BBC389-2A1D-489D-A311-3E0D16B3FB8E}">
      <dsp:nvSpPr>
        <dsp:cNvPr id="0" name=""/>
        <dsp:cNvSpPr/>
      </dsp:nvSpPr>
      <dsp:spPr>
        <a:xfrm>
          <a:off x="0" y="1304433"/>
          <a:ext cx="931623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9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a:latin typeface="+mn-lt"/>
            </a:rPr>
            <a:t>IV continuous infusion: </a:t>
          </a:r>
          <a:r>
            <a:rPr lang="en-US" sz="1400" kern="1200" dirty="0">
              <a:latin typeface="+mn-lt"/>
              <a:ea typeface="Calibri Light"/>
              <a:cs typeface="Calibri Light"/>
            </a:rPr>
            <a:t>0.75mcg/kg/</a:t>
          </a:r>
          <a:r>
            <a:rPr lang="en-US" sz="1400" kern="1200" dirty="0">
              <a:latin typeface="+mn-lt"/>
              <a:ea typeface="Calibri Light"/>
              <a:cs typeface="Times New Roman"/>
            </a:rPr>
            <a:t>min</a:t>
          </a:r>
          <a:endParaRPr lang="en-US" sz="1400" kern="1200" dirty="0">
            <a:latin typeface="+mn-lt"/>
            <a:ea typeface="Calibri Light"/>
            <a:cs typeface="Calibri Light"/>
          </a:endParaRPr>
        </a:p>
      </dsp:txBody>
      <dsp:txXfrm>
        <a:off x="0" y="1304433"/>
        <a:ext cx="9316234" cy="298080"/>
      </dsp:txXfrm>
    </dsp:sp>
    <dsp:sp modelId="{2441D976-C6BC-4FD9-8C68-3F948F41BE03}">
      <dsp:nvSpPr>
        <dsp:cNvPr id="0" name=""/>
        <dsp:cNvSpPr/>
      </dsp:nvSpPr>
      <dsp:spPr>
        <a:xfrm>
          <a:off x="0" y="1602513"/>
          <a:ext cx="9316234" cy="431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n-lt"/>
              <a:ea typeface="Calibri Light"/>
              <a:cs typeface="Calibri Light"/>
            </a:rPr>
            <a:t>Monitoring</a:t>
          </a:r>
          <a:endParaRPr lang="en-US" sz="1800" kern="1200" dirty="0">
            <a:latin typeface="+mn-lt"/>
            <a:ea typeface="Calibri Light"/>
            <a:cs typeface="Calibri Light"/>
          </a:endParaRPr>
        </a:p>
      </dsp:txBody>
      <dsp:txXfrm>
        <a:off x="21075" y="1623588"/>
        <a:ext cx="9274084" cy="389580"/>
      </dsp:txXfrm>
    </dsp:sp>
    <dsp:sp modelId="{D09A9322-0D3E-4825-9A62-1FEA08365158}">
      <dsp:nvSpPr>
        <dsp:cNvPr id="0" name=""/>
        <dsp:cNvSpPr/>
      </dsp:nvSpPr>
      <dsp:spPr>
        <a:xfrm>
          <a:off x="0" y="2034243"/>
          <a:ext cx="931623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9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latin typeface="+mn-lt"/>
              <a:ea typeface="Calibri Light"/>
              <a:cs typeface="Calibri Light"/>
            </a:rPr>
            <a:t>CBC and aPTT</a:t>
          </a:r>
          <a:endParaRPr lang="en-US" sz="1400" kern="1200" dirty="0">
            <a:latin typeface="+mn-lt"/>
            <a:ea typeface="Calibri Light"/>
            <a:cs typeface="Calibri Light"/>
          </a:endParaRPr>
        </a:p>
      </dsp:txBody>
      <dsp:txXfrm>
        <a:off x="0" y="2034243"/>
        <a:ext cx="9316234" cy="298080"/>
      </dsp:txXfrm>
    </dsp:sp>
    <dsp:sp modelId="{5593E9BA-C98B-4053-B078-1D42C12F992C}">
      <dsp:nvSpPr>
        <dsp:cNvPr id="0" name=""/>
        <dsp:cNvSpPr/>
      </dsp:nvSpPr>
      <dsp:spPr>
        <a:xfrm>
          <a:off x="0" y="2332323"/>
          <a:ext cx="9316234"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n-lt"/>
            </a:rPr>
            <a:t>Half-life</a:t>
          </a:r>
        </a:p>
      </dsp:txBody>
      <dsp:txXfrm>
        <a:off x="21075" y="2353398"/>
        <a:ext cx="9274084" cy="389580"/>
      </dsp:txXfrm>
    </dsp:sp>
    <dsp:sp modelId="{E9C3699F-6A06-4C7C-8020-58C9918CE990}">
      <dsp:nvSpPr>
        <dsp:cNvPr id="0" name=""/>
        <dsp:cNvSpPr/>
      </dsp:nvSpPr>
      <dsp:spPr>
        <a:xfrm>
          <a:off x="0" y="2764053"/>
          <a:ext cx="931623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mn-lt"/>
            </a:rPr>
            <a:t>39-51 minutes</a:t>
          </a:r>
        </a:p>
      </dsp:txBody>
      <dsp:txXfrm>
        <a:off x="0" y="2764053"/>
        <a:ext cx="9316234" cy="298080"/>
      </dsp:txXfrm>
    </dsp:sp>
    <dsp:sp modelId="{90356C2F-2843-4493-A481-3FA79F026DCB}">
      <dsp:nvSpPr>
        <dsp:cNvPr id="0" name=""/>
        <dsp:cNvSpPr/>
      </dsp:nvSpPr>
      <dsp:spPr>
        <a:xfrm>
          <a:off x="0" y="3062133"/>
          <a:ext cx="9316234" cy="4317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n-lt"/>
            </a:rPr>
            <a:t>Advantage</a:t>
          </a:r>
        </a:p>
      </dsp:txBody>
      <dsp:txXfrm>
        <a:off x="21075" y="3083208"/>
        <a:ext cx="9274084" cy="389580"/>
      </dsp:txXfrm>
    </dsp:sp>
    <dsp:sp modelId="{3DB29204-8AEF-48A4-961F-4A236D61DEA5}">
      <dsp:nvSpPr>
        <dsp:cNvPr id="0" name=""/>
        <dsp:cNvSpPr/>
      </dsp:nvSpPr>
      <dsp:spPr>
        <a:xfrm>
          <a:off x="0" y="3493863"/>
          <a:ext cx="9316234"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mn-lt"/>
            </a:rPr>
            <a:t>Does not require AT</a:t>
          </a:r>
        </a:p>
        <a:p>
          <a:pPr marL="114300" lvl="1" indent="-114300" algn="l" defTabSz="622300">
            <a:lnSpc>
              <a:spcPct val="90000"/>
            </a:lnSpc>
            <a:spcBef>
              <a:spcPct val="0"/>
            </a:spcBef>
            <a:spcAft>
              <a:spcPct val="20000"/>
            </a:spcAft>
            <a:buChar char="•"/>
          </a:pPr>
          <a:r>
            <a:rPr lang="en-US" sz="1400" b="0" kern="1200">
              <a:solidFill>
                <a:schemeClr val="dk1"/>
              </a:solidFill>
              <a:effectLst/>
              <a:latin typeface="+mn-lt"/>
            </a:rPr>
            <a:t>It is not degraded by serine proteases</a:t>
          </a:r>
          <a:endParaRPr lang="en-US" sz="1400" kern="1200">
            <a:latin typeface="+mn-lt"/>
          </a:endParaRPr>
        </a:p>
      </dsp:txBody>
      <dsp:txXfrm>
        <a:off x="0" y="3493863"/>
        <a:ext cx="9316234" cy="484380"/>
      </dsp:txXfrm>
    </dsp:sp>
    <dsp:sp modelId="{3CDA1E72-A875-40D9-9FC5-B09E655E5032}">
      <dsp:nvSpPr>
        <dsp:cNvPr id="0" name=""/>
        <dsp:cNvSpPr/>
      </dsp:nvSpPr>
      <dsp:spPr>
        <a:xfrm>
          <a:off x="0" y="3978243"/>
          <a:ext cx="9316234"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n-lt"/>
            </a:rPr>
            <a:t>Disadvantage</a:t>
          </a:r>
        </a:p>
      </dsp:txBody>
      <dsp:txXfrm>
        <a:off x="21075" y="3999318"/>
        <a:ext cx="9274084" cy="389580"/>
      </dsp:txXfrm>
    </dsp:sp>
    <dsp:sp modelId="{D60F37CE-644B-4908-A7FA-42F7E3C926D3}">
      <dsp:nvSpPr>
        <dsp:cNvPr id="0" name=""/>
        <dsp:cNvSpPr/>
      </dsp:nvSpPr>
      <dsp:spPr>
        <a:xfrm>
          <a:off x="0" y="4409973"/>
          <a:ext cx="9316234"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7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kern="1200">
              <a:solidFill>
                <a:schemeClr val="dk1"/>
              </a:solidFill>
              <a:effectLst/>
              <a:latin typeface="+mn-lt"/>
            </a:rPr>
            <a:t>No antidote</a:t>
          </a:r>
          <a:endParaRPr lang="en-US" sz="1400" kern="1200">
            <a:latin typeface="+mn-lt"/>
          </a:endParaRPr>
        </a:p>
        <a:p>
          <a:pPr marL="114300" lvl="1" indent="-114300" algn="l" defTabSz="622300">
            <a:lnSpc>
              <a:spcPct val="90000"/>
            </a:lnSpc>
            <a:spcBef>
              <a:spcPct val="0"/>
            </a:spcBef>
            <a:spcAft>
              <a:spcPct val="20000"/>
            </a:spcAft>
            <a:buChar char="•"/>
          </a:pPr>
          <a:r>
            <a:rPr lang="en-US" sz="1400" b="0" kern="1200">
              <a:solidFill>
                <a:schemeClr val="dk1"/>
              </a:solidFill>
              <a:effectLst/>
              <a:latin typeface="+mn-lt"/>
            </a:rPr>
            <a:t>Variable dosing</a:t>
          </a:r>
          <a:endParaRPr lang="en-US" sz="1400" kern="1200">
            <a:latin typeface="+mn-lt"/>
          </a:endParaRPr>
        </a:p>
        <a:p>
          <a:pPr marL="114300" lvl="1" indent="-114300" algn="l" defTabSz="622300">
            <a:lnSpc>
              <a:spcPct val="90000"/>
            </a:lnSpc>
            <a:spcBef>
              <a:spcPct val="0"/>
            </a:spcBef>
            <a:spcAft>
              <a:spcPct val="20000"/>
            </a:spcAft>
            <a:buChar char="•"/>
          </a:pPr>
          <a:r>
            <a:rPr lang="en-US" sz="1400" b="0" kern="1200">
              <a:solidFill>
                <a:schemeClr val="dk1"/>
              </a:solidFill>
              <a:effectLst/>
              <a:latin typeface="+mn-lt"/>
            </a:rPr>
            <a:t>Caution with hepatic dysfunction</a:t>
          </a:r>
          <a:endParaRPr lang="en-US" sz="1400" kern="1200">
            <a:latin typeface="+mn-lt"/>
          </a:endParaRPr>
        </a:p>
      </dsp:txBody>
      <dsp:txXfrm>
        <a:off x="0" y="4409973"/>
        <a:ext cx="9316234" cy="7265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217E0-48A1-4694-A73A-F092CDDCA968}">
      <dsp:nvSpPr>
        <dsp:cNvPr id="0" name=""/>
        <dsp:cNvSpPr/>
      </dsp:nvSpPr>
      <dsp:spPr>
        <a:xfrm>
          <a:off x="0" y="25115"/>
          <a:ext cx="8831649"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Mechanism</a:t>
          </a:r>
        </a:p>
      </dsp:txBody>
      <dsp:txXfrm>
        <a:off x="37467" y="62582"/>
        <a:ext cx="8756715" cy="692586"/>
      </dsp:txXfrm>
    </dsp:sp>
    <dsp:sp modelId="{2944409E-5134-4BCE-BA4C-6D9C1A0A16EA}">
      <dsp:nvSpPr>
        <dsp:cNvPr id="0" name=""/>
        <dsp:cNvSpPr/>
      </dsp:nvSpPr>
      <dsp:spPr>
        <a:xfrm>
          <a:off x="0" y="792636"/>
          <a:ext cx="8831649"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40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Antithrombin III is used by heparin to illicit the anticoagulation effect</a:t>
          </a:r>
        </a:p>
      </dsp:txBody>
      <dsp:txXfrm>
        <a:off x="0" y="792636"/>
        <a:ext cx="8831649" cy="794880"/>
      </dsp:txXfrm>
    </dsp:sp>
    <dsp:sp modelId="{A488860D-F70B-45E6-92FD-1C134F8D780E}">
      <dsp:nvSpPr>
        <dsp:cNvPr id="0" name=""/>
        <dsp:cNvSpPr/>
      </dsp:nvSpPr>
      <dsp:spPr>
        <a:xfrm>
          <a:off x="0" y="1587516"/>
          <a:ext cx="8831649"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Dosing</a:t>
          </a:r>
        </a:p>
      </dsp:txBody>
      <dsp:txXfrm>
        <a:off x="37467" y="1624983"/>
        <a:ext cx="8756715" cy="692586"/>
      </dsp:txXfrm>
    </dsp:sp>
    <dsp:sp modelId="{3AFF7E21-1E82-4601-9D80-5353EF28AADD}">
      <dsp:nvSpPr>
        <dsp:cNvPr id="0" name=""/>
        <dsp:cNvSpPr/>
      </dsp:nvSpPr>
      <dsp:spPr>
        <a:xfrm>
          <a:off x="0" y="2355036"/>
          <a:ext cx="8831649"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40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Dosed based on ATIII levels</a:t>
          </a:r>
        </a:p>
        <a:p>
          <a:pPr marL="228600" lvl="1" indent="-228600" algn="l" defTabSz="1111250">
            <a:lnSpc>
              <a:spcPct val="90000"/>
            </a:lnSpc>
            <a:spcBef>
              <a:spcPct val="0"/>
            </a:spcBef>
            <a:spcAft>
              <a:spcPct val="20000"/>
            </a:spcAft>
            <a:buChar char="•"/>
          </a:pPr>
          <a:r>
            <a:rPr lang="en-US" sz="2500" b="0" kern="1200"/>
            <a:t>Antithrombin dose required (units) = [(desired AT level % − baseline AT level %) × body weight (kg)] divided by 1.4</a:t>
          </a:r>
          <a:endParaRPr lang="en-US" sz="2500" kern="1200"/>
        </a:p>
        <a:p>
          <a:pPr marL="228600" lvl="1" indent="-228600" algn="l" defTabSz="1111250">
            <a:lnSpc>
              <a:spcPct val="90000"/>
            </a:lnSpc>
            <a:spcBef>
              <a:spcPct val="0"/>
            </a:spcBef>
            <a:spcAft>
              <a:spcPct val="20000"/>
            </a:spcAft>
            <a:buChar char="•"/>
          </a:pPr>
          <a:r>
            <a:rPr lang="en-US" sz="2500" kern="1200"/>
            <a:t>Higher doses typically needed for neonates and infants </a:t>
          </a:r>
        </a:p>
      </dsp:txBody>
      <dsp:txXfrm>
        <a:off x="0" y="2355036"/>
        <a:ext cx="8831649" cy="1656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9434A-2531-4913-AFA7-2CCC0BAC5CDD}">
      <dsp:nvSpPr>
        <dsp:cNvPr id="0" name=""/>
        <dsp:cNvSpPr/>
      </dsp:nvSpPr>
      <dsp:spPr>
        <a:xfrm>
          <a:off x="0" y="392921"/>
          <a:ext cx="9403337" cy="88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9803" tIns="208280" rIns="72980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mn-lt"/>
            </a:rPr>
            <a:t> To provide a comparative analysis of conventional heparin-versus bivalirudin-based systemic anticoagulation in adult &amp; pediatric patients supported on </a:t>
          </a:r>
          <a:r>
            <a:rPr lang="en-US" sz="2000" kern="1200">
              <a:latin typeface="+mn-lt"/>
              <a:ea typeface="+mn-lt"/>
              <a:cs typeface="+mn-lt"/>
            </a:rPr>
            <a:t>ECMO</a:t>
          </a:r>
          <a:endParaRPr lang="en-US" sz="1800" kern="1200">
            <a:latin typeface="Calibri Light" panose="020F0302020204030204"/>
            <a:ea typeface="Calibri Light" panose="020F0302020204030204"/>
            <a:cs typeface="Calibri Light" panose="020F0302020204030204"/>
          </a:endParaRPr>
        </a:p>
      </dsp:txBody>
      <dsp:txXfrm>
        <a:off x="0" y="392921"/>
        <a:ext cx="9403337" cy="882000"/>
      </dsp:txXfrm>
    </dsp:sp>
    <dsp:sp modelId="{25847E19-C4E8-48B0-B638-37497A31E8AE}">
      <dsp:nvSpPr>
        <dsp:cNvPr id="0" name=""/>
        <dsp:cNvSpPr/>
      </dsp:nvSpPr>
      <dsp:spPr>
        <a:xfrm>
          <a:off x="470166" y="91495"/>
          <a:ext cx="6582335" cy="4490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97" tIns="0" rIns="248797" bIns="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mn-lt"/>
            </a:rPr>
            <a:t>Objective</a:t>
          </a:r>
          <a:endParaRPr lang="en-US" sz="2800" kern="1200" dirty="0">
            <a:latin typeface="+mn-lt"/>
          </a:endParaRPr>
        </a:p>
      </dsp:txBody>
      <dsp:txXfrm>
        <a:off x="492086" y="113415"/>
        <a:ext cx="6538495" cy="405185"/>
      </dsp:txXfrm>
    </dsp:sp>
    <dsp:sp modelId="{CF003055-79B8-449E-8404-758600EE316B}">
      <dsp:nvSpPr>
        <dsp:cNvPr id="0" name=""/>
        <dsp:cNvSpPr/>
      </dsp:nvSpPr>
      <dsp:spPr>
        <a:xfrm>
          <a:off x="0" y="1657694"/>
          <a:ext cx="9403337" cy="5985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9803" tIns="208280" rIns="72980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mn-lt"/>
            </a:rPr>
            <a:t>Retrospective chart review from January 1, 2014, to October 1, 2019</a:t>
          </a:r>
        </a:p>
      </dsp:txBody>
      <dsp:txXfrm>
        <a:off x="0" y="1657694"/>
        <a:ext cx="9403337" cy="598500"/>
      </dsp:txXfrm>
    </dsp:sp>
    <dsp:sp modelId="{53899160-3C3D-441D-A7E9-516563DE2F78}">
      <dsp:nvSpPr>
        <dsp:cNvPr id="0" name=""/>
        <dsp:cNvSpPr/>
      </dsp:nvSpPr>
      <dsp:spPr>
        <a:xfrm>
          <a:off x="470166" y="1328921"/>
          <a:ext cx="6582335" cy="4763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97" tIns="0" rIns="248797"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ea typeface="+mn-lt"/>
              <a:cs typeface="+mn-lt"/>
            </a:rPr>
            <a:t>Design</a:t>
          </a:r>
          <a:endParaRPr lang="en-US" sz="2800" kern="1200" dirty="0">
            <a:latin typeface="+mn-lt"/>
            <a:ea typeface="+mn-lt"/>
            <a:cs typeface="+mn-lt"/>
          </a:endParaRPr>
        </a:p>
      </dsp:txBody>
      <dsp:txXfrm>
        <a:off x="493421" y="1352176"/>
        <a:ext cx="6535825" cy="429863"/>
      </dsp:txXfrm>
    </dsp:sp>
    <dsp:sp modelId="{98641726-1BF6-4A73-A570-05D6A4EFA29B}">
      <dsp:nvSpPr>
        <dsp:cNvPr id="0" name=""/>
        <dsp:cNvSpPr/>
      </dsp:nvSpPr>
      <dsp:spPr>
        <a:xfrm>
          <a:off x="0" y="2589196"/>
          <a:ext cx="9403337" cy="5985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9803" tIns="208280" rIns="72980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n-lt"/>
            </a:rPr>
            <a:t>Hospital Mortality</a:t>
          </a:r>
          <a:endParaRPr lang="en-US" sz="1400" kern="1200" dirty="0">
            <a:latin typeface="+mn-lt"/>
          </a:endParaRPr>
        </a:p>
      </dsp:txBody>
      <dsp:txXfrm>
        <a:off x="0" y="2589196"/>
        <a:ext cx="9403337" cy="598500"/>
      </dsp:txXfrm>
    </dsp:sp>
    <dsp:sp modelId="{D18EF0D0-021E-47E9-99E2-7F426BA65981}">
      <dsp:nvSpPr>
        <dsp:cNvPr id="0" name=""/>
        <dsp:cNvSpPr/>
      </dsp:nvSpPr>
      <dsp:spPr>
        <a:xfrm>
          <a:off x="470166" y="2310194"/>
          <a:ext cx="6582335" cy="4266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97" tIns="0" rIns="248797"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rPr>
            <a:t>Primary outcome</a:t>
          </a:r>
        </a:p>
      </dsp:txBody>
      <dsp:txXfrm>
        <a:off x="490991" y="2331019"/>
        <a:ext cx="6540685" cy="384952"/>
      </dsp:txXfrm>
    </dsp:sp>
    <dsp:sp modelId="{C4ADDEE3-A5EB-48DF-9CFD-A1DD3ACAB110}">
      <dsp:nvSpPr>
        <dsp:cNvPr id="0" name=""/>
        <dsp:cNvSpPr/>
      </dsp:nvSpPr>
      <dsp:spPr>
        <a:xfrm>
          <a:off x="0" y="3572465"/>
          <a:ext cx="9403337" cy="882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9803" tIns="208280" rIns="72980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mn-lt"/>
            </a:rPr>
            <a:t>ECMO-free days</a:t>
          </a:r>
        </a:p>
        <a:p>
          <a:pPr marL="171450" lvl="1" indent="-171450" algn="l" defTabSz="800100">
            <a:lnSpc>
              <a:spcPct val="90000"/>
            </a:lnSpc>
            <a:spcBef>
              <a:spcPct val="0"/>
            </a:spcBef>
            <a:spcAft>
              <a:spcPct val="15000"/>
            </a:spcAft>
            <a:buChar char="•"/>
          </a:pPr>
          <a:r>
            <a:rPr lang="en-US" sz="1800" kern="1200">
              <a:latin typeface="+mn-lt"/>
            </a:rPr>
            <a:t>Hospital-free days</a:t>
          </a:r>
        </a:p>
      </dsp:txBody>
      <dsp:txXfrm>
        <a:off x="0" y="3572465"/>
        <a:ext cx="9403337" cy="882000"/>
      </dsp:txXfrm>
    </dsp:sp>
    <dsp:sp modelId="{F8384B33-E470-4E0F-B3BF-6C800DA590F1}">
      <dsp:nvSpPr>
        <dsp:cNvPr id="0" name=""/>
        <dsp:cNvSpPr/>
      </dsp:nvSpPr>
      <dsp:spPr>
        <a:xfrm>
          <a:off x="470166" y="3241696"/>
          <a:ext cx="6582335" cy="47836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97" tIns="0" rIns="248797"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rPr>
            <a:t>Secondary outcomes</a:t>
          </a:r>
        </a:p>
      </dsp:txBody>
      <dsp:txXfrm>
        <a:off x="493518" y="3265048"/>
        <a:ext cx="6535631" cy="4316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CDABC-A50A-4136-BFB9-CDF1AD53D57F}">
      <dsp:nvSpPr>
        <dsp:cNvPr id="0" name=""/>
        <dsp:cNvSpPr/>
      </dsp:nvSpPr>
      <dsp:spPr>
        <a:xfrm>
          <a:off x="0" y="195286"/>
          <a:ext cx="8642873"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latin typeface="+mn-lt"/>
            </a:rPr>
            <a:t>Population:</a:t>
          </a:r>
        </a:p>
      </dsp:txBody>
      <dsp:txXfrm>
        <a:off x="36296" y="231582"/>
        <a:ext cx="8570281" cy="670943"/>
      </dsp:txXfrm>
    </dsp:sp>
    <dsp:sp modelId="{7AB2F8D3-02B6-403B-84FD-31952AF800E6}">
      <dsp:nvSpPr>
        <dsp:cNvPr id="0" name=""/>
        <dsp:cNvSpPr/>
      </dsp:nvSpPr>
      <dsp:spPr>
        <a:xfrm>
          <a:off x="0" y="938821"/>
          <a:ext cx="8642873"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41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mn-lt"/>
            </a:rPr>
            <a:t>89 patients in the pediatric group (65 heparin vs. 24 bivalirudin) </a:t>
          </a:r>
        </a:p>
      </dsp:txBody>
      <dsp:txXfrm>
        <a:off x="0" y="938821"/>
        <a:ext cx="8642873" cy="513360"/>
      </dsp:txXfrm>
    </dsp:sp>
    <dsp:sp modelId="{6384E223-E688-4D8D-A3F8-5ADAA7ADB362}">
      <dsp:nvSpPr>
        <dsp:cNvPr id="0" name=""/>
        <dsp:cNvSpPr/>
      </dsp:nvSpPr>
      <dsp:spPr>
        <a:xfrm>
          <a:off x="0" y="1452181"/>
          <a:ext cx="8642873"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latin typeface="+mn-lt"/>
            </a:rPr>
            <a:t>Results:</a:t>
          </a:r>
        </a:p>
      </dsp:txBody>
      <dsp:txXfrm>
        <a:off x="36296" y="1488477"/>
        <a:ext cx="8570281" cy="670943"/>
      </dsp:txXfrm>
    </dsp:sp>
    <dsp:sp modelId="{35E7A515-4064-4B19-AE10-25D07A8C1F37}">
      <dsp:nvSpPr>
        <dsp:cNvPr id="0" name=""/>
        <dsp:cNvSpPr/>
      </dsp:nvSpPr>
      <dsp:spPr>
        <a:xfrm>
          <a:off x="0" y="2195716"/>
          <a:ext cx="8642873"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41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u="sng" kern="1200" dirty="0">
              <a:latin typeface="+mn-lt"/>
            </a:rPr>
            <a:t>Primary outcome</a:t>
          </a:r>
          <a:r>
            <a:rPr lang="en-US" sz="2400" kern="1200" dirty="0">
              <a:latin typeface="+mn-lt"/>
            </a:rPr>
            <a:t>: Hospital m</a:t>
          </a:r>
          <a:r>
            <a:rPr lang="en-US" sz="2400" b="0" i="0" kern="1200" dirty="0">
              <a:latin typeface="+mn-lt"/>
            </a:rPr>
            <a:t>ortality</a:t>
          </a:r>
          <a:endParaRPr lang="en-US" sz="2400" kern="1200" dirty="0">
            <a:latin typeface="+mn-lt"/>
          </a:endParaRPr>
        </a:p>
        <a:p>
          <a:pPr marL="457200" lvl="2" indent="-228600" algn="l" defTabSz="1066800">
            <a:lnSpc>
              <a:spcPct val="90000"/>
            </a:lnSpc>
            <a:spcBef>
              <a:spcPct val="0"/>
            </a:spcBef>
            <a:spcAft>
              <a:spcPct val="20000"/>
            </a:spcAft>
            <a:buChar char="•"/>
          </a:pPr>
          <a:r>
            <a:rPr lang="en-US" sz="2400" b="0" i="0" kern="1200">
              <a:latin typeface="+mn-lt"/>
            </a:rPr>
            <a:t>0.56 (0.21 – 1.49) with p=0.24</a:t>
          </a:r>
          <a:endParaRPr lang="en-US" sz="2400" kern="1200">
            <a:latin typeface="+mn-lt"/>
          </a:endParaRPr>
        </a:p>
        <a:p>
          <a:pPr marL="228600" lvl="1" indent="-228600" algn="l" defTabSz="1066800">
            <a:lnSpc>
              <a:spcPct val="90000"/>
            </a:lnSpc>
            <a:spcBef>
              <a:spcPct val="0"/>
            </a:spcBef>
            <a:spcAft>
              <a:spcPct val="20000"/>
            </a:spcAft>
            <a:buChar char="•"/>
          </a:pPr>
          <a:r>
            <a:rPr lang="en-US" sz="2400" u="sng" kern="1200" dirty="0">
              <a:latin typeface="+mn-lt"/>
            </a:rPr>
            <a:t>Secondary outcome</a:t>
          </a:r>
          <a:r>
            <a:rPr lang="en-US" sz="2400" kern="1200" dirty="0">
              <a:latin typeface="+mn-lt"/>
            </a:rPr>
            <a:t>: </a:t>
          </a:r>
          <a:r>
            <a:rPr lang="en-US" sz="2400" b="0" i="0" kern="1200" dirty="0">
              <a:latin typeface="+mn-lt"/>
            </a:rPr>
            <a:t>ECMO-free days and hospital-free days</a:t>
          </a:r>
          <a:endParaRPr lang="en-US" sz="2400" kern="1200" dirty="0">
            <a:latin typeface="+mn-lt"/>
          </a:endParaRPr>
        </a:p>
        <a:p>
          <a:pPr marL="457200" lvl="2" indent="-228600" algn="l" defTabSz="1066800">
            <a:lnSpc>
              <a:spcPct val="90000"/>
            </a:lnSpc>
            <a:spcBef>
              <a:spcPct val="0"/>
            </a:spcBef>
            <a:spcAft>
              <a:spcPct val="20000"/>
            </a:spcAft>
            <a:buChar char="•"/>
          </a:pPr>
          <a:r>
            <a:rPr lang="en-US" sz="2400" kern="1200">
              <a:latin typeface="+mn-lt"/>
            </a:rPr>
            <a:t>ECMO-free days: 1.9 (-0.2 – 3.9) with p=0.07</a:t>
          </a:r>
        </a:p>
        <a:p>
          <a:pPr marL="457200" lvl="2" indent="-228600" algn="l" defTabSz="1066800">
            <a:lnSpc>
              <a:spcPct val="90000"/>
            </a:lnSpc>
            <a:spcBef>
              <a:spcPct val="0"/>
            </a:spcBef>
            <a:spcAft>
              <a:spcPct val="20000"/>
            </a:spcAft>
            <a:buChar char="•"/>
          </a:pPr>
          <a:r>
            <a:rPr lang="en-US" sz="2400" kern="1200" dirty="0">
              <a:latin typeface="+mn-lt"/>
            </a:rPr>
            <a:t>Hospital-free days: 4.2 (0.4 – 8.1) with p=0.03</a:t>
          </a:r>
        </a:p>
      </dsp:txBody>
      <dsp:txXfrm>
        <a:off x="0" y="2195716"/>
        <a:ext cx="8642873" cy="20534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291EF-402B-4C57-B7E6-B5E2DDD46C5F}">
      <dsp:nvSpPr>
        <dsp:cNvPr id="0" name=""/>
        <dsp:cNvSpPr/>
      </dsp:nvSpPr>
      <dsp:spPr>
        <a:xfrm>
          <a:off x="0" y="32246"/>
          <a:ext cx="8808719" cy="1759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Bivalirudin showed higher survival compared to heparin in adults but no difference in pediatric population</a:t>
          </a:r>
        </a:p>
      </dsp:txBody>
      <dsp:txXfrm>
        <a:off x="85900" y="118146"/>
        <a:ext cx="8636919" cy="1587880"/>
      </dsp:txXfrm>
    </dsp:sp>
    <dsp:sp modelId="{8D1D58DF-EED1-4D1F-A563-E43B8E889CA5}">
      <dsp:nvSpPr>
        <dsp:cNvPr id="0" name=""/>
        <dsp:cNvSpPr/>
      </dsp:nvSpPr>
      <dsp:spPr>
        <a:xfrm>
          <a:off x="0" y="1884087"/>
          <a:ext cx="8808719" cy="1759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Bivalirudin showed improved hospital mortality in adult population compared to heparin but no difference in pediatric</a:t>
          </a:r>
        </a:p>
      </dsp:txBody>
      <dsp:txXfrm>
        <a:off x="85900" y="1969987"/>
        <a:ext cx="8636919" cy="1587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34347-E759-40DE-B385-657C77EC7934}">
      <dsp:nvSpPr>
        <dsp:cNvPr id="0" name=""/>
        <dsp:cNvSpPr/>
      </dsp:nvSpPr>
      <dsp:spPr>
        <a:xfrm>
          <a:off x="0" y="2781"/>
          <a:ext cx="50033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90EDB-F104-43E6-95CE-62531AB3BD49}">
      <dsp:nvSpPr>
        <dsp:cNvPr id="0" name=""/>
        <dsp:cNvSpPr/>
      </dsp:nvSpPr>
      <dsp:spPr>
        <a:xfrm>
          <a:off x="0" y="2781"/>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OI – Oxygenation index </a:t>
          </a:r>
        </a:p>
      </dsp:txBody>
      <dsp:txXfrm>
        <a:off x="0" y="2781"/>
        <a:ext cx="5003365" cy="316210"/>
      </dsp:txXfrm>
    </dsp:sp>
    <dsp:sp modelId="{80B03F14-F8C6-441C-8CA9-1E6946141C17}">
      <dsp:nvSpPr>
        <dsp:cNvPr id="0" name=""/>
        <dsp:cNvSpPr/>
      </dsp:nvSpPr>
      <dsp:spPr>
        <a:xfrm>
          <a:off x="0" y="318992"/>
          <a:ext cx="50033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72C87-2E0B-4D7B-BC15-A02D83688201}">
      <dsp:nvSpPr>
        <dsp:cNvPr id="0" name=""/>
        <dsp:cNvSpPr/>
      </dsp:nvSpPr>
      <dsp:spPr>
        <a:xfrm>
          <a:off x="0" y="318992"/>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latin typeface="+mn-lt"/>
            </a:rPr>
            <a:t>PD – Pharmacodynamics</a:t>
          </a:r>
        </a:p>
      </dsp:txBody>
      <dsp:txXfrm>
        <a:off x="0" y="318992"/>
        <a:ext cx="5003365" cy="316210"/>
      </dsp:txXfrm>
    </dsp:sp>
    <dsp:sp modelId="{51D13215-8251-4868-B938-BE04409F001B}">
      <dsp:nvSpPr>
        <dsp:cNvPr id="0" name=""/>
        <dsp:cNvSpPr/>
      </dsp:nvSpPr>
      <dsp:spPr>
        <a:xfrm>
          <a:off x="0" y="635203"/>
          <a:ext cx="50033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384E5-3441-4F00-B22D-5ED12997E1F3}">
      <dsp:nvSpPr>
        <dsp:cNvPr id="0" name=""/>
        <dsp:cNvSpPr/>
      </dsp:nvSpPr>
      <dsp:spPr>
        <a:xfrm>
          <a:off x="0" y="635203"/>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PK – Pharmacokinetics</a:t>
          </a:r>
        </a:p>
      </dsp:txBody>
      <dsp:txXfrm>
        <a:off x="0" y="635203"/>
        <a:ext cx="5003365" cy="316210"/>
      </dsp:txXfrm>
    </dsp:sp>
    <dsp:sp modelId="{5E08630B-A07F-4C42-AE48-EFB5627BE668}">
      <dsp:nvSpPr>
        <dsp:cNvPr id="0" name=""/>
        <dsp:cNvSpPr/>
      </dsp:nvSpPr>
      <dsp:spPr>
        <a:xfrm>
          <a:off x="0" y="951413"/>
          <a:ext cx="50033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36BA2-9138-4AF5-B30D-66A6991A2D8A}">
      <dsp:nvSpPr>
        <dsp:cNvPr id="0" name=""/>
        <dsp:cNvSpPr/>
      </dsp:nvSpPr>
      <dsp:spPr>
        <a:xfrm>
          <a:off x="0" y="951413"/>
          <a:ext cx="4998478" cy="525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PPHN – Persistent pulmonary hypertension of the newborn</a:t>
          </a:r>
        </a:p>
      </dsp:txBody>
      <dsp:txXfrm>
        <a:off x="0" y="951413"/>
        <a:ext cx="4998478" cy="525988"/>
      </dsp:txXfrm>
    </dsp:sp>
    <dsp:sp modelId="{20177AA3-7BD2-4149-B2FA-35CF13E18142}">
      <dsp:nvSpPr>
        <dsp:cNvPr id="0" name=""/>
        <dsp:cNvSpPr/>
      </dsp:nvSpPr>
      <dsp:spPr>
        <a:xfrm>
          <a:off x="0" y="1477401"/>
          <a:ext cx="500336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84C25-5023-443C-AA45-621B3EE495CE}">
      <dsp:nvSpPr>
        <dsp:cNvPr id="0" name=""/>
        <dsp:cNvSpPr/>
      </dsp:nvSpPr>
      <dsp:spPr>
        <a:xfrm>
          <a:off x="0" y="1477401"/>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PRBC – Packed red blood cell</a:t>
          </a:r>
        </a:p>
      </dsp:txBody>
      <dsp:txXfrm>
        <a:off x="0" y="1477401"/>
        <a:ext cx="5003365" cy="316210"/>
      </dsp:txXfrm>
    </dsp:sp>
    <dsp:sp modelId="{D461EFF3-55FC-42C4-92E5-A283DF44F11B}">
      <dsp:nvSpPr>
        <dsp:cNvPr id="0" name=""/>
        <dsp:cNvSpPr/>
      </dsp:nvSpPr>
      <dsp:spPr>
        <a:xfrm>
          <a:off x="0" y="1793612"/>
          <a:ext cx="50033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09EFA-2617-4292-A0A0-5E2678B98489}">
      <dsp:nvSpPr>
        <dsp:cNvPr id="0" name=""/>
        <dsp:cNvSpPr/>
      </dsp:nvSpPr>
      <dsp:spPr>
        <a:xfrm>
          <a:off x="0" y="1793612"/>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RDS – Respiratory distress syndrome</a:t>
          </a:r>
        </a:p>
      </dsp:txBody>
      <dsp:txXfrm>
        <a:off x="0" y="1793612"/>
        <a:ext cx="5003365" cy="316210"/>
      </dsp:txXfrm>
    </dsp:sp>
    <dsp:sp modelId="{C9A021B7-DBC2-4F5F-B4E8-9729A5E0E57A}">
      <dsp:nvSpPr>
        <dsp:cNvPr id="0" name=""/>
        <dsp:cNvSpPr/>
      </dsp:nvSpPr>
      <dsp:spPr>
        <a:xfrm>
          <a:off x="0" y="2109823"/>
          <a:ext cx="50033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7505D1-3071-43FA-9CC0-0B3E290D6F86}">
      <dsp:nvSpPr>
        <dsp:cNvPr id="0" name=""/>
        <dsp:cNvSpPr/>
      </dsp:nvSpPr>
      <dsp:spPr>
        <a:xfrm>
          <a:off x="0" y="2109823"/>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RVOF – Right ventricular outflow obstruction</a:t>
          </a:r>
        </a:p>
      </dsp:txBody>
      <dsp:txXfrm>
        <a:off x="0" y="2109823"/>
        <a:ext cx="5003365" cy="316210"/>
      </dsp:txXfrm>
    </dsp:sp>
    <dsp:sp modelId="{A3AFCD26-37B4-48D8-A2D2-810069C187ED}">
      <dsp:nvSpPr>
        <dsp:cNvPr id="0" name=""/>
        <dsp:cNvSpPr/>
      </dsp:nvSpPr>
      <dsp:spPr>
        <a:xfrm>
          <a:off x="0" y="2426034"/>
          <a:ext cx="50033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7A61D-0323-458B-A712-51EE29F07A1C}">
      <dsp:nvSpPr>
        <dsp:cNvPr id="0" name=""/>
        <dsp:cNvSpPr/>
      </dsp:nvSpPr>
      <dsp:spPr>
        <a:xfrm>
          <a:off x="0" y="2426034"/>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SIRS – Systemic inflammatory response syndrome</a:t>
          </a:r>
        </a:p>
      </dsp:txBody>
      <dsp:txXfrm>
        <a:off x="0" y="2426034"/>
        <a:ext cx="5003365" cy="316210"/>
      </dsp:txXfrm>
    </dsp:sp>
    <dsp:sp modelId="{FBF89059-A855-49DA-B24D-FF5B6D7198A2}">
      <dsp:nvSpPr>
        <dsp:cNvPr id="0" name=""/>
        <dsp:cNvSpPr/>
      </dsp:nvSpPr>
      <dsp:spPr>
        <a:xfrm>
          <a:off x="0" y="2742244"/>
          <a:ext cx="50033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E7805C-81D9-4782-87D1-4BB4ACA98731}">
      <dsp:nvSpPr>
        <dsp:cNvPr id="0" name=""/>
        <dsp:cNvSpPr/>
      </dsp:nvSpPr>
      <dsp:spPr>
        <a:xfrm>
          <a:off x="0" y="2742244"/>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TDM – Therapeutic drug monitoring</a:t>
          </a:r>
        </a:p>
      </dsp:txBody>
      <dsp:txXfrm>
        <a:off x="0" y="2742244"/>
        <a:ext cx="5003365" cy="316210"/>
      </dsp:txXfrm>
    </dsp:sp>
    <dsp:sp modelId="{B1888FFC-91A4-4F87-8AC6-FAF6989A3175}">
      <dsp:nvSpPr>
        <dsp:cNvPr id="0" name=""/>
        <dsp:cNvSpPr/>
      </dsp:nvSpPr>
      <dsp:spPr>
        <a:xfrm>
          <a:off x="0" y="3058455"/>
          <a:ext cx="500336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1C6A4-97FE-4C79-8C9E-D907ED18D6B5}">
      <dsp:nvSpPr>
        <dsp:cNvPr id="0" name=""/>
        <dsp:cNvSpPr/>
      </dsp:nvSpPr>
      <dsp:spPr>
        <a:xfrm>
          <a:off x="0" y="3058455"/>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UFH – Unfractionated heparin</a:t>
          </a:r>
        </a:p>
      </dsp:txBody>
      <dsp:txXfrm>
        <a:off x="0" y="3058455"/>
        <a:ext cx="5003365" cy="316210"/>
      </dsp:txXfrm>
    </dsp:sp>
    <dsp:sp modelId="{ACFF34E6-B189-4635-BFD6-1B3F424B2EF6}">
      <dsp:nvSpPr>
        <dsp:cNvPr id="0" name=""/>
        <dsp:cNvSpPr/>
      </dsp:nvSpPr>
      <dsp:spPr>
        <a:xfrm>
          <a:off x="0" y="3374666"/>
          <a:ext cx="50033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90ABC-D1E6-425E-8E6F-54B1B2010393}">
      <dsp:nvSpPr>
        <dsp:cNvPr id="0" name=""/>
        <dsp:cNvSpPr/>
      </dsp:nvSpPr>
      <dsp:spPr>
        <a:xfrm>
          <a:off x="0" y="3374666"/>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latin typeface="+mn-lt"/>
            </a:rPr>
            <a:t>VA – Veno-arterial</a:t>
          </a:r>
        </a:p>
      </dsp:txBody>
      <dsp:txXfrm>
        <a:off x="0" y="3374666"/>
        <a:ext cx="5003365" cy="316210"/>
      </dsp:txXfrm>
    </dsp:sp>
    <dsp:sp modelId="{6771698D-0F05-4174-AA18-E11BC57DADAD}">
      <dsp:nvSpPr>
        <dsp:cNvPr id="0" name=""/>
        <dsp:cNvSpPr/>
      </dsp:nvSpPr>
      <dsp:spPr>
        <a:xfrm>
          <a:off x="0" y="3690877"/>
          <a:ext cx="50033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2D51D-D809-43EC-A605-0558688AF944}">
      <dsp:nvSpPr>
        <dsp:cNvPr id="0" name=""/>
        <dsp:cNvSpPr/>
      </dsp:nvSpPr>
      <dsp:spPr>
        <a:xfrm>
          <a:off x="0" y="3690877"/>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VAD – Ventricular assist device</a:t>
          </a:r>
        </a:p>
      </dsp:txBody>
      <dsp:txXfrm>
        <a:off x="0" y="3690877"/>
        <a:ext cx="5003365" cy="316210"/>
      </dsp:txXfrm>
    </dsp:sp>
    <dsp:sp modelId="{CA801B4B-1243-4C28-AC87-6D4844E57618}">
      <dsp:nvSpPr>
        <dsp:cNvPr id="0" name=""/>
        <dsp:cNvSpPr/>
      </dsp:nvSpPr>
      <dsp:spPr>
        <a:xfrm>
          <a:off x="0" y="4007087"/>
          <a:ext cx="50033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4C3E8-A44E-4D1A-A935-C536AB4602C1}">
      <dsp:nvSpPr>
        <dsp:cNvPr id="0" name=""/>
        <dsp:cNvSpPr/>
      </dsp:nvSpPr>
      <dsp:spPr>
        <a:xfrm>
          <a:off x="0" y="4007087"/>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err="1">
              <a:latin typeface="+mn-lt"/>
            </a:rPr>
            <a:t>Vd</a:t>
          </a:r>
          <a:r>
            <a:rPr lang="en-US" sz="1800" kern="1200">
              <a:latin typeface="+mn-lt"/>
            </a:rPr>
            <a:t> – Volume of distribution</a:t>
          </a:r>
        </a:p>
      </dsp:txBody>
      <dsp:txXfrm>
        <a:off x="0" y="4007087"/>
        <a:ext cx="5003365" cy="316210"/>
      </dsp:txXfrm>
    </dsp:sp>
    <dsp:sp modelId="{CFFDD26F-8E85-4CC7-A134-C9ED2AF137B5}">
      <dsp:nvSpPr>
        <dsp:cNvPr id="0" name=""/>
        <dsp:cNvSpPr/>
      </dsp:nvSpPr>
      <dsp:spPr>
        <a:xfrm>
          <a:off x="0" y="4323298"/>
          <a:ext cx="50033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096FD-43A3-4C07-A2A9-F3CF3D64E05A}">
      <dsp:nvSpPr>
        <dsp:cNvPr id="0" name=""/>
        <dsp:cNvSpPr/>
      </dsp:nvSpPr>
      <dsp:spPr>
        <a:xfrm>
          <a:off x="0" y="4323298"/>
          <a:ext cx="5003365" cy="31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VV – Veno-venous</a:t>
          </a:r>
        </a:p>
      </dsp:txBody>
      <dsp:txXfrm>
        <a:off x="0" y="4323298"/>
        <a:ext cx="5003365" cy="3162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09C99-FBA9-45BD-BDEC-DE1E19DAA4F1}">
      <dsp:nvSpPr>
        <dsp:cNvPr id="0" name=""/>
        <dsp:cNvSpPr/>
      </dsp:nvSpPr>
      <dsp:spPr>
        <a:xfrm>
          <a:off x="0" y="109772"/>
          <a:ext cx="9343474"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Design</a:t>
          </a:r>
        </a:p>
      </dsp:txBody>
      <dsp:txXfrm>
        <a:off x="30442" y="140214"/>
        <a:ext cx="9282590" cy="562726"/>
      </dsp:txXfrm>
    </dsp:sp>
    <dsp:sp modelId="{8C0AD210-543A-4318-9321-B6C85C8C2718}">
      <dsp:nvSpPr>
        <dsp:cNvPr id="0" name=""/>
        <dsp:cNvSpPr/>
      </dsp:nvSpPr>
      <dsp:spPr>
        <a:xfrm>
          <a:off x="0" y="733382"/>
          <a:ext cx="934347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65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Retrospective analysis to compare the anticoagulation stability of bivalirudin to UFH</a:t>
          </a:r>
        </a:p>
      </dsp:txBody>
      <dsp:txXfrm>
        <a:off x="0" y="733382"/>
        <a:ext cx="9343474" cy="430560"/>
      </dsp:txXfrm>
    </dsp:sp>
    <dsp:sp modelId="{A09309B8-7092-49C5-AB51-88B07D8246FA}">
      <dsp:nvSpPr>
        <dsp:cNvPr id="0" name=""/>
        <dsp:cNvSpPr/>
      </dsp:nvSpPr>
      <dsp:spPr>
        <a:xfrm>
          <a:off x="0" y="1163942"/>
          <a:ext cx="9343474"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Primary outcomes</a:t>
          </a:r>
        </a:p>
      </dsp:txBody>
      <dsp:txXfrm>
        <a:off x="30442" y="1194384"/>
        <a:ext cx="9282590" cy="562726"/>
      </dsp:txXfrm>
    </dsp:sp>
    <dsp:sp modelId="{CAFA2272-77C8-4B63-A19C-F2E27DB3093A}">
      <dsp:nvSpPr>
        <dsp:cNvPr id="0" name=""/>
        <dsp:cNvSpPr/>
      </dsp:nvSpPr>
      <dsp:spPr>
        <a:xfrm>
          <a:off x="0" y="1787552"/>
          <a:ext cx="9343474"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65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Time to reach the therapeutic aPTT or anti-Xa level</a:t>
          </a:r>
        </a:p>
        <a:p>
          <a:pPr marL="228600" lvl="1" indent="-228600" algn="l" defTabSz="889000">
            <a:lnSpc>
              <a:spcPct val="90000"/>
            </a:lnSpc>
            <a:spcBef>
              <a:spcPct val="0"/>
            </a:spcBef>
            <a:spcAft>
              <a:spcPct val="20000"/>
            </a:spcAft>
            <a:buChar char="•"/>
          </a:pPr>
          <a:r>
            <a:rPr lang="en-US" sz="2000" kern="1200"/>
            <a:t>The number of laboratory values within therapeutic range</a:t>
          </a:r>
        </a:p>
        <a:p>
          <a:pPr marL="228600" lvl="1" indent="-228600" algn="l" defTabSz="889000">
            <a:lnSpc>
              <a:spcPct val="90000"/>
            </a:lnSpc>
            <a:spcBef>
              <a:spcPct val="0"/>
            </a:spcBef>
            <a:spcAft>
              <a:spcPct val="20000"/>
            </a:spcAft>
            <a:buChar char="•"/>
          </a:pPr>
          <a:r>
            <a:rPr lang="en-US" sz="2000" kern="1200"/>
            <a:t>Percent time within therapeutic range (%TTR)</a:t>
          </a:r>
        </a:p>
      </dsp:txBody>
      <dsp:txXfrm>
        <a:off x="0" y="1787552"/>
        <a:ext cx="9343474" cy="1049490"/>
      </dsp:txXfrm>
    </dsp:sp>
    <dsp:sp modelId="{15463B95-5FCD-4610-83BB-9A92D76E4D3C}">
      <dsp:nvSpPr>
        <dsp:cNvPr id="0" name=""/>
        <dsp:cNvSpPr/>
      </dsp:nvSpPr>
      <dsp:spPr>
        <a:xfrm>
          <a:off x="0" y="2837042"/>
          <a:ext cx="9343474"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Secondary outcomes</a:t>
          </a:r>
        </a:p>
      </dsp:txBody>
      <dsp:txXfrm>
        <a:off x="30442" y="2867484"/>
        <a:ext cx="9282590" cy="562726"/>
      </dsp:txXfrm>
    </dsp:sp>
    <dsp:sp modelId="{5EE12F69-9B99-4DF3-894B-B26A81BD5E39}">
      <dsp:nvSpPr>
        <dsp:cNvPr id="0" name=""/>
        <dsp:cNvSpPr/>
      </dsp:nvSpPr>
      <dsp:spPr>
        <a:xfrm>
          <a:off x="0" y="3460653"/>
          <a:ext cx="9343474"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65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Incidence of major bleeding</a:t>
          </a:r>
        </a:p>
        <a:p>
          <a:pPr marL="228600" lvl="1" indent="-228600" algn="l" defTabSz="889000">
            <a:lnSpc>
              <a:spcPct val="90000"/>
            </a:lnSpc>
            <a:spcBef>
              <a:spcPct val="0"/>
            </a:spcBef>
            <a:spcAft>
              <a:spcPct val="20000"/>
            </a:spcAft>
            <a:buChar char="•"/>
          </a:pPr>
          <a:r>
            <a:rPr lang="en-US" sz="2000" kern="1200"/>
            <a:t>Incidence of pump replacement due to suspected or confirmed pump thrombus</a:t>
          </a:r>
        </a:p>
        <a:p>
          <a:pPr marL="228600" lvl="1" indent="-228600" algn="l" defTabSz="889000">
            <a:lnSpc>
              <a:spcPct val="90000"/>
            </a:lnSpc>
            <a:spcBef>
              <a:spcPct val="0"/>
            </a:spcBef>
            <a:spcAft>
              <a:spcPct val="20000"/>
            </a:spcAft>
            <a:buChar char="•"/>
          </a:pPr>
          <a:r>
            <a:rPr lang="en-US" sz="2000" kern="1200"/>
            <a:t>Incidence of neurologic dysfunction and survival to transplant or explant</a:t>
          </a:r>
        </a:p>
      </dsp:txBody>
      <dsp:txXfrm>
        <a:off x="0" y="3460653"/>
        <a:ext cx="9343474" cy="104949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C6779-213E-4BBC-AD4F-EC8CC2E76581}">
      <dsp:nvSpPr>
        <dsp:cNvPr id="0" name=""/>
        <dsp:cNvSpPr/>
      </dsp:nvSpPr>
      <dsp:spPr>
        <a:xfrm>
          <a:off x="1102" y="0"/>
          <a:ext cx="2866070" cy="45996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Criteria to receive bivalirudin or heparin infusion postimplant 24 -48 hours after VAD implant</a:t>
          </a:r>
        </a:p>
      </dsp:txBody>
      <dsp:txXfrm>
        <a:off x="1102" y="0"/>
        <a:ext cx="2866070" cy="1379905"/>
      </dsp:txXfrm>
    </dsp:sp>
    <dsp:sp modelId="{47CD715E-862B-4271-871E-9F4215C8575C}">
      <dsp:nvSpPr>
        <dsp:cNvPr id="0" name=""/>
        <dsp:cNvSpPr/>
      </dsp:nvSpPr>
      <dsp:spPr>
        <a:xfrm>
          <a:off x="287709" y="1380776"/>
          <a:ext cx="2292856" cy="5321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Chest tube drainage &lt; 2 mL/kg/h x 6 hours</a:t>
          </a:r>
        </a:p>
      </dsp:txBody>
      <dsp:txXfrm>
        <a:off x="303294" y="1396361"/>
        <a:ext cx="2261686" cy="500949"/>
      </dsp:txXfrm>
    </dsp:sp>
    <dsp:sp modelId="{14227703-58A0-48C9-9C67-731F04AE5936}">
      <dsp:nvSpPr>
        <dsp:cNvPr id="0" name=""/>
        <dsp:cNvSpPr/>
      </dsp:nvSpPr>
      <dsp:spPr>
        <a:xfrm>
          <a:off x="287709" y="1994760"/>
          <a:ext cx="2292856" cy="5321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aPTT &lt; 100 seconds </a:t>
          </a:r>
        </a:p>
      </dsp:txBody>
      <dsp:txXfrm>
        <a:off x="303294" y="2010345"/>
        <a:ext cx="2261686" cy="500949"/>
      </dsp:txXfrm>
    </dsp:sp>
    <dsp:sp modelId="{55402A3E-935E-4292-B9A6-E630E27EFB76}">
      <dsp:nvSpPr>
        <dsp:cNvPr id="0" name=""/>
        <dsp:cNvSpPr/>
      </dsp:nvSpPr>
      <dsp:spPr>
        <a:xfrm>
          <a:off x="287709" y="2608744"/>
          <a:ext cx="2292856" cy="53211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Anti-Xa &lt; 0.3 unit/mL</a:t>
          </a:r>
        </a:p>
      </dsp:txBody>
      <dsp:txXfrm>
        <a:off x="303294" y="2624329"/>
        <a:ext cx="2261686" cy="500949"/>
      </dsp:txXfrm>
    </dsp:sp>
    <dsp:sp modelId="{83D62C62-8918-4F05-AB58-5D9B50EFFEC4}">
      <dsp:nvSpPr>
        <dsp:cNvPr id="0" name=""/>
        <dsp:cNvSpPr/>
      </dsp:nvSpPr>
      <dsp:spPr>
        <a:xfrm>
          <a:off x="287709" y="3222727"/>
          <a:ext cx="2292856" cy="53211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Platelets &gt; 50,000</a:t>
          </a:r>
        </a:p>
      </dsp:txBody>
      <dsp:txXfrm>
        <a:off x="303294" y="3238312"/>
        <a:ext cx="2261686" cy="500949"/>
      </dsp:txXfrm>
    </dsp:sp>
    <dsp:sp modelId="{A9A9ACBA-ADD6-418D-8DD9-609A5F78C91E}">
      <dsp:nvSpPr>
        <dsp:cNvPr id="0" name=""/>
        <dsp:cNvSpPr/>
      </dsp:nvSpPr>
      <dsp:spPr>
        <a:xfrm>
          <a:off x="287709" y="3836711"/>
          <a:ext cx="2292856" cy="53211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Lack of overt bleeding</a:t>
          </a:r>
        </a:p>
      </dsp:txBody>
      <dsp:txXfrm>
        <a:off x="303294" y="3852296"/>
        <a:ext cx="2261686" cy="500949"/>
      </dsp:txXfrm>
    </dsp:sp>
    <dsp:sp modelId="{4AB7E229-D196-4BBC-840B-60F80071A6F0}">
      <dsp:nvSpPr>
        <dsp:cNvPr id="0" name=""/>
        <dsp:cNvSpPr/>
      </dsp:nvSpPr>
      <dsp:spPr>
        <a:xfrm>
          <a:off x="3082127" y="0"/>
          <a:ext cx="2866070" cy="45996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Bivalirudin </a:t>
          </a:r>
        </a:p>
      </dsp:txBody>
      <dsp:txXfrm>
        <a:off x="3082127" y="0"/>
        <a:ext cx="2866070" cy="1379905"/>
      </dsp:txXfrm>
    </dsp:sp>
    <dsp:sp modelId="{537BF0C9-8EAE-4C2B-80DD-AE1AD0F149AB}">
      <dsp:nvSpPr>
        <dsp:cNvPr id="0" name=""/>
        <dsp:cNvSpPr/>
      </dsp:nvSpPr>
      <dsp:spPr>
        <a:xfrm>
          <a:off x="3368734" y="1379905"/>
          <a:ext cx="2292856" cy="29897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0.3 mg/kg/hour (goal aPTT 60-80 or 70-90 seconds)</a:t>
          </a:r>
        </a:p>
      </dsp:txBody>
      <dsp:txXfrm>
        <a:off x="3435889" y="1447060"/>
        <a:ext cx="2158546" cy="2855485"/>
      </dsp:txXfrm>
    </dsp:sp>
    <dsp:sp modelId="{04D46249-237F-4489-9FF9-B10AD0D3EFB8}">
      <dsp:nvSpPr>
        <dsp:cNvPr id="0" name=""/>
        <dsp:cNvSpPr/>
      </dsp:nvSpPr>
      <dsp:spPr>
        <a:xfrm>
          <a:off x="6163153" y="0"/>
          <a:ext cx="2866070" cy="45996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Heparin </a:t>
          </a:r>
        </a:p>
      </dsp:txBody>
      <dsp:txXfrm>
        <a:off x="6163153" y="0"/>
        <a:ext cx="2866070" cy="1379905"/>
      </dsp:txXfrm>
    </dsp:sp>
    <dsp:sp modelId="{76B92375-2873-4EBE-AEBE-3E5C0CCCF3E5}">
      <dsp:nvSpPr>
        <dsp:cNvPr id="0" name=""/>
        <dsp:cNvSpPr/>
      </dsp:nvSpPr>
      <dsp:spPr>
        <a:xfrm>
          <a:off x="6449760" y="1379905"/>
          <a:ext cx="2292856" cy="29897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10 – 20 units/kg/hour (goal anti-Xa 0.3 - 0.7 units/mL or aPTT 60 – 90 seconds)</a:t>
          </a:r>
        </a:p>
      </dsp:txBody>
      <dsp:txXfrm>
        <a:off x="6516915" y="1447060"/>
        <a:ext cx="2158546" cy="285548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76D10-66D4-4C36-AEB9-7A7CD81063EF}">
      <dsp:nvSpPr>
        <dsp:cNvPr id="0" name=""/>
        <dsp:cNvSpPr/>
      </dsp:nvSpPr>
      <dsp:spPr>
        <a:xfrm>
          <a:off x="0" y="3979830"/>
          <a:ext cx="9322280" cy="5817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mn-lt"/>
            </a:rPr>
            <a:t>Higher doses of aspirin in bivalirudin groups compared to heparin (29.4 mg/kg vs. 6.2 mg/kg)</a:t>
          </a:r>
        </a:p>
      </dsp:txBody>
      <dsp:txXfrm>
        <a:off x="0" y="3979830"/>
        <a:ext cx="9322280" cy="581745"/>
      </dsp:txXfrm>
    </dsp:sp>
    <dsp:sp modelId="{4EF80765-ACA2-45CE-ACF9-0B426A64A39B}">
      <dsp:nvSpPr>
        <dsp:cNvPr id="0" name=""/>
        <dsp:cNvSpPr/>
      </dsp:nvSpPr>
      <dsp:spPr>
        <a:xfrm rot="10800000">
          <a:off x="0" y="2938086"/>
          <a:ext cx="9322280" cy="105047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Median baseline antithrombin III </a:t>
          </a:r>
        </a:p>
      </dsp:txBody>
      <dsp:txXfrm rot="-10800000">
        <a:off x="0" y="2938086"/>
        <a:ext cx="9322280" cy="368714"/>
      </dsp:txXfrm>
    </dsp:sp>
    <dsp:sp modelId="{D649665C-7428-4850-A048-2DC1D6B1DC1C}">
      <dsp:nvSpPr>
        <dsp:cNvPr id="0" name=""/>
        <dsp:cNvSpPr/>
      </dsp:nvSpPr>
      <dsp:spPr>
        <a:xfrm>
          <a:off x="0" y="3330007"/>
          <a:ext cx="4661140" cy="26752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77 % for bivalirudin</a:t>
          </a:r>
        </a:p>
      </dsp:txBody>
      <dsp:txXfrm>
        <a:off x="0" y="3330007"/>
        <a:ext cx="4661140" cy="267522"/>
      </dsp:txXfrm>
    </dsp:sp>
    <dsp:sp modelId="{877704AF-17C7-4A46-87A5-336DDEBCA2B3}">
      <dsp:nvSpPr>
        <dsp:cNvPr id="0" name=""/>
        <dsp:cNvSpPr/>
      </dsp:nvSpPr>
      <dsp:spPr>
        <a:xfrm>
          <a:off x="4661140" y="3330007"/>
          <a:ext cx="4661140" cy="26752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63 % for heparin</a:t>
          </a:r>
        </a:p>
      </dsp:txBody>
      <dsp:txXfrm>
        <a:off x="4661140" y="3330007"/>
        <a:ext cx="4661140" cy="267522"/>
      </dsp:txXfrm>
    </dsp:sp>
    <dsp:sp modelId="{F83301F8-4CD7-4E38-8713-F6D982880A85}">
      <dsp:nvSpPr>
        <dsp:cNvPr id="0" name=""/>
        <dsp:cNvSpPr/>
      </dsp:nvSpPr>
      <dsp:spPr>
        <a:xfrm rot="10800000">
          <a:off x="0" y="1775232"/>
          <a:ext cx="9322280" cy="1171580"/>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Most common heart failure diagnosis</a:t>
          </a:r>
        </a:p>
      </dsp:txBody>
      <dsp:txXfrm rot="-10800000">
        <a:off x="0" y="1775232"/>
        <a:ext cx="9322280" cy="411224"/>
      </dsp:txXfrm>
    </dsp:sp>
    <dsp:sp modelId="{CD7ED44B-2706-4776-8334-F0E427BA4AFC}">
      <dsp:nvSpPr>
        <dsp:cNvPr id="0" name=""/>
        <dsp:cNvSpPr/>
      </dsp:nvSpPr>
      <dsp:spPr>
        <a:xfrm>
          <a:off x="0" y="2227708"/>
          <a:ext cx="4661140" cy="26752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Dilated cardiomyopathy (n = 19)</a:t>
          </a:r>
        </a:p>
      </dsp:txBody>
      <dsp:txXfrm>
        <a:off x="0" y="2227708"/>
        <a:ext cx="4661140" cy="267522"/>
      </dsp:txXfrm>
    </dsp:sp>
    <dsp:sp modelId="{5EA77604-D416-470C-917C-482C125631B3}">
      <dsp:nvSpPr>
        <dsp:cNvPr id="0" name=""/>
        <dsp:cNvSpPr/>
      </dsp:nvSpPr>
      <dsp:spPr>
        <a:xfrm>
          <a:off x="4661140" y="2227708"/>
          <a:ext cx="4661140" cy="26752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Congenital heart defects (n = 8)</a:t>
          </a:r>
        </a:p>
      </dsp:txBody>
      <dsp:txXfrm>
        <a:off x="4661140" y="2227708"/>
        <a:ext cx="4661140" cy="267522"/>
      </dsp:txXfrm>
    </dsp:sp>
    <dsp:sp modelId="{19B17F28-2527-4E53-B2D2-118DEF74CEA2}">
      <dsp:nvSpPr>
        <dsp:cNvPr id="0" name=""/>
        <dsp:cNvSpPr/>
      </dsp:nvSpPr>
      <dsp:spPr>
        <a:xfrm rot="10800000">
          <a:off x="0" y="889233"/>
          <a:ext cx="9322280" cy="894725"/>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Median age of 2.9 years (IQR 0.5-4.5)</a:t>
          </a:r>
        </a:p>
      </dsp:txBody>
      <dsp:txXfrm rot="10800000">
        <a:off x="0" y="889233"/>
        <a:ext cx="9322280" cy="581365"/>
      </dsp:txXfrm>
    </dsp:sp>
    <dsp:sp modelId="{FF015871-54B9-4E2E-9B11-B6EF3F8BD904}">
      <dsp:nvSpPr>
        <dsp:cNvPr id="0" name=""/>
        <dsp:cNvSpPr/>
      </dsp:nvSpPr>
      <dsp:spPr>
        <a:xfrm rot="10800000">
          <a:off x="0" y="3234"/>
          <a:ext cx="9322280" cy="894725"/>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64.5% females</a:t>
          </a:r>
        </a:p>
      </dsp:txBody>
      <dsp:txXfrm rot="10800000">
        <a:off x="0" y="3234"/>
        <a:ext cx="9322280" cy="58136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2F381-8484-4299-A2D2-8188D8E55A29}">
      <dsp:nvSpPr>
        <dsp:cNvPr id="0" name=""/>
        <dsp:cNvSpPr/>
      </dsp:nvSpPr>
      <dsp:spPr>
        <a:xfrm>
          <a:off x="0" y="3024"/>
          <a:ext cx="9283176" cy="486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The only secondary outcome that was statistically significant was incidence of major bleeding</a:t>
          </a:r>
        </a:p>
      </dsp:txBody>
      <dsp:txXfrm>
        <a:off x="23760" y="26784"/>
        <a:ext cx="9235656" cy="439200"/>
      </dsp:txXfrm>
    </dsp:sp>
    <dsp:sp modelId="{0EBB15DF-9F8F-4A35-AAE3-CF44FF937379}">
      <dsp:nvSpPr>
        <dsp:cNvPr id="0" name=""/>
        <dsp:cNvSpPr/>
      </dsp:nvSpPr>
      <dsp:spPr>
        <a:xfrm>
          <a:off x="0" y="489745"/>
          <a:ext cx="9283176"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741"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n-lt"/>
            </a:rPr>
            <a:t>1 incidence of chest tube bleeding in heparin group and 0 in bivalirudin </a:t>
          </a:r>
        </a:p>
      </dsp:txBody>
      <dsp:txXfrm>
        <a:off x="0" y="489745"/>
        <a:ext cx="9283176" cy="4305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3E52-85AB-4BC5-8848-237488C6AE38}">
      <dsp:nvSpPr>
        <dsp:cNvPr id="0" name=""/>
        <dsp:cNvSpPr/>
      </dsp:nvSpPr>
      <dsp:spPr>
        <a:xfrm>
          <a:off x="0" y="391410"/>
          <a:ext cx="9530689" cy="127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Bivalirudin had faster onset to therapeutic efficacy post initiation when compared to anti-Xa heparin dosing</a:t>
          </a:r>
        </a:p>
      </dsp:txBody>
      <dsp:txXfrm>
        <a:off x="62141" y="453551"/>
        <a:ext cx="9406407" cy="1148678"/>
      </dsp:txXfrm>
    </dsp:sp>
    <dsp:sp modelId="{004E433B-F31C-4966-9B34-25F1A56866FC}">
      <dsp:nvSpPr>
        <dsp:cNvPr id="0" name=""/>
        <dsp:cNvSpPr/>
      </dsp:nvSpPr>
      <dsp:spPr>
        <a:xfrm>
          <a:off x="0" y="1756530"/>
          <a:ext cx="9530689" cy="1272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Bivalirudin had greater percentage of tests within therapeutic range </a:t>
          </a:r>
        </a:p>
      </dsp:txBody>
      <dsp:txXfrm>
        <a:off x="62141" y="1818671"/>
        <a:ext cx="9406407" cy="1148678"/>
      </dsp:txXfrm>
    </dsp:sp>
    <dsp:sp modelId="{B8B3CB3A-BA91-4988-B186-E43EB4F8D506}">
      <dsp:nvSpPr>
        <dsp:cNvPr id="0" name=""/>
        <dsp:cNvSpPr/>
      </dsp:nvSpPr>
      <dsp:spPr>
        <a:xfrm>
          <a:off x="0" y="3121650"/>
          <a:ext cx="9530689" cy="1272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Primary bleeding, clotting, and pump exchange were similar among both groups</a:t>
          </a:r>
        </a:p>
      </dsp:txBody>
      <dsp:txXfrm>
        <a:off x="62141" y="3183791"/>
        <a:ext cx="9406407" cy="114867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95C15-7C7A-4470-AC0C-58B422B6B2EC}">
      <dsp:nvSpPr>
        <dsp:cNvPr id="0" name=""/>
        <dsp:cNvSpPr/>
      </dsp:nvSpPr>
      <dsp:spPr>
        <a:xfrm>
          <a:off x="0" y="15245"/>
          <a:ext cx="8964445" cy="8634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Objective:</a:t>
          </a:r>
        </a:p>
      </dsp:txBody>
      <dsp:txXfrm>
        <a:off x="42151" y="57396"/>
        <a:ext cx="8880143" cy="779158"/>
      </dsp:txXfrm>
    </dsp:sp>
    <dsp:sp modelId="{DEEC4D93-0DD4-4538-A204-6ECF46EED2AF}">
      <dsp:nvSpPr>
        <dsp:cNvPr id="0" name=""/>
        <dsp:cNvSpPr/>
      </dsp:nvSpPr>
      <dsp:spPr>
        <a:xfrm>
          <a:off x="0" y="878705"/>
          <a:ext cx="8964445"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62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Identify and summarize the literature comparing the outcomes of heparin-based versus bivalirudin-based anticoagulation in pediatric patients (≤ 18 years old)</a:t>
          </a:r>
        </a:p>
      </dsp:txBody>
      <dsp:txXfrm>
        <a:off x="0" y="878705"/>
        <a:ext cx="8964445" cy="1266840"/>
      </dsp:txXfrm>
    </dsp:sp>
    <dsp:sp modelId="{DAEA78E3-00A8-4B83-A926-1615AC0943EE}">
      <dsp:nvSpPr>
        <dsp:cNvPr id="0" name=""/>
        <dsp:cNvSpPr/>
      </dsp:nvSpPr>
      <dsp:spPr>
        <a:xfrm>
          <a:off x="0" y="2145546"/>
          <a:ext cx="8964445" cy="8634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Methods:</a:t>
          </a:r>
        </a:p>
      </dsp:txBody>
      <dsp:txXfrm>
        <a:off x="42151" y="2187697"/>
        <a:ext cx="8880143" cy="779158"/>
      </dsp:txXfrm>
    </dsp:sp>
    <dsp:sp modelId="{ED690212-CD1F-4F47-8281-61D9CDFEC488}">
      <dsp:nvSpPr>
        <dsp:cNvPr id="0" name=""/>
        <dsp:cNvSpPr/>
      </dsp:nvSpPr>
      <dsp:spPr>
        <a:xfrm>
          <a:off x="0" y="3009005"/>
          <a:ext cx="8964445"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62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PubMed, Cochrane Library, and Embase</a:t>
          </a:r>
        </a:p>
        <a:p>
          <a:pPr marL="285750" lvl="1" indent="-285750" algn="l" defTabSz="1244600">
            <a:lnSpc>
              <a:spcPct val="90000"/>
            </a:lnSpc>
            <a:spcBef>
              <a:spcPct val="0"/>
            </a:spcBef>
            <a:spcAft>
              <a:spcPct val="20000"/>
            </a:spcAft>
            <a:buChar char="•"/>
          </a:pPr>
          <a:r>
            <a:rPr lang="en-US" sz="2800" kern="1200"/>
            <a:t>7 studies</a:t>
          </a:r>
        </a:p>
        <a:p>
          <a:pPr marL="285750" lvl="1" indent="-285750" algn="l" defTabSz="1244600">
            <a:lnSpc>
              <a:spcPct val="90000"/>
            </a:lnSpc>
            <a:spcBef>
              <a:spcPct val="0"/>
            </a:spcBef>
            <a:spcAft>
              <a:spcPct val="20000"/>
            </a:spcAft>
            <a:buChar char="•"/>
          </a:pPr>
          <a:r>
            <a:rPr lang="en-US" sz="2800" kern="1200"/>
            <a:t>313 patients (117 bivalirudin vs. 196 heparin)</a:t>
          </a:r>
        </a:p>
      </dsp:txBody>
      <dsp:txXfrm>
        <a:off x="0" y="3009005"/>
        <a:ext cx="8964445" cy="145314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18ADE-3BC4-4B4A-A838-4289ABAE273F}">
      <dsp:nvSpPr>
        <dsp:cNvPr id="0" name=""/>
        <dsp:cNvSpPr/>
      </dsp:nvSpPr>
      <dsp:spPr>
        <a:xfrm>
          <a:off x="0" y="38958"/>
          <a:ext cx="8671726"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Methods:</a:t>
          </a:r>
        </a:p>
      </dsp:txBody>
      <dsp:txXfrm>
        <a:off x="37467" y="76425"/>
        <a:ext cx="8596792" cy="692586"/>
      </dsp:txXfrm>
    </dsp:sp>
    <dsp:sp modelId="{ADE1903B-AA3D-45A9-BE2A-84EF58A15FDF}">
      <dsp:nvSpPr>
        <dsp:cNvPr id="0" name=""/>
        <dsp:cNvSpPr/>
      </dsp:nvSpPr>
      <dsp:spPr>
        <a:xfrm>
          <a:off x="0" y="806478"/>
          <a:ext cx="8671726" cy="344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32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Variable interest was stratified</a:t>
          </a:r>
        </a:p>
        <a:p>
          <a:pPr marL="457200" lvl="2" indent="-228600" algn="l" defTabSz="1111250">
            <a:lnSpc>
              <a:spcPct val="90000"/>
            </a:lnSpc>
            <a:spcBef>
              <a:spcPct val="0"/>
            </a:spcBef>
            <a:spcAft>
              <a:spcPct val="20000"/>
            </a:spcAft>
            <a:buChar char="•"/>
          </a:pPr>
          <a:r>
            <a:rPr lang="en-US" sz="2500" kern="1200"/>
            <a:t>Baseline characteristics</a:t>
          </a:r>
        </a:p>
        <a:p>
          <a:pPr marL="457200" lvl="2" indent="-228600" algn="l" defTabSz="1111250">
            <a:lnSpc>
              <a:spcPct val="90000"/>
            </a:lnSpc>
            <a:spcBef>
              <a:spcPct val="0"/>
            </a:spcBef>
            <a:spcAft>
              <a:spcPct val="20000"/>
            </a:spcAft>
            <a:buChar char="•"/>
          </a:pPr>
          <a:r>
            <a:rPr lang="en-US" sz="2500" kern="1200"/>
            <a:t>ECMO details</a:t>
          </a:r>
        </a:p>
        <a:p>
          <a:pPr marL="457200" lvl="2" indent="-228600" algn="l" defTabSz="1111250">
            <a:lnSpc>
              <a:spcPct val="90000"/>
            </a:lnSpc>
            <a:spcBef>
              <a:spcPct val="0"/>
            </a:spcBef>
            <a:spcAft>
              <a:spcPct val="20000"/>
            </a:spcAft>
            <a:buChar char="•"/>
          </a:pPr>
          <a:r>
            <a:rPr lang="en-US" sz="2500" kern="1200"/>
            <a:t>Time to therapeutic anticoagulation</a:t>
          </a:r>
        </a:p>
        <a:p>
          <a:pPr marL="457200" lvl="2" indent="-228600" algn="l" defTabSz="1111250">
            <a:lnSpc>
              <a:spcPct val="90000"/>
            </a:lnSpc>
            <a:spcBef>
              <a:spcPct val="0"/>
            </a:spcBef>
            <a:spcAft>
              <a:spcPct val="20000"/>
            </a:spcAft>
            <a:buChar char="•"/>
          </a:pPr>
          <a:r>
            <a:rPr lang="en-US" sz="2500" kern="1200"/>
            <a:t>Transfusion requirements and bleeding events</a:t>
          </a:r>
        </a:p>
        <a:p>
          <a:pPr marL="457200" lvl="2" indent="-228600" algn="l" defTabSz="1111250">
            <a:lnSpc>
              <a:spcPct val="90000"/>
            </a:lnSpc>
            <a:spcBef>
              <a:spcPct val="0"/>
            </a:spcBef>
            <a:spcAft>
              <a:spcPct val="20000"/>
            </a:spcAft>
            <a:buChar char="•"/>
          </a:pPr>
          <a:r>
            <a:rPr lang="en-US" sz="2500" kern="1200"/>
            <a:t>Thrombotic complications</a:t>
          </a:r>
        </a:p>
        <a:p>
          <a:pPr marL="457200" lvl="2" indent="-228600" algn="l" defTabSz="1111250">
            <a:lnSpc>
              <a:spcPct val="90000"/>
            </a:lnSpc>
            <a:spcBef>
              <a:spcPct val="0"/>
            </a:spcBef>
            <a:spcAft>
              <a:spcPct val="20000"/>
            </a:spcAft>
            <a:buChar char="•"/>
          </a:pPr>
          <a:r>
            <a:rPr lang="en-US" sz="2500" kern="1200"/>
            <a:t>Mortality</a:t>
          </a:r>
        </a:p>
        <a:p>
          <a:pPr marL="457200" lvl="2" indent="-228600" algn="l" defTabSz="1111250">
            <a:lnSpc>
              <a:spcPct val="90000"/>
            </a:lnSpc>
            <a:spcBef>
              <a:spcPct val="0"/>
            </a:spcBef>
            <a:spcAft>
              <a:spcPct val="20000"/>
            </a:spcAft>
            <a:buChar char="•"/>
          </a:pPr>
          <a:r>
            <a:rPr lang="en-US" sz="2500" kern="1200" dirty="0"/>
            <a:t>Anticoagulation and ECMO costs</a:t>
          </a:r>
        </a:p>
      </dsp:txBody>
      <dsp:txXfrm>
        <a:off x="0" y="806478"/>
        <a:ext cx="8671726" cy="344448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7E798-4DA3-4E5B-A951-041A506BFBEF}">
      <dsp:nvSpPr>
        <dsp:cNvPr id="0" name=""/>
        <dsp:cNvSpPr/>
      </dsp:nvSpPr>
      <dsp:spPr>
        <a:xfrm>
          <a:off x="0" y="23056"/>
          <a:ext cx="915084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mn-lt"/>
            </a:rPr>
            <a:t>Results:</a:t>
          </a:r>
        </a:p>
      </dsp:txBody>
      <dsp:txXfrm>
        <a:off x="31613" y="54669"/>
        <a:ext cx="9087614" cy="584369"/>
      </dsp:txXfrm>
    </dsp:sp>
    <dsp:sp modelId="{02497678-E636-480A-9232-A92AFB13A588}">
      <dsp:nvSpPr>
        <dsp:cNvPr id="0" name=""/>
        <dsp:cNvSpPr/>
      </dsp:nvSpPr>
      <dsp:spPr>
        <a:xfrm>
          <a:off x="0" y="670651"/>
          <a:ext cx="9150840" cy="424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539"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a:latin typeface="+mn-lt"/>
            </a:rPr>
            <a:t>3/7  looked at time to therapeutic anticoagulation and found no difference between the two anticoagulants</a:t>
          </a:r>
        </a:p>
        <a:p>
          <a:pPr marL="228600" lvl="1" indent="-228600" algn="l" defTabSz="933450" rtl="0">
            <a:lnSpc>
              <a:spcPct val="90000"/>
            </a:lnSpc>
            <a:spcBef>
              <a:spcPct val="0"/>
            </a:spcBef>
            <a:spcAft>
              <a:spcPct val="20000"/>
            </a:spcAft>
            <a:buChar char="•"/>
          </a:pPr>
          <a:r>
            <a:rPr lang="en-US" sz="2100" kern="1200">
              <a:latin typeface="+mn-lt"/>
            </a:rPr>
            <a:t>4/7 looked at heparin and bivalirudin transfusion requirements and found no difference expect higher antithrombin use by heparin group in 2 studies</a:t>
          </a:r>
        </a:p>
        <a:p>
          <a:pPr marL="228600" lvl="1" indent="-228600" algn="l" defTabSz="933450" rtl="0">
            <a:lnSpc>
              <a:spcPct val="90000"/>
            </a:lnSpc>
            <a:spcBef>
              <a:spcPct val="0"/>
            </a:spcBef>
            <a:spcAft>
              <a:spcPct val="20000"/>
            </a:spcAft>
            <a:buChar char="•"/>
          </a:pPr>
          <a:r>
            <a:rPr lang="en-US" sz="2100" kern="1200">
              <a:latin typeface="+mn-lt"/>
            </a:rPr>
            <a:t>3/7 looked at bleeding risk though they were not statistically significant, heparin group reported high rates</a:t>
          </a:r>
        </a:p>
        <a:p>
          <a:pPr marL="228600" lvl="1" indent="-228600" algn="l" defTabSz="933450" rtl="0">
            <a:lnSpc>
              <a:spcPct val="90000"/>
            </a:lnSpc>
            <a:spcBef>
              <a:spcPct val="0"/>
            </a:spcBef>
            <a:spcAft>
              <a:spcPct val="20000"/>
            </a:spcAft>
            <a:buChar char="•"/>
          </a:pPr>
          <a:r>
            <a:rPr lang="en-US" sz="2100" kern="1200">
              <a:latin typeface="+mn-lt"/>
            </a:rPr>
            <a:t>4/7 looked at thrombotic complications and found no statistical difference, however, most studies had higher rate of complication in the heparin group</a:t>
          </a:r>
        </a:p>
        <a:p>
          <a:pPr marL="228600" lvl="1" indent="-228600" algn="l" defTabSz="933450">
            <a:lnSpc>
              <a:spcPct val="90000"/>
            </a:lnSpc>
            <a:spcBef>
              <a:spcPct val="0"/>
            </a:spcBef>
            <a:spcAft>
              <a:spcPct val="20000"/>
            </a:spcAft>
            <a:buChar char="•"/>
          </a:pPr>
          <a:r>
            <a:rPr lang="en-US" sz="2100" kern="1200">
              <a:latin typeface="+mn-lt"/>
            </a:rPr>
            <a:t>6/7 looked at hospital mortality and found no statistical difference </a:t>
          </a:r>
        </a:p>
        <a:p>
          <a:pPr marL="228600" lvl="1" indent="-228600" algn="l" defTabSz="933450">
            <a:lnSpc>
              <a:spcPct val="90000"/>
            </a:lnSpc>
            <a:spcBef>
              <a:spcPct val="0"/>
            </a:spcBef>
            <a:spcAft>
              <a:spcPct val="20000"/>
            </a:spcAft>
            <a:buChar char="•"/>
          </a:pPr>
          <a:r>
            <a:rPr lang="en-US" sz="2100" kern="1200" dirty="0">
              <a:latin typeface="+mn-lt"/>
            </a:rPr>
            <a:t> 2/7 looked at cost of ECMO and found that bivalirudin when used as primary anticoagulant had lower healthcare cost compared to heparin</a:t>
          </a:r>
        </a:p>
      </dsp:txBody>
      <dsp:txXfrm>
        <a:off x="0" y="670651"/>
        <a:ext cx="9150840" cy="424763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144F8-1D5E-4647-A56F-889D62F93E7B}">
      <dsp:nvSpPr>
        <dsp:cNvPr id="0" name=""/>
        <dsp:cNvSpPr/>
      </dsp:nvSpPr>
      <dsp:spPr>
        <a:xfrm>
          <a:off x="0" y="5498"/>
          <a:ext cx="8734063" cy="2943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a:t>Meta-analyses indicate that bivalirudin is a safe, effective, and cost-efficient anticoagulant, offering reduced bleeding and thrombotic risks, lower transfusion needs, and overall lower costs compared to heparin.</a:t>
          </a:r>
          <a:endParaRPr lang="en-US" sz="3400" kern="1200"/>
        </a:p>
      </dsp:txBody>
      <dsp:txXfrm>
        <a:off x="143701" y="149199"/>
        <a:ext cx="8446661" cy="265631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B141F-5582-4C9D-8BB1-CC3C0620B54B}">
      <dsp:nvSpPr>
        <dsp:cNvPr id="0" name=""/>
        <dsp:cNvSpPr/>
      </dsp:nvSpPr>
      <dsp:spPr>
        <a:xfrm>
          <a:off x="0" y="93854"/>
          <a:ext cx="9359102" cy="527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mn-lt"/>
            </a:rPr>
            <a:t>Fluconazole</a:t>
          </a:r>
        </a:p>
      </dsp:txBody>
      <dsp:txXfrm>
        <a:off x="25759" y="119613"/>
        <a:ext cx="9307584" cy="476152"/>
      </dsp:txXfrm>
    </dsp:sp>
    <dsp:sp modelId="{356327A1-B9AE-4963-9E16-6EF10A332BD1}">
      <dsp:nvSpPr>
        <dsp:cNvPr id="0" name=""/>
        <dsp:cNvSpPr/>
      </dsp:nvSpPr>
      <dsp:spPr>
        <a:xfrm>
          <a:off x="0" y="621524"/>
          <a:ext cx="9359102"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15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mn-lt"/>
            </a:rPr>
            <a:t>Log P = 0.4</a:t>
          </a:r>
        </a:p>
        <a:p>
          <a:pPr marL="171450" lvl="1" indent="-171450" algn="l" defTabSz="755650">
            <a:lnSpc>
              <a:spcPct val="90000"/>
            </a:lnSpc>
            <a:spcBef>
              <a:spcPct val="0"/>
            </a:spcBef>
            <a:spcAft>
              <a:spcPct val="20000"/>
            </a:spcAft>
            <a:buChar char="•"/>
          </a:pPr>
          <a:r>
            <a:rPr lang="en-US" sz="1700" kern="1200" dirty="0">
              <a:latin typeface="+mn-lt"/>
            </a:rPr>
            <a:t>Protein binding = 11-12 %</a:t>
          </a:r>
        </a:p>
        <a:p>
          <a:pPr marL="171450" lvl="1" indent="-171450" algn="l" defTabSz="755650">
            <a:lnSpc>
              <a:spcPct val="90000"/>
            </a:lnSpc>
            <a:spcBef>
              <a:spcPct val="0"/>
            </a:spcBef>
            <a:spcAft>
              <a:spcPct val="20000"/>
            </a:spcAft>
            <a:buChar char="•"/>
          </a:pPr>
          <a:r>
            <a:rPr lang="en-US" sz="1700" kern="1200" dirty="0">
              <a:latin typeface="+mn-lt"/>
            </a:rPr>
            <a:t>Hydrophilic and has low protein binding</a:t>
          </a:r>
        </a:p>
        <a:p>
          <a:pPr marL="171450" lvl="1" indent="-171450" algn="l" defTabSz="755650">
            <a:lnSpc>
              <a:spcPct val="90000"/>
            </a:lnSpc>
            <a:spcBef>
              <a:spcPct val="0"/>
            </a:spcBef>
            <a:spcAft>
              <a:spcPct val="20000"/>
            </a:spcAft>
            <a:buChar char="•"/>
          </a:pPr>
          <a:r>
            <a:rPr lang="en-US" sz="1700" kern="1200" dirty="0">
              <a:latin typeface="+mn-lt"/>
            </a:rPr>
            <a:t>In vivo studies suggested that fluconazole is not significantly sequestered in the ECMO circuit</a:t>
          </a:r>
        </a:p>
        <a:p>
          <a:pPr marL="171450" lvl="1" indent="-171450" algn="l" defTabSz="755650" rtl="0">
            <a:lnSpc>
              <a:spcPct val="90000"/>
            </a:lnSpc>
            <a:spcBef>
              <a:spcPct val="0"/>
            </a:spcBef>
            <a:spcAft>
              <a:spcPct val="20000"/>
            </a:spcAft>
            <a:buChar char="•"/>
          </a:pPr>
          <a:r>
            <a:rPr lang="en-US" sz="1700" kern="1200">
              <a:latin typeface="+mn-lt"/>
            </a:rPr>
            <a:t>Recommendations:</a:t>
          </a:r>
        </a:p>
        <a:p>
          <a:pPr marL="342900" lvl="2" indent="-171450" algn="l" defTabSz="755650">
            <a:lnSpc>
              <a:spcPct val="90000"/>
            </a:lnSpc>
            <a:spcBef>
              <a:spcPct val="0"/>
            </a:spcBef>
            <a:spcAft>
              <a:spcPct val="20000"/>
            </a:spcAft>
            <a:buChar char="•"/>
          </a:pPr>
          <a:r>
            <a:rPr lang="en-US" sz="1700" kern="1200">
              <a:latin typeface="+mn-lt"/>
            </a:rPr>
            <a:t>Prophylaxis: Standard doses</a:t>
          </a:r>
          <a:endParaRPr lang="en-US" sz="1700" kern="1200"/>
        </a:p>
        <a:p>
          <a:pPr marL="342900" lvl="2" indent="-171450" algn="l" defTabSz="755650">
            <a:lnSpc>
              <a:spcPct val="90000"/>
            </a:lnSpc>
            <a:spcBef>
              <a:spcPct val="0"/>
            </a:spcBef>
            <a:spcAft>
              <a:spcPct val="20000"/>
            </a:spcAft>
            <a:buChar char="•"/>
          </a:pPr>
          <a:r>
            <a:rPr lang="en-US" sz="1700" kern="1200">
              <a:latin typeface="+mn-lt"/>
            </a:rPr>
            <a:t>Treatment: A loading dose of 12 mg/kg and standard dosing thereafter</a:t>
          </a:r>
        </a:p>
      </dsp:txBody>
      <dsp:txXfrm>
        <a:off x="0" y="621524"/>
        <a:ext cx="9359102" cy="2049300"/>
      </dsp:txXfrm>
    </dsp:sp>
    <dsp:sp modelId="{0193494F-4AC0-4B3A-91BE-E8FA4FBFF442}">
      <dsp:nvSpPr>
        <dsp:cNvPr id="0" name=""/>
        <dsp:cNvSpPr/>
      </dsp:nvSpPr>
      <dsp:spPr>
        <a:xfrm>
          <a:off x="0" y="2670824"/>
          <a:ext cx="9359102" cy="527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mn-lt"/>
            </a:rPr>
            <a:t>Voriconazole</a:t>
          </a:r>
        </a:p>
      </dsp:txBody>
      <dsp:txXfrm>
        <a:off x="25759" y="2696583"/>
        <a:ext cx="9307584" cy="476152"/>
      </dsp:txXfrm>
    </dsp:sp>
    <dsp:sp modelId="{D4873DAD-9B29-4090-B767-DF874C5712BB}">
      <dsp:nvSpPr>
        <dsp:cNvPr id="0" name=""/>
        <dsp:cNvSpPr/>
      </dsp:nvSpPr>
      <dsp:spPr>
        <a:xfrm>
          <a:off x="0" y="3198494"/>
          <a:ext cx="9359102" cy="200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15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mn-lt"/>
            </a:rPr>
            <a:t>Log P = 1.5</a:t>
          </a:r>
        </a:p>
        <a:p>
          <a:pPr marL="171450" lvl="1" indent="-171450" algn="l" defTabSz="755650">
            <a:lnSpc>
              <a:spcPct val="90000"/>
            </a:lnSpc>
            <a:spcBef>
              <a:spcPct val="0"/>
            </a:spcBef>
            <a:spcAft>
              <a:spcPct val="20000"/>
            </a:spcAft>
            <a:buChar char="•"/>
          </a:pPr>
          <a:r>
            <a:rPr lang="en-US" sz="1700" kern="1200" dirty="0">
              <a:latin typeface="+mn-lt"/>
            </a:rPr>
            <a:t>Protein binding = 58 %</a:t>
          </a:r>
        </a:p>
        <a:p>
          <a:pPr marL="171450" lvl="1" indent="-171450" algn="l" defTabSz="755650">
            <a:lnSpc>
              <a:spcPct val="90000"/>
            </a:lnSpc>
            <a:spcBef>
              <a:spcPct val="0"/>
            </a:spcBef>
            <a:spcAft>
              <a:spcPct val="20000"/>
            </a:spcAft>
            <a:buChar char="•"/>
          </a:pPr>
          <a:r>
            <a:rPr lang="en-US" sz="1700" kern="1200" dirty="0">
              <a:latin typeface="+mn-lt"/>
            </a:rPr>
            <a:t>Lipophilic and moderate to high degree of protein binding</a:t>
          </a:r>
        </a:p>
        <a:p>
          <a:pPr marL="171450" lvl="1" indent="-171450" algn="l" defTabSz="755650">
            <a:lnSpc>
              <a:spcPct val="90000"/>
            </a:lnSpc>
            <a:spcBef>
              <a:spcPct val="0"/>
            </a:spcBef>
            <a:spcAft>
              <a:spcPct val="20000"/>
            </a:spcAft>
            <a:buChar char="•"/>
          </a:pPr>
          <a:r>
            <a:rPr lang="en-US" sz="1700" kern="1200">
              <a:latin typeface="+mn-lt"/>
            </a:rPr>
            <a:t>In vivo studies demonstrated drastic loss of voriconazole in ECMO circuit</a:t>
          </a:r>
        </a:p>
        <a:p>
          <a:pPr marL="171450" lvl="1" indent="-171450" algn="l" defTabSz="755650">
            <a:lnSpc>
              <a:spcPct val="90000"/>
            </a:lnSpc>
            <a:spcBef>
              <a:spcPct val="0"/>
            </a:spcBef>
            <a:spcAft>
              <a:spcPct val="20000"/>
            </a:spcAft>
            <a:buChar char="•"/>
          </a:pPr>
          <a:r>
            <a:rPr lang="en-US" sz="1700" kern="1200" dirty="0">
              <a:latin typeface="+mn-lt"/>
            </a:rPr>
            <a:t>A retrospective study demonstrated large proportion of critically ill patients had subtherapeutic concentration</a:t>
          </a:r>
        </a:p>
        <a:p>
          <a:pPr marL="171450" lvl="1" indent="-171450" algn="l" defTabSz="755650" rtl="0">
            <a:lnSpc>
              <a:spcPct val="90000"/>
            </a:lnSpc>
            <a:spcBef>
              <a:spcPct val="0"/>
            </a:spcBef>
            <a:spcAft>
              <a:spcPct val="20000"/>
            </a:spcAft>
            <a:buChar char="•"/>
          </a:pPr>
          <a:r>
            <a:rPr lang="en-US" sz="1700" kern="1200" dirty="0">
              <a:latin typeface="+mn-lt"/>
            </a:rPr>
            <a:t>Higher doses may be required. Recommend frequent TDM</a:t>
          </a:r>
        </a:p>
      </dsp:txBody>
      <dsp:txXfrm>
        <a:off x="0" y="3198494"/>
        <a:ext cx="9359102" cy="2003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EDA9C-89BB-4950-9C56-87AA50F12093}">
      <dsp:nvSpPr>
        <dsp:cNvPr id="0" name=""/>
        <dsp:cNvSpPr/>
      </dsp:nvSpPr>
      <dsp:spPr>
        <a:xfrm>
          <a:off x="1985818" y="1288"/>
          <a:ext cx="7943273" cy="13204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122" tIns="335404" rIns="154122" bIns="335404" numCol="1" spcCol="1270" anchor="ctr" anchorCtr="0">
          <a:noAutofit/>
        </a:bodyPr>
        <a:lstStyle/>
        <a:p>
          <a:pPr marL="0" lvl="0" indent="0" algn="l" defTabSz="1066800" rtl="0">
            <a:lnSpc>
              <a:spcPct val="90000"/>
            </a:lnSpc>
            <a:spcBef>
              <a:spcPct val="0"/>
            </a:spcBef>
            <a:spcAft>
              <a:spcPct val="35000"/>
            </a:spcAft>
            <a:buNone/>
          </a:pPr>
          <a:r>
            <a:rPr lang="en-US" sz="2400" kern="1200">
              <a:latin typeface="+mn-lt"/>
            </a:rPr>
            <a:t>Describe common indications for ECMO support in pediatric and neonatal populations</a:t>
          </a:r>
        </a:p>
      </dsp:txBody>
      <dsp:txXfrm>
        <a:off x="1985818" y="1288"/>
        <a:ext cx="7943273" cy="1320487"/>
      </dsp:txXfrm>
    </dsp:sp>
    <dsp:sp modelId="{F5EA3603-A659-4992-93EB-31290CB29FA7}">
      <dsp:nvSpPr>
        <dsp:cNvPr id="0" name=""/>
        <dsp:cNvSpPr/>
      </dsp:nvSpPr>
      <dsp:spPr>
        <a:xfrm>
          <a:off x="0" y="1288"/>
          <a:ext cx="1985818" cy="132048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083" tIns="130435" rIns="105083" bIns="130435" numCol="1" spcCol="1270" anchor="ctr" anchorCtr="0">
          <a:noAutofit/>
        </a:bodyPr>
        <a:lstStyle/>
        <a:p>
          <a:pPr marL="0" lvl="0" indent="0" algn="ctr" defTabSz="1600200">
            <a:lnSpc>
              <a:spcPct val="90000"/>
            </a:lnSpc>
            <a:spcBef>
              <a:spcPct val="0"/>
            </a:spcBef>
            <a:spcAft>
              <a:spcPct val="35000"/>
            </a:spcAft>
            <a:buNone/>
          </a:pPr>
          <a:r>
            <a:rPr lang="en-US" sz="3600" kern="1200">
              <a:latin typeface="+mn-lt"/>
            </a:rPr>
            <a:t>Describe</a:t>
          </a:r>
        </a:p>
      </dsp:txBody>
      <dsp:txXfrm>
        <a:off x="0" y="1288"/>
        <a:ext cx="1985818" cy="1320487"/>
      </dsp:txXfrm>
    </dsp:sp>
    <dsp:sp modelId="{58FFAC2D-6134-4D72-AF82-80D78CDE4448}">
      <dsp:nvSpPr>
        <dsp:cNvPr id="0" name=""/>
        <dsp:cNvSpPr/>
      </dsp:nvSpPr>
      <dsp:spPr>
        <a:xfrm>
          <a:off x="1985818" y="1401005"/>
          <a:ext cx="7943273" cy="132048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122" tIns="335404" rIns="154122" bIns="335404"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mn-lt"/>
            </a:rPr>
            <a:t>Describe how ECMO affects the PK &amp; PD of commonly used medications in pediatric and neonatal patients</a:t>
          </a:r>
        </a:p>
      </dsp:txBody>
      <dsp:txXfrm>
        <a:off x="1985818" y="1401005"/>
        <a:ext cx="7943273" cy="1320487"/>
      </dsp:txXfrm>
    </dsp:sp>
    <dsp:sp modelId="{C5FB6846-4662-41EF-9FC7-D083DD18EDED}">
      <dsp:nvSpPr>
        <dsp:cNvPr id="0" name=""/>
        <dsp:cNvSpPr/>
      </dsp:nvSpPr>
      <dsp:spPr>
        <a:xfrm>
          <a:off x="0" y="1401005"/>
          <a:ext cx="1985818" cy="1320487"/>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083" tIns="130435" rIns="105083" bIns="130435" numCol="1" spcCol="1270" anchor="ctr" anchorCtr="0">
          <a:noAutofit/>
        </a:bodyPr>
        <a:lstStyle/>
        <a:p>
          <a:pPr marL="0" lvl="0" indent="0" algn="ctr" defTabSz="1600200">
            <a:lnSpc>
              <a:spcPct val="90000"/>
            </a:lnSpc>
            <a:spcBef>
              <a:spcPct val="0"/>
            </a:spcBef>
            <a:spcAft>
              <a:spcPct val="35000"/>
            </a:spcAft>
            <a:buNone/>
          </a:pPr>
          <a:r>
            <a:rPr lang="en-US" sz="3600" kern="1200">
              <a:latin typeface="+mn-lt"/>
            </a:rPr>
            <a:t>Describe</a:t>
          </a:r>
        </a:p>
      </dsp:txBody>
      <dsp:txXfrm>
        <a:off x="0" y="1401005"/>
        <a:ext cx="1985818" cy="1320487"/>
      </dsp:txXfrm>
    </dsp:sp>
    <dsp:sp modelId="{1DACF8AA-6295-46C4-A81B-DACC7F135579}">
      <dsp:nvSpPr>
        <dsp:cNvPr id="0" name=""/>
        <dsp:cNvSpPr/>
      </dsp:nvSpPr>
      <dsp:spPr>
        <a:xfrm>
          <a:off x="1985818" y="2800722"/>
          <a:ext cx="7943273" cy="132048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122" tIns="335404" rIns="154122" bIns="335404" numCol="1" spcCol="1270" anchor="ctr" anchorCtr="0">
          <a:noAutofit/>
        </a:bodyPr>
        <a:lstStyle/>
        <a:p>
          <a:pPr marL="0" lvl="0" indent="0" algn="l" defTabSz="1066800" rtl="0">
            <a:lnSpc>
              <a:spcPct val="90000"/>
            </a:lnSpc>
            <a:spcBef>
              <a:spcPct val="0"/>
            </a:spcBef>
            <a:spcAft>
              <a:spcPct val="35000"/>
            </a:spcAft>
            <a:buNone/>
          </a:pPr>
          <a:r>
            <a:rPr lang="en-US" sz="2400" kern="1200">
              <a:latin typeface="+mn-lt"/>
            </a:rPr>
            <a:t>Recall medication selection, dosing, and monitoring strategies in patients on ECMO</a:t>
          </a:r>
        </a:p>
      </dsp:txBody>
      <dsp:txXfrm>
        <a:off x="1985818" y="2800722"/>
        <a:ext cx="7943273" cy="1320487"/>
      </dsp:txXfrm>
    </dsp:sp>
    <dsp:sp modelId="{9197BDF6-2371-4A35-A894-F08BEFA3EF82}">
      <dsp:nvSpPr>
        <dsp:cNvPr id="0" name=""/>
        <dsp:cNvSpPr/>
      </dsp:nvSpPr>
      <dsp:spPr>
        <a:xfrm>
          <a:off x="0" y="2800722"/>
          <a:ext cx="1985818" cy="1320487"/>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083" tIns="130435" rIns="105083" bIns="130435" numCol="1" spcCol="1270" anchor="ctr" anchorCtr="0">
          <a:noAutofit/>
        </a:bodyPr>
        <a:lstStyle/>
        <a:p>
          <a:pPr marL="0" lvl="0" indent="0" algn="ctr" defTabSz="1600200">
            <a:lnSpc>
              <a:spcPct val="90000"/>
            </a:lnSpc>
            <a:spcBef>
              <a:spcPct val="0"/>
            </a:spcBef>
            <a:spcAft>
              <a:spcPct val="35000"/>
            </a:spcAft>
            <a:buNone/>
          </a:pPr>
          <a:r>
            <a:rPr lang="en-US" sz="3600" kern="1200">
              <a:latin typeface="+mn-lt"/>
            </a:rPr>
            <a:t>Recall</a:t>
          </a:r>
        </a:p>
      </dsp:txBody>
      <dsp:txXfrm>
        <a:off x="0" y="2800722"/>
        <a:ext cx="1985818" cy="132048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09D36-C494-4A89-A701-381343C222DC}">
      <dsp:nvSpPr>
        <dsp:cNvPr id="0" name=""/>
        <dsp:cNvSpPr/>
      </dsp:nvSpPr>
      <dsp:spPr>
        <a:xfrm>
          <a:off x="0" y="180081"/>
          <a:ext cx="9104629"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Amphotericin B</a:t>
          </a:r>
        </a:p>
      </dsp:txBody>
      <dsp:txXfrm>
        <a:off x="30442" y="210523"/>
        <a:ext cx="9043745" cy="562726"/>
      </dsp:txXfrm>
    </dsp:sp>
    <dsp:sp modelId="{AB6F319A-46E5-4522-97E6-F3E7D8CC52AD}">
      <dsp:nvSpPr>
        <dsp:cNvPr id="0" name=""/>
        <dsp:cNvSpPr/>
      </dsp:nvSpPr>
      <dsp:spPr>
        <a:xfrm>
          <a:off x="0" y="803691"/>
          <a:ext cx="9104629" cy="365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07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Log P Liposomal = highly lipophilicity</a:t>
          </a:r>
        </a:p>
        <a:p>
          <a:pPr marL="228600" lvl="1" indent="-228600" algn="l" defTabSz="889000">
            <a:lnSpc>
              <a:spcPct val="90000"/>
            </a:lnSpc>
            <a:spcBef>
              <a:spcPct val="0"/>
            </a:spcBef>
            <a:spcAft>
              <a:spcPct val="20000"/>
            </a:spcAft>
            <a:buChar char="•"/>
          </a:pPr>
          <a:r>
            <a:rPr lang="en-US" sz="2000" kern="1200" dirty="0"/>
            <a:t>Log P Deoxycholate = 0.8</a:t>
          </a:r>
        </a:p>
        <a:p>
          <a:pPr marL="228600" lvl="1" indent="-228600" algn="l" defTabSz="889000">
            <a:lnSpc>
              <a:spcPct val="90000"/>
            </a:lnSpc>
            <a:spcBef>
              <a:spcPct val="0"/>
            </a:spcBef>
            <a:spcAft>
              <a:spcPct val="20000"/>
            </a:spcAft>
            <a:buChar char="•"/>
          </a:pPr>
          <a:r>
            <a:rPr lang="en-US" sz="2000" kern="1200" dirty="0"/>
            <a:t>Protein binding liposomal = N/A</a:t>
          </a:r>
        </a:p>
        <a:p>
          <a:pPr marL="228600" lvl="1" indent="-228600" algn="l" defTabSz="889000">
            <a:lnSpc>
              <a:spcPct val="90000"/>
            </a:lnSpc>
            <a:spcBef>
              <a:spcPct val="0"/>
            </a:spcBef>
            <a:spcAft>
              <a:spcPct val="20000"/>
            </a:spcAft>
            <a:buChar char="•"/>
          </a:pPr>
          <a:r>
            <a:rPr lang="en-US" sz="2000" kern="1200" dirty="0"/>
            <a:t>Protein binding deoxycholate = 90 %</a:t>
          </a:r>
        </a:p>
        <a:p>
          <a:pPr marL="228600" lvl="1" indent="-228600" algn="l" defTabSz="889000">
            <a:lnSpc>
              <a:spcPct val="90000"/>
            </a:lnSpc>
            <a:spcBef>
              <a:spcPct val="0"/>
            </a:spcBef>
            <a:spcAft>
              <a:spcPct val="20000"/>
            </a:spcAft>
            <a:buChar char="•"/>
          </a:pPr>
          <a:r>
            <a:rPr lang="en-US" sz="2000" kern="1200" dirty="0"/>
            <a:t>1 case report showed liposomal amphotericin B damaging ECMO circuit leading to change to deoxycholate formulation </a:t>
          </a:r>
        </a:p>
        <a:p>
          <a:pPr marL="228600" lvl="1" indent="-228600" algn="l" defTabSz="889000">
            <a:lnSpc>
              <a:spcPct val="90000"/>
            </a:lnSpc>
            <a:spcBef>
              <a:spcPct val="0"/>
            </a:spcBef>
            <a:spcAft>
              <a:spcPct val="20000"/>
            </a:spcAft>
            <a:buChar char="•"/>
          </a:pPr>
          <a:r>
            <a:rPr lang="en-US" sz="2000" kern="1200"/>
            <a:t>Vivo studies of deoxycholate formulation found no loss at 4- and 12-hour infusion </a:t>
          </a:r>
        </a:p>
        <a:p>
          <a:pPr marL="228600" lvl="1" indent="-228600" algn="l" defTabSz="889000">
            <a:lnSpc>
              <a:spcPct val="90000"/>
            </a:lnSpc>
            <a:spcBef>
              <a:spcPct val="0"/>
            </a:spcBef>
            <a:spcAft>
              <a:spcPct val="20000"/>
            </a:spcAft>
            <a:buChar char="•"/>
          </a:pPr>
          <a:r>
            <a:rPr lang="en-US" sz="2000" kern="1200" dirty="0"/>
            <a:t>Reasonable to use amphotericin B deoxycholate at standard doses. However, liposomal amphotericin B can still be utilized</a:t>
          </a:r>
        </a:p>
        <a:p>
          <a:pPr marL="228600" lvl="1" indent="-228600" algn="l" defTabSz="889000">
            <a:lnSpc>
              <a:spcPct val="90000"/>
            </a:lnSpc>
            <a:spcBef>
              <a:spcPct val="0"/>
            </a:spcBef>
            <a:spcAft>
              <a:spcPct val="20000"/>
            </a:spcAft>
            <a:buChar char="•"/>
          </a:pPr>
          <a:r>
            <a:rPr lang="en-US" sz="2000" kern="1200" dirty="0"/>
            <a:t>Liposomal = 5-8 mg/kg q 24 hours or higher</a:t>
          </a:r>
        </a:p>
        <a:p>
          <a:pPr marL="228600" lvl="1" indent="-228600" algn="l" defTabSz="889000">
            <a:lnSpc>
              <a:spcPct val="90000"/>
            </a:lnSpc>
            <a:spcBef>
              <a:spcPct val="0"/>
            </a:spcBef>
            <a:spcAft>
              <a:spcPct val="20000"/>
            </a:spcAft>
            <a:buChar char="•"/>
          </a:pPr>
          <a:r>
            <a:rPr lang="en-US" sz="2000" kern="1200" dirty="0"/>
            <a:t>Deoxycholate = Standard dosing</a:t>
          </a:r>
        </a:p>
      </dsp:txBody>
      <dsp:txXfrm>
        <a:off x="0" y="803691"/>
        <a:ext cx="9104629" cy="365976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A9869-422B-4949-B9D4-ACFBCB02C13E}">
      <dsp:nvSpPr>
        <dsp:cNvPr id="0" name=""/>
        <dsp:cNvSpPr/>
      </dsp:nvSpPr>
      <dsp:spPr>
        <a:xfrm>
          <a:off x="0" y="118967"/>
          <a:ext cx="8910750"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rPr>
            <a:t>Echinocandins</a:t>
          </a:r>
        </a:p>
      </dsp:txBody>
      <dsp:txXfrm>
        <a:off x="30442" y="149409"/>
        <a:ext cx="8849866" cy="562726"/>
      </dsp:txXfrm>
    </dsp:sp>
    <dsp:sp modelId="{F9F82A84-1848-4BAA-98BE-7DAFB75A97B3}">
      <dsp:nvSpPr>
        <dsp:cNvPr id="0" name=""/>
        <dsp:cNvSpPr/>
      </dsp:nvSpPr>
      <dsp:spPr>
        <a:xfrm>
          <a:off x="0" y="742577"/>
          <a:ext cx="8910750" cy="365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91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n-lt"/>
            </a:rPr>
            <a:t>Micafungin Log P = -1.6</a:t>
          </a:r>
        </a:p>
        <a:p>
          <a:pPr marL="228600" lvl="1" indent="-228600" algn="l" defTabSz="889000">
            <a:lnSpc>
              <a:spcPct val="90000"/>
            </a:lnSpc>
            <a:spcBef>
              <a:spcPct val="0"/>
            </a:spcBef>
            <a:spcAft>
              <a:spcPct val="20000"/>
            </a:spcAft>
            <a:buChar char="•"/>
          </a:pPr>
          <a:r>
            <a:rPr lang="en-US" sz="2000" kern="1200" dirty="0" err="1">
              <a:latin typeface="+mn-lt"/>
            </a:rPr>
            <a:t>Caspofungin</a:t>
          </a:r>
          <a:r>
            <a:rPr lang="en-US" sz="2000" kern="1200" dirty="0">
              <a:latin typeface="+mn-lt"/>
            </a:rPr>
            <a:t> Log P = 0.3</a:t>
          </a:r>
        </a:p>
        <a:p>
          <a:pPr marL="228600" lvl="1" indent="-228600" algn="l" defTabSz="889000">
            <a:lnSpc>
              <a:spcPct val="90000"/>
            </a:lnSpc>
            <a:spcBef>
              <a:spcPct val="0"/>
            </a:spcBef>
            <a:spcAft>
              <a:spcPct val="20000"/>
            </a:spcAft>
            <a:buChar char="•"/>
          </a:pPr>
          <a:r>
            <a:rPr lang="en-US" sz="2000" kern="1200" dirty="0">
              <a:latin typeface="+mn-lt"/>
            </a:rPr>
            <a:t>Anidulafungin Log P = 2.3</a:t>
          </a:r>
        </a:p>
        <a:p>
          <a:pPr marL="228600" lvl="1" indent="-228600" algn="l" defTabSz="889000">
            <a:lnSpc>
              <a:spcPct val="90000"/>
            </a:lnSpc>
            <a:spcBef>
              <a:spcPct val="0"/>
            </a:spcBef>
            <a:spcAft>
              <a:spcPct val="20000"/>
            </a:spcAft>
            <a:buChar char="•"/>
          </a:pPr>
          <a:r>
            <a:rPr lang="en-US" sz="2000" kern="1200" dirty="0">
              <a:latin typeface="+mn-lt"/>
            </a:rPr>
            <a:t>Protein binding Micafungin = &gt; 99%</a:t>
          </a:r>
        </a:p>
        <a:p>
          <a:pPr marL="228600" lvl="1" indent="-228600" algn="l" defTabSz="889000">
            <a:lnSpc>
              <a:spcPct val="90000"/>
            </a:lnSpc>
            <a:spcBef>
              <a:spcPct val="0"/>
            </a:spcBef>
            <a:spcAft>
              <a:spcPct val="20000"/>
            </a:spcAft>
            <a:buChar char="•"/>
          </a:pPr>
          <a:r>
            <a:rPr lang="en-US" sz="2000" kern="1200" dirty="0">
              <a:latin typeface="+mn-lt"/>
            </a:rPr>
            <a:t>Protein binding </a:t>
          </a:r>
          <a:r>
            <a:rPr lang="en-US" sz="2000" kern="1200" dirty="0" err="1">
              <a:latin typeface="+mn-lt"/>
            </a:rPr>
            <a:t>Caspofungin</a:t>
          </a:r>
          <a:r>
            <a:rPr lang="en-US" sz="2000" kern="1200" dirty="0">
              <a:latin typeface="+mn-lt"/>
            </a:rPr>
            <a:t> = 97%</a:t>
          </a:r>
        </a:p>
        <a:p>
          <a:pPr marL="228600" lvl="1" indent="-228600" algn="l" defTabSz="889000">
            <a:lnSpc>
              <a:spcPct val="90000"/>
            </a:lnSpc>
            <a:spcBef>
              <a:spcPct val="0"/>
            </a:spcBef>
            <a:spcAft>
              <a:spcPct val="20000"/>
            </a:spcAft>
            <a:buChar char="•"/>
          </a:pPr>
          <a:r>
            <a:rPr lang="en-US" sz="2000" kern="1200" dirty="0">
              <a:latin typeface="+mn-lt"/>
            </a:rPr>
            <a:t>Protein binding Anidulafungin = &gt;99 %</a:t>
          </a:r>
        </a:p>
        <a:p>
          <a:pPr marL="228600" lvl="1" indent="-228600" algn="l" defTabSz="889000">
            <a:lnSpc>
              <a:spcPct val="90000"/>
            </a:lnSpc>
            <a:spcBef>
              <a:spcPct val="0"/>
            </a:spcBef>
            <a:spcAft>
              <a:spcPct val="20000"/>
            </a:spcAft>
            <a:buChar char="•"/>
          </a:pPr>
          <a:r>
            <a:rPr lang="en-US" sz="2000" kern="1200" dirty="0">
              <a:latin typeface="+mn-lt"/>
            </a:rPr>
            <a:t>Larger case series in patients receiving </a:t>
          </a:r>
          <a:r>
            <a:rPr lang="en-US" sz="2000" kern="1200" dirty="0" err="1">
              <a:latin typeface="+mn-lt"/>
            </a:rPr>
            <a:t>caspofungin</a:t>
          </a:r>
          <a:r>
            <a:rPr lang="en-US" sz="2000" kern="1200" dirty="0">
              <a:latin typeface="+mn-lt"/>
            </a:rPr>
            <a:t> found no significant differences in PK parameters </a:t>
          </a:r>
        </a:p>
        <a:p>
          <a:pPr marL="228600" lvl="1" indent="-228600" algn="l" defTabSz="889000">
            <a:lnSpc>
              <a:spcPct val="90000"/>
            </a:lnSpc>
            <a:spcBef>
              <a:spcPct val="0"/>
            </a:spcBef>
            <a:spcAft>
              <a:spcPct val="20000"/>
            </a:spcAft>
            <a:buChar char="•"/>
          </a:pPr>
          <a:r>
            <a:rPr lang="en-US" sz="2000" kern="1200" dirty="0">
              <a:latin typeface="+mn-lt"/>
            </a:rPr>
            <a:t>However, micafungin in vivo studies demonstrated significant loss of drug in ECMO circuit</a:t>
          </a:r>
        </a:p>
        <a:p>
          <a:pPr marL="228600" lvl="1" indent="-228600" algn="l" defTabSz="889000" rtl="0">
            <a:lnSpc>
              <a:spcPct val="90000"/>
            </a:lnSpc>
            <a:spcBef>
              <a:spcPct val="0"/>
            </a:spcBef>
            <a:spcAft>
              <a:spcPct val="20000"/>
            </a:spcAft>
            <a:buChar char="•"/>
          </a:pPr>
          <a:r>
            <a:rPr lang="en-US" sz="2000" kern="1200">
              <a:latin typeface="+mn-lt"/>
            </a:rPr>
            <a:t>Recommend: higher end of weight based dosing</a:t>
          </a:r>
        </a:p>
      </dsp:txBody>
      <dsp:txXfrm>
        <a:off x="0" y="742577"/>
        <a:ext cx="8910750" cy="365976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FB94A-A134-429F-BAE3-F0501F7C962E}">
      <dsp:nvSpPr>
        <dsp:cNvPr id="0" name=""/>
        <dsp:cNvSpPr/>
      </dsp:nvSpPr>
      <dsp:spPr>
        <a:xfrm>
          <a:off x="0" y="113188"/>
          <a:ext cx="9018269"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mn-lt"/>
            </a:rPr>
            <a:t>Levetiracetam</a:t>
          </a:r>
        </a:p>
      </dsp:txBody>
      <dsp:txXfrm>
        <a:off x="24588" y="137776"/>
        <a:ext cx="8969093" cy="454509"/>
      </dsp:txXfrm>
    </dsp:sp>
    <dsp:sp modelId="{944AFB22-A224-4301-8089-3E9F343678AF}">
      <dsp:nvSpPr>
        <dsp:cNvPr id="0" name=""/>
        <dsp:cNvSpPr/>
      </dsp:nvSpPr>
      <dsp:spPr>
        <a:xfrm>
          <a:off x="0" y="616873"/>
          <a:ext cx="901826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33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n-lt"/>
            </a:rPr>
            <a:t>Log P = -0.3</a:t>
          </a:r>
        </a:p>
        <a:p>
          <a:pPr marL="171450" lvl="1" indent="-171450" algn="l" defTabSz="711200">
            <a:lnSpc>
              <a:spcPct val="90000"/>
            </a:lnSpc>
            <a:spcBef>
              <a:spcPct val="0"/>
            </a:spcBef>
            <a:spcAft>
              <a:spcPct val="20000"/>
            </a:spcAft>
            <a:buChar char="•"/>
          </a:pPr>
          <a:r>
            <a:rPr lang="en-US" sz="1600" kern="1200">
              <a:latin typeface="+mn-lt"/>
            </a:rPr>
            <a:t>Protein binding = &lt;10 %</a:t>
          </a:r>
          <a:endParaRPr lang="en-US" sz="1600" kern="1200" dirty="0">
            <a:latin typeface="+mn-lt"/>
          </a:endParaRPr>
        </a:p>
        <a:p>
          <a:pPr marL="171450" lvl="1" indent="-171450" algn="l" defTabSz="711200">
            <a:lnSpc>
              <a:spcPct val="90000"/>
            </a:lnSpc>
            <a:spcBef>
              <a:spcPct val="0"/>
            </a:spcBef>
            <a:spcAft>
              <a:spcPct val="20000"/>
            </a:spcAft>
            <a:buChar char="•"/>
          </a:pPr>
          <a:r>
            <a:rPr lang="en-US" sz="1600" kern="1200" dirty="0">
              <a:latin typeface="+mn-lt"/>
            </a:rPr>
            <a:t>Standard dosing </a:t>
          </a:r>
        </a:p>
      </dsp:txBody>
      <dsp:txXfrm>
        <a:off x="0" y="616873"/>
        <a:ext cx="9018269" cy="825930"/>
      </dsp:txXfrm>
    </dsp:sp>
    <dsp:sp modelId="{A15ACFD3-7F3E-4B0F-899F-00F9868EB684}">
      <dsp:nvSpPr>
        <dsp:cNvPr id="0" name=""/>
        <dsp:cNvSpPr/>
      </dsp:nvSpPr>
      <dsp:spPr>
        <a:xfrm>
          <a:off x="0" y="1442803"/>
          <a:ext cx="9018269"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mn-lt"/>
            </a:rPr>
            <a:t>Phenytoin</a:t>
          </a:r>
        </a:p>
      </dsp:txBody>
      <dsp:txXfrm>
        <a:off x="24588" y="1467391"/>
        <a:ext cx="8969093" cy="454509"/>
      </dsp:txXfrm>
    </dsp:sp>
    <dsp:sp modelId="{068A71D5-67EF-4364-95F8-26C771EC2FF4}">
      <dsp:nvSpPr>
        <dsp:cNvPr id="0" name=""/>
        <dsp:cNvSpPr/>
      </dsp:nvSpPr>
      <dsp:spPr>
        <a:xfrm>
          <a:off x="0" y="1946488"/>
          <a:ext cx="901826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33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n-lt"/>
            </a:rPr>
            <a:t>Log P = 2.5</a:t>
          </a:r>
        </a:p>
        <a:p>
          <a:pPr marL="171450" lvl="1" indent="-171450" algn="l" defTabSz="711200">
            <a:lnSpc>
              <a:spcPct val="90000"/>
            </a:lnSpc>
            <a:spcBef>
              <a:spcPct val="0"/>
            </a:spcBef>
            <a:spcAft>
              <a:spcPct val="20000"/>
            </a:spcAft>
            <a:buChar char="•"/>
          </a:pPr>
          <a:r>
            <a:rPr lang="en-US" sz="1600" kern="1200" dirty="0">
              <a:latin typeface="+mn-lt"/>
            </a:rPr>
            <a:t>Protein binding = 90 %</a:t>
          </a:r>
        </a:p>
        <a:p>
          <a:pPr marL="171450" lvl="1" indent="-171450" algn="l" defTabSz="711200">
            <a:lnSpc>
              <a:spcPct val="90000"/>
            </a:lnSpc>
            <a:spcBef>
              <a:spcPct val="0"/>
            </a:spcBef>
            <a:spcAft>
              <a:spcPct val="20000"/>
            </a:spcAft>
            <a:buChar char="•"/>
          </a:pPr>
          <a:r>
            <a:rPr lang="en-US" sz="1600" kern="1200" dirty="0">
              <a:latin typeface="+mn-lt"/>
            </a:rPr>
            <a:t>No difference in dosage in non-ECMO vs. ECMO patients</a:t>
          </a:r>
        </a:p>
      </dsp:txBody>
      <dsp:txXfrm>
        <a:off x="0" y="1946488"/>
        <a:ext cx="9018269" cy="825930"/>
      </dsp:txXfrm>
    </dsp:sp>
    <dsp:sp modelId="{3E756CA4-EB67-4CEA-A975-0F6D995ECC21}">
      <dsp:nvSpPr>
        <dsp:cNvPr id="0" name=""/>
        <dsp:cNvSpPr/>
      </dsp:nvSpPr>
      <dsp:spPr>
        <a:xfrm>
          <a:off x="0" y="2772418"/>
          <a:ext cx="9018269" cy="5036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mn-lt"/>
            </a:rPr>
            <a:t>Phenobarbital </a:t>
          </a:r>
        </a:p>
      </dsp:txBody>
      <dsp:txXfrm>
        <a:off x="24588" y="2797006"/>
        <a:ext cx="8969093" cy="454509"/>
      </dsp:txXfrm>
    </dsp:sp>
    <dsp:sp modelId="{7D616D56-68A9-40F2-B436-28E519064E8A}">
      <dsp:nvSpPr>
        <dsp:cNvPr id="0" name=""/>
        <dsp:cNvSpPr/>
      </dsp:nvSpPr>
      <dsp:spPr>
        <a:xfrm>
          <a:off x="0" y="3276103"/>
          <a:ext cx="901826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33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n-lt"/>
            </a:rPr>
            <a:t>Log P = 1.5</a:t>
          </a:r>
        </a:p>
        <a:p>
          <a:pPr marL="171450" lvl="1" indent="-171450" algn="l" defTabSz="711200">
            <a:lnSpc>
              <a:spcPct val="90000"/>
            </a:lnSpc>
            <a:spcBef>
              <a:spcPct val="0"/>
            </a:spcBef>
            <a:spcAft>
              <a:spcPct val="20000"/>
            </a:spcAft>
            <a:buChar char="•"/>
          </a:pPr>
          <a:r>
            <a:rPr lang="en-US" sz="1600" kern="1200" dirty="0">
              <a:latin typeface="+mn-lt"/>
            </a:rPr>
            <a:t>Protein binding = 20 – 45 %</a:t>
          </a:r>
        </a:p>
        <a:p>
          <a:pPr marL="171450" lvl="1" indent="-171450" algn="l" defTabSz="711200">
            <a:lnSpc>
              <a:spcPct val="90000"/>
            </a:lnSpc>
            <a:spcBef>
              <a:spcPct val="0"/>
            </a:spcBef>
            <a:spcAft>
              <a:spcPct val="20000"/>
            </a:spcAft>
            <a:buChar char="•"/>
          </a:pPr>
          <a:r>
            <a:rPr lang="en-US" sz="1600" kern="1200" dirty="0">
              <a:latin typeface="+mn-lt"/>
            </a:rPr>
            <a:t>EMCO patient require larger doses compared to non-ECMO patients</a:t>
          </a:r>
        </a:p>
      </dsp:txBody>
      <dsp:txXfrm>
        <a:off x="0" y="3276103"/>
        <a:ext cx="9018269" cy="82593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7B5F6-4A63-4769-9F87-DF255BF58B51}">
      <dsp:nvSpPr>
        <dsp:cNvPr id="0" name=""/>
        <dsp:cNvSpPr/>
      </dsp:nvSpPr>
      <dsp:spPr>
        <a:xfrm>
          <a:off x="0" y="68836"/>
          <a:ext cx="9124949"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VV and VA ECMO</a:t>
          </a:r>
        </a:p>
      </dsp:txBody>
      <dsp:txXfrm>
        <a:off x="24588" y="93424"/>
        <a:ext cx="9075773" cy="454509"/>
      </dsp:txXfrm>
    </dsp:sp>
    <dsp:sp modelId="{0C50CB52-44B2-42F7-822B-0A8505701DDA}">
      <dsp:nvSpPr>
        <dsp:cNvPr id="0" name=""/>
        <dsp:cNvSpPr/>
      </dsp:nvSpPr>
      <dsp:spPr>
        <a:xfrm>
          <a:off x="0" y="572521"/>
          <a:ext cx="9124949"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71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VV – Lung support</a:t>
          </a:r>
        </a:p>
        <a:p>
          <a:pPr marL="171450" lvl="1" indent="-171450" algn="l" defTabSz="711200">
            <a:lnSpc>
              <a:spcPct val="90000"/>
            </a:lnSpc>
            <a:spcBef>
              <a:spcPct val="0"/>
            </a:spcBef>
            <a:spcAft>
              <a:spcPct val="20000"/>
            </a:spcAft>
            <a:buChar char="•"/>
          </a:pPr>
          <a:r>
            <a:rPr lang="en-US" sz="1600" kern="1200"/>
            <a:t>VA – Heart and Lung support</a:t>
          </a:r>
        </a:p>
      </dsp:txBody>
      <dsp:txXfrm>
        <a:off x="0" y="572521"/>
        <a:ext cx="9124949" cy="554242"/>
      </dsp:txXfrm>
    </dsp:sp>
    <dsp:sp modelId="{B36ED36B-DF1B-4359-9BCB-79130EDD1E05}">
      <dsp:nvSpPr>
        <dsp:cNvPr id="0" name=""/>
        <dsp:cNvSpPr/>
      </dsp:nvSpPr>
      <dsp:spPr>
        <a:xfrm>
          <a:off x="0" y="1126763"/>
          <a:ext cx="9124949"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Priming</a:t>
          </a:r>
        </a:p>
      </dsp:txBody>
      <dsp:txXfrm>
        <a:off x="24588" y="1151351"/>
        <a:ext cx="9075773" cy="454509"/>
      </dsp:txXfrm>
    </dsp:sp>
    <dsp:sp modelId="{217BDA3A-DDE0-456E-9CE8-7D8F6C989F7B}">
      <dsp:nvSpPr>
        <dsp:cNvPr id="0" name=""/>
        <dsp:cNvSpPr/>
      </dsp:nvSpPr>
      <dsp:spPr>
        <a:xfrm>
          <a:off x="0" y="1630448"/>
          <a:ext cx="9124949"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71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Crystalloid and Blood (usually preferred in Neonates and Pediatrics)</a:t>
          </a:r>
        </a:p>
      </dsp:txBody>
      <dsp:txXfrm>
        <a:off x="0" y="1630448"/>
        <a:ext cx="9124949" cy="347760"/>
      </dsp:txXfrm>
    </dsp:sp>
    <dsp:sp modelId="{675E72CD-58E2-4DFA-8BA6-E0886997E36D}">
      <dsp:nvSpPr>
        <dsp:cNvPr id="0" name=""/>
        <dsp:cNvSpPr/>
      </dsp:nvSpPr>
      <dsp:spPr>
        <a:xfrm>
          <a:off x="0" y="1978208"/>
          <a:ext cx="9124949" cy="5036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Anticoagulation</a:t>
          </a:r>
        </a:p>
      </dsp:txBody>
      <dsp:txXfrm>
        <a:off x="24588" y="2002796"/>
        <a:ext cx="9075773" cy="454509"/>
      </dsp:txXfrm>
    </dsp:sp>
    <dsp:sp modelId="{5625389A-AAAA-4BB1-876D-BE98BF214264}">
      <dsp:nvSpPr>
        <dsp:cNvPr id="0" name=""/>
        <dsp:cNvSpPr/>
      </dsp:nvSpPr>
      <dsp:spPr>
        <a:xfrm>
          <a:off x="0" y="2481893"/>
          <a:ext cx="9124949"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71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Heparin – recommended by guidelines</a:t>
          </a:r>
        </a:p>
        <a:p>
          <a:pPr marL="171450" lvl="1" indent="-171450" algn="l" defTabSz="711200" rtl="0">
            <a:lnSpc>
              <a:spcPct val="90000"/>
            </a:lnSpc>
            <a:spcBef>
              <a:spcPct val="0"/>
            </a:spcBef>
            <a:spcAft>
              <a:spcPct val="20000"/>
            </a:spcAft>
            <a:buChar char="•"/>
          </a:pPr>
          <a:r>
            <a:rPr lang="en-US" sz="1600" kern="1200"/>
            <a:t>Bivalirudin –</a:t>
          </a:r>
          <a:r>
            <a:rPr lang="en-US" sz="1600" kern="1200">
              <a:latin typeface="Calibri Light" panose="020F0302020204030204"/>
            </a:rPr>
            <a:t> increasing usage</a:t>
          </a:r>
          <a:endParaRPr lang="en-US" sz="1600" kern="1200"/>
        </a:p>
      </dsp:txBody>
      <dsp:txXfrm>
        <a:off x="0" y="2481893"/>
        <a:ext cx="9124949" cy="554242"/>
      </dsp:txXfrm>
    </dsp:sp>
    <dsp:sp modelId="{DCEB86AE-BEBB-4965-A23B-121DE15C96E3}">
      <dsp:nvSpPr>
        <dsp:cNvPr id="0" name=""/>
        <dsp:cNvSpPr/>
      </dsp:nvSpPr>
      <dsp:spPr>
        <a:xfrm>
          <a:off x="0" y="3036136"/>
          <a:ext cx="9124949" cy="5036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Sequestration</a:t>
          </a:r>
        </a:p>
      </dsp:txBody>
      <dsp:txXfrm>
        <a:off x="24588" y="3060724"/>
        <a:ext cx="9075773" cy="454509"/>
      </dsp:txXfrm>
    </dsp:sp>
    <dsp:sp modelId="{5633D4BB-49C9-4F6C-A14B-45E2808F19B4}">
      <dsp:nvSpPr>
        <dsp:cNvPr id="0" name=""/>
        <dsp:cNvSpPr/>
      </dsp:nvSpPr>
      <dsp:spPr>
        <a:xfrm>
          <a:off x="0" y="3539821"/>
          <a:ext cx="9124949"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71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Consider lipophilicity and protein binding</a:t>
          </a:r>
        </a:p>
      </dsp:txBody>
      <dsp:txXfrm>
        <a:off x="0" y="3539821"/>
        <a:ext cx="9124949" cy="347760"/>
      </dsp:txXfrm>
    </dsp:sp>
    <dsp:sp modelId="{A5692A85-2446-4219-9233-CDD0E2C78C9C}">
      <dsp:nvSpPr>
        <dsp:cNvPr id="0" name=""/>
        <dsp:cNvSpPr/>
      </dsp:nvSpPr>
      <dsp:spPr>
        <a:xfrm>
          <a:off x="0" y="3887581"/>
          <a:ext cx="9124949" cy="5036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Antibiotics</a:t>
          </a:r>
        </a:p>
      </dsp:txBody>
      <dsp:txXfrm>
        <a:off x="24588" y="3912169"/>
        <a:ext cx="9075773" cy="454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B4819-9CF5-4C8B-93F6-F646197687C4}">
      <dsp:nvSpPr>
        <dsp:cNvPr id="0" name=""/>
        <dsp:cNvSpPr/>
      </dsp:nvSpPr>
      <dsp:spPr>
        <a:xfrm>
          <a:off x="0" y="10801"/>
          <a:ext cx="9870982"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mn-lt"/>
            </a:rPr>
            <a:t>Congenital heart defects</a:t>
          </a:r>
        </a:p>
      </dsp:txBody>
      <dsp:txXfrm>
        <a:off x="30442" y="41243"/>
        <a:ext cx="9810098" cy="562726"/>
      </dsp:txXfrm>
    </dsp:sp>
    <dsp:sp modelId="{68BDDBA8-96DA-440F-A487-8EA62AD62B12}">
      <dsp:nvSpPr>
        <dsp:cNvPr id="0" name=""/>
        <dsp:cNvSpPr/>
      </dsp:nvSpPr>
      <dsp:spPr>
        <a:xfrm>
          <a:off x="0" y="634411"/>
          <a:ext cx="9870982"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40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n-lt"/>
            </a:rPr>
            <a:t>HLHS</a:t>
          </a:r>
        </a:p>
        <a:p>
          <a:pPr marL="228600" lvl="1" indent="-228600" algn="l" defTabSz="889000">
            <a:lnSpc>
              <a:spcPct val="90000"/>
            </a:lnSpc>
            <a:spcBef>
              <a:spcPct val="0"/>
            </a:spcBef>
            <a:spcAft>
              <a:spcPct val="20000"/>
            </a:spcAft>
            <a:buChar char="•"/>
          </a:pPr>
          <a:r>
            <a:rPr lang="en-US" sz="2000" kern="1200">
              <a:latin typeface="+mn-lt"/>
            </a:rPr>
            <a:t>LVOF/RVOF</a:t>
          </a:r>
        </a:p>
        <a:p>
          <a:pPr marL="228600" lvl="1" indent="-228600" algn="l" defTabSz="889000">
            <a:lnSpc>
              <a:spcPct val="90000"/>
            </a:lnSpc>
            <a:spcBef>
              <a:spcPct val="0"/>
            </a:spcBef>
            <a:spcAft>
              <a:spcPct val="20000"/>
            </a:spcAft>
            <a:buChar char="•"/>
          </a:pPr>
          <a:r>
            <a:rPr lang="en-US" sz="2000" kern="1200">
              <a:latin typeface="+mn-lt"/>
            </a:rPr>
            <a:t>Septal defects</a:t>
          </a:r>
        </a:p>
      </dsp:txBody>
      <dsp:txXfrm>
        <a:off x="0" y="634411"/>
        <a:ext cx="9870982" cy="1049490"/>
      </dsp:txXfrm>
    </dsp:sp>
    <dsp:sp modelId="{3F904FFC-226A-4E49-B2F7-B4AAA3EBEC0F}">
      <dsp:nvSpPr>
        <dsp:cNvPr id="0" name=""/>
        <dsp:cNvSpPr/>
      </dsp:nvSpPr>
      <dsp:spPr>
        <a:xfrm>
          <a:off x="0" y="1683902"/>
          <a:ext cx="9870982"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rPr>
            <a:t>Cardiac failure</a:t>
          </a:r>
        </a:p>
      </dsp:txBody>
      <dsp:txXfrm>
        <a:off x="30442" y="1714344"/>
        <a:ext cx="9810098" cy="562726"/>
      </dsp:txXfrm>
    </dsp:sp>
    <dsp:sp modelId="{88676106-6F22-4BE5-B346-98FE633708A6}">
      <dsp:nvSpPr>
        <dsp:cNvPr id="0" name=""/>
        <dsp:cNvSpPr/>
      </dsp:nvSpPr>
      <dsp:spPr>
        <a:xfrm>
          <a:off x="0" y="2307512"/>
          <a:ext cx="9870982"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40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n-lt"/>
            </a:rPr>
            <a:t>Myocarditis</a:t>
          </a:r>
        </a:p>
        <a:p>
          <a:pPr marL="228600" lvl="1" indent="-228600" algn="l" defTabSz="889000">
            <a:lnSpc>
              <a:spcPct val="90000"/>
            </a:lnSpc>
            <a:spcBef>
              <a:spcPct val="0"/>
            </a:spcBef>
            <a:spcAft>
              <a:spcPct val="20000"/>
            </a:spcAft>
            <a:buChar char="•"/>
          </a:pPr>
          <a:r>
            <a:rPr lang="en-US" sz="2000" kern="1200">
              <a:latin typeface="+mn-lt"/>
            </a:rPr>
            <a:t>Cardiomyopathies</a:t>
          </a:r>
        </a:p>
        <a:p>
          <a:pPr marL="228600" lvl="1" indent="-228600" algn="l" defTabSz="889000">
            <a:lnSpc>
              <a:spcPct val="90000"/>
            </a:lnSpc>
            <a:spcBef>
              <a:spcPct val="0"/>
            </a:spcBef>
            <a:spcAft>
              <a:spcPct val="20000"/>
            </a:spcAft>
            <a:buChar char="•"/>
          </a:pPr>
          <a:r>
            <a:rPr lang="en-US" sz="2000" kern="1200">
              <a:latin typeface="+mn-lt"/>
            </a:rPr>
            <a:t>Intractable arrhythmias</a:t>
          </a:r>
        </a:p>
        <a:p>
          <a:pPr marL="228600" lvl="1" indent="-228600" algn="l" defTabSz="889000">
            <a:lnSpc>
              <a:spcPct val="90000"/>
            </a:lnSpc>
            <a:spcBef>
              <a:spcPct val="0"/>
            </a:spcBef>
            <a:spcAft>
              <a:spcPct val="20000"/>
            </a:spcAft>
            <a:buChar char="•"/>
          </a:pPr>
          <a:r>
            <a:rPr lang="en-US" sz="2000" kern="1200">
              <a:latin typeface="+mn-lt"/>
            </a:rPr>
            <a:t>Bridge to VAD or heart transplant</a:t>
          </a:r>
        </a:p>
      </dsp:txBody>
      <dsp:txXfrm>
        <a:off x="0" y="2307512"/>
        <a:ext cx="9870982" cy="1372410"/>
      </dsp:txXfrm>
    </dsp:sp>
    <dsp:sp modelId="{ED97408C-ED7F-48A2-A4AC-98944845C305}">
      <dsp:nvSpPr>
        <dsp:cNvPr id="0" name=""/>
        <dsp:cNvSpPr/>
      </dsp:nvSpPr>
      <dsp:spPr>
        <a:xfrm>
          <a:off x="0" y="3679922"/>
          <a:ext cx="9870982"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ea typeface="Calibri"/>
              <a:cs typeface="Calibri"/>
            </a:rPr>
            <a:t>ECPR</a:t>
          </a:r>
          <a:endParaRPr lang="en-US" sz="2600" kern="1200">
            <a:latin typeface="+mn-lt"/>
          </a:endParaRPr>
        </a:p>
      </dsp:txBody>
      <dsp:txXfrm>
        <a:off x="30442" y="3710364"/>
        <a:ext cx="9810098" cy="562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1E481-5D0A-4949-9783-F6919A08A14C}">
      <dsp:nvSpPr>
        <dsp:cNvPr id="0" name=""/>
        <dsp:cNvSpPr/>
      </dsp:nvSpPr>
      <dsp:spPr>
        <a:xfrm>
          <a:off x="0" y="22628"/>
          <a:ext cx="9522853"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rPr>
            <a:t>Neonates</a:t>
          </a:r>
        </a:p>
      </dsp:txBody>
      <dsp:txXfrm>
        <a:off x="28100" y="50728"/>
        <a:ext cx="9466653" cy="519439"/>
      </dsp:txXfrm>
    </dsp:sp>
    <dsp:sp modelId="{CBB0686C-417A-4607-A884-A8157DD40F91}">
      <dsp:nvSpPr>
        <dsp:cNvPr id="0" name=""/>
        <dsp:cNvSpPr/>
      </dsp:nvSpPr>
      <dsp:spPr>
        <a:xfrm>
          <a:off x="0" y="598268"/>
          <a:ext cx="9522853"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35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latin typeface="+mn-lt"/>
            </a:rPr>
            <a:t>Meconium aspiration syndrome</a:t>
          </a:r>
        </a:p>
        <a:p>
          <a:pPr marL="171450" lvl="1" indent="-171450" algn="l" defTabSz="844550">
            <a:lnSpc>
              <a:spcPct val="90000"/>
            </a:lnSpc>
            <a:spcBef>
              <a:spcPct val="0"/>
            </a:spcBef>
            <a:spcAft>
              <a:spcPct val="20000"/>
            </a:spcAft>
            <a:buChar char="•"/>
          </a:pPr>
          <a:r>
            <a:rPr lang="en-US" sz="1900" kern="1200">
              <a:latin typeface="+mn-lt"/>
            </a:rPr>
            <a:t>PPHN</a:t>
          </a:r>
        </a:p>
        <a:p>
          <a:pPr marL="171450" lvl="1" indent="-171450" algn="l" defTabSz="844550">
            <a:lnSpc>
              <a:spcPct val="90000"/>
            </a:lnSpc>
            <a:spcBef>
              <a:spcPct val="0"/>
            </a:spcBef>
            <a:spcAft>
              <a:spcPct val="20000"/>
            </a:spcAft>
            <a:buChar char="•"/>
          </a:pPr>
          <a:r>
            <a:rPr lang="en-US" sz="1900" kern="1200">
              <a:latin typeface="+mn-lt"/>
            </a:rPr>
            <a:t>RDS</a:t>
          </a:r>
        </a:p>
        <a:p>
          <a:pPr marL="171450" lvl="1" indent="-171450" algn="l" defTabSz="844550">
            <a:lnSpc>
              <a:spcPct val="90000"/>
            </a:lnSpc>
            <a:spcBef>
              <a:spcPct val="0"/>
            </a:spcBef>
            <a:spcAft>
              <a:spcPct val="20000"/>
            </a:spcAft>
            <a:buChar char="•"/>
          </a:pPr>
          <a:r>
            <a:rPr lang="en-US" sz="1900" kern="1200">
              <a:latin typeface="+mn-lt"/>
            </a:rPr>
            <a:t>CDH</a:t>
          </a:r>
        </a:p>
        <a:p>
          <a:pPr marL="171450" lvl="1" indent="-171450" algn="l" defTabSz="844550">
            <a:lnSpc>
              <a:spcPct val="90000"/>
            </a:lnSpc>
            <a:spcBef>
              <a:spcPct val="0"/>
            </a:spcBef>
            <a:spcAft>
              <a:spcPct val="20000"/>
            </a:spcAft>
            <a:buChar char="•"/>
          </a:pPr>
          <a:r>
            <a:rPr lang="en-US" sz="1900" kern="1200">
              <a:latin typeface="+mn-lt"/>
            </a:rPr>
            <a:t>Pneumonia </a:t>
          </a:r>
        </a:p>
        <a:p>
          <a:pPr marL="171450" lvl="1" indent="-171450" algn="l" defTabSz="844550" rtl="0">
            <a:lnSpc>
              <a:spcPct val="90000"/>
            </a:lnSpc>
            <a:spcBef>
              <a:spcPct val="0"/>
            </a:spcBef>
            <a:spcAft>
              <a:spcPct val="20000"/>
            </a:spcAft>
            <a:buChar char="•"/>
          </a:pPr>
          <a:r>
            <a:rPr lang="en-US" sz="1900" kern="1200">
              <a:latin typeface="+mn-lt"/>
            </a:rPr>
            <a:t>Sepsis </a:t>
          </a:r>
          <a:r>
            <a:rPr lang="en-US" sz="1900" kern="1200">
              <a:latin typeface="+mn-lt"/>
              <a:ea typeface="Calibri"/>
              <a:cs typeface="Calibri"/>
            </a:rPr>
            <a:t>with preserved cardiac function</a:t>
          </a:r>
        </a:p>
      </dsp:txBody>
      <dsp:txXfrm>
        <a:off x="0" y="598268"/>
        <a:ext cx="9522853" cy="1987200"/>
      </dsp:txXfrm>
    </dsp:sp>
    <dsp:sp modelId="{4BDFF293-A47F-4BC5-8615-433F17780AFE}">
      <dsp:nvSpPr>
        <dsp:cNvPr id="0" name=""/>
        <dsp:cNvSpPr/>
      </dsp:nvSpPr>
      <dsp:spPr>
        <a:xfrm>
          <a:off x="0" y="2585468"/>
          <a:ext cx="9522853"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rPr>
            <a:t>Pediatric</a:t>
          </a:r>
        </a:p>
      </dsp:txBody>
      <dsp:txXfrm>
        <a:off x="28100" y="2613568"/>
        <a:ext cx="9466653" cy="519439"/>
      </dsp:txXfrm>
    </dsp:sp>
    <dsp:sp modelId="{274E9BFE-9451-40F1-8873-23D9C91FC03C}">
      <dsp:nvSpPr>
        <dsp:cNvPr id="0" name=""/>
        <dsp:cNvSpPr/>
      </dsp:nvSpPr>
      <dsp:spPr>
        <a:xfrm>
          <a:off x="0" y="3161108"/>
          <a:ext cx="9522853"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35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latin typeface="+mn-lt"/>
            </a:rPr>
            <a:t>Pneumonia </a:t>
          </a:r>
        </a:p>
        <a:p>
          <a:pPr marL="171450" lvl="1" indent="-171450" algn="l" defTabSz="844550">
            <a:lnSpc>
              <a:spcPct val="90000"/>
            </a:lnSpc>
            <a:spcBef>
              <a:spcPct val="0"/>
            </a:spcBef>
            <a:spcAft>
              <a:spcPct val="20000"/>
            </a:spcAft>
            <a:buChar char="•"/>
          </a:pPr>
          <a:r>
            <a:rPr lang="en-US" sz="1900" kern="1200" dirty="0">
              <a:latin typeface="+mn-lt"/>
            </a:rPr>
            <a:t>Status asthmatics </a:t>
          </a:r>
        </a:p>
        <a:p>
          <a:pPr marL="171450" lvl="1" indent="-171450" algn="l" defTabSz="844550" rtl="0">
            <a:lnSpc>
              <a:spcPct val="90000"/>
            </a:lnSpc>
            <a:spcBef>
              <a:spcPct val="0"/>
            </a:spcBef>
            <a:spcAft>
              <a:spcPct val="20000"/>
            </a:spcAft>
            <a:buChar char="•"/>
          </a:pPr>
          <a:r>
            <a:rPr lang="en-US" sz="1900" kern="1200">
              <a:latin typeface="+mn-lt"/>
            </a:rPr>
            <a:t>ARDS</a:t>
          </a:r>
        </a:p>
        <a:p>
          <a:pPr marL="171450" lvl="1" indent="-171450" algn="l" defTabSz="844550" rtl="0">
            <a:lnSpc>
              <a:spcPct val="90000"/>
            </a:lnSpc>
            <a:spcBef>
              <a:spcPct val="0"/>
            </a:spcBef>
            <a:spcAft>
              <a:spcPct val="20000"/>
            </a:spcAft>
            <a:buChar char="•"/>
          </a:pPr>
          <a:r>
            <a:rPr lang="en-US" sz="1900" kern="1200" dirty="0">
              <a:latin typeface="+mn-lt"/>
            </a:rPr>
            <a:t>Sepsis with preserved cardiac function</a:t>
          </a:r>
        </a:p>
        <a:p>
          <a:pPr marL="171450" lvl="1" indent="-171450" algn="l" defTabSz="844550">
            <a:lnSpc>
              <a:spcPct val="90000"/>
            </a:lnSpc>
            <a:spcBef>
              <a:spcPct val="0"/>
            </a:spcBef>
            <a:spcAft>
              <a:spcPct val="20000"/>
            </a:spcAft>
            <a:buChar char="•"/>
          </a:pPr>
          <a:r>
            <a:rPr lang="en-US" sz="1900" kern="1200">
              <a:latin typeface="+mn-lt"/>
            </a:rPr>
            <a:t>Awaiting lung transplant</a:t>
          </a:r>
        </a:p>
      </dsp:txBody>
      <dsp:txXfrm>
        <a:off x="0" y="3161108"/>
        <a:ext cx="9522853" cy="1639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F3DF2-8C6B-4B17-B3C8-377F42271311}">
      <dsp:nvSpPr>
        <dsp:cNvPr id="0" name=""/>
        <dsp:cNvSpPr/>
      </dsp:nvSpPr>
      <dsp:spPr>
        <a:xfrm>
          <a:off x="0" y="71856"/>
          <a:ext cx="9032280"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rPr>
            <a:t>Absolute</a:t>
          </a:r>
        </a:p>
      </dsp:txBody>
      <dsp:txXfrm>
        <a:off x="30442" y="102298"/>
        <a:ext cx="8971396" cy="562726"/>
      </dsp:txXfrm>
    </dsp:sp>
    <dsp:sp modelId="{7EDD59DC-2521-4FD6-BABB-A22F33ABEADC}">
      <dsp:nvSpPr>
        <dsp:cNvPr id="0" name=""/>
        <dsp:cNvSpPr/>
      </dsp:nvSpPr>
      <dsp:spPr>
        <a:xfrm>
          <a:off x="0" y="695466"/>
          <a:ext cx="903228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77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n-lt"/>
            </a:rPr>
            <a:t>Catastrophic brain injury without prospect for recovery</a:t>
          </a:r>
        </a:p>
        <a:p>
          <a:pPr marL="228600" lvl="1" indent="-228600" algn="l" defTabSz="889000">
            <a:lnSpc>
              <a:spcPct val="90000"/>
            </a:lnSpc>
            <a:spcBef>
              <a:spcPct val="0"/>
            </a:spcBef>
            <a:spcAft>
              <a:spcPct val="20000"/>
            </a:spcAft>
            <a:buChar char="•"/>
          </a:pPr>
          <a:r>
            <a:rPr lang="en-US" sz="2000" kern="1200">
              <a:latin typeface="+mn-lt"/>
            </a:rPr>
            <a:t>Untreatable metastatic malignancy</a:t>
          </a:r>
        </a:p>
        <a:p>
          <a:pPr marL="228600" lvl="1" indent="-228600" algn="l" defTabSz="889000">
            <a:lnSpc>
              <a:spcPct val="90000"/>
            </a:lnSpc>
            <a:spcBef>
              <a:spcPct val="0"/>
            </a:spcBef>
            <a:spcAft>
              <a:spcPct val="20000"/>
            </a:spcAft>
            <a:buChar char="•"/>
          </a:pPr>
          <a:r>
            <a:rPr lang="en-US" sz="2000" kern="1200">
              <a:latin typeface="+mn-lt"/>
            </a:rPr>
            <a:t>End-stage organ failure without prospect for recovery or transplant</a:t>
          </a:r>
        </a:p>
      </dsp:txBody>
      <dsp:txXfrm>
        <a:off x="0" y="695466"/>
        <a:ext cx="9032280" cy="1049490"/>
      </dsp:txXfrm>
    </dsp:sp>
    <dsp:sp modelId="{69E7A6BE-8AAA-4256-BCAC-30641A8D6BB4}">
      <dsp:nvSpPr>
        <dsp:cNvPr id="0" name=""/>
        <dsp:cNvSpPr/>
      </dsp:nvSpPr>
      <dsp:spPr>
        <a:xfrm>
          <a:off x="0" y="1744957"/>
          <a:ext cx="903228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rPr>
            <a:t>Relative</a:t>
          </a:r>
        </a:p>
      </dsp:txBody>
      <dsp:txXfrm>
        <a:off x="30442" y="1775399"/>
        <a:ext cx="8971396" cy="562726"/>
      </dsp:txXfrm>
    </dsp:sp>
    <dsp:sp modelId="{5816FA06-E7E5-40BC-AAB3-E52A5CEAADFA}">
      <dsp:nvSpPr>
        <dsp:cNvPr id="0" name=""/>
        <dsp:cNvSpPr/>
      </dsp:nvSpPr>
      <dsp:spPr>
        <a:xfrm>
          <a:off x="0" y="2368567"/>
          <a:ext cx="9032280" cy="209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77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n-lt"/>
            </a:rPr>
            <a:t>Severe multi-organ failure</a:t>
          </a:r>
        </a:p>
        <a:p>
          <a:pPr marL="228600" lvl="1" indent="-228600" algn="l" defTabSz="889000">
            <a:lnSpc>
              <a:spcPct val="90000"/>
            </a:lnSpc>
            <a:spcBef>
              <a:spcPct val="0"/>
            </a:spcBef>
            <a:spcAft>
              <a:spcPct val="20000"/>
            </a:spcAft>
            <a:buChar char="•"/>
          </a:pPr>
          <a:r>
            <a:rPr lang="en-US" sz="2000" kern="1200">
              <a:latin typeface="+mn-lt"/>
            </a:rPr>
            <a:t>Severe trauma with coagulopathy and hemorrhage</a:t>
          </a:r>
        </a:p>
        <a:p>
          <a:pPr marL="228600" lvl="1" indent="-228600" algn="l" defTabSz="889000">
            <a:lnSpc>
              <a:spcPct val="90000"/>
            </a:lnSpc>
            <a:spcBef>
              <a:spcPct val="0"/>
            </a:spcBef>
            <a:spcAft>
              <a:spcPct val="20000"/>
            </a:spcAft>
            <a:buChar char="•"/>
          </a:pPr>
          <a:r>
            <a:rPr lang="en-US" sz="2000" kern="1200">
              <a:latin typeface="+mn-lt"/>
            </a:rPr>
            <a:t>Severe immunocompromise</a:t>
          </a:r>
        </a:p>
        <a:p>
          <a:pPr marL="228600" lvl="1" indent="-228600" algn="l" defTabSz="889000" rtl="0">
            <a:lnSpc>
              <a:spcPct val="90000"/>
            </a:lnSpc>
            <a:spcBef>
              <a:spcPct val="0"/>
            </a:spcBef>
            <a:spcAft>
              <a:spcPct val="20000"/>
            </a:spcAft>
            <a:buChar char="•"/>
          </a:pPr>
          <a:r>
            <a:rPr lang="en-US" sz="2000" kern="1200">
              <a:latin typeface="+mn-lt"/>
            </a:rPr>
            <a:t>Extremes of age and weight</a:t>
          </a:r>
        </a:p>
        <a:p>
          <a:pPr marL="228600" lvl="1" indent="-228600" algn="l" defTabSz="889000">
            <a:lnSpc>
              <a:spcPct val="90000"/>
            </a:lnSpc>
            <a:spcBef>
              <a:spcPct val="0"/>
            </a:spcBef>
            <a:spcAft>
              <a:spcPct val="20000"/>
            </a:spcAft>
            <a:buChar char="•"/>
          </a:pPr>
          <a:r>
            <a:rPr lang="en-US" sz="2000" kern="1200" dirty="0">
              <a:latin typeface="+mn-lt"/>
            </a:rPr>
            <a:t>Severe aortic regurgitation </a:t>
          </a:r>
        </a:p>
        <a:p>
          <a:pPr marL="228600" lvl="1" indent="-228600" algn="l" defTabSz="889000">
            <a:lnSpc>
              <a:spcPct val="90000"/>
            </a:lnSpc>
            <a:spcBef>
              <a:spcPct val="0"/>
            </a:spcBef>
            <a:spcAft>
              <a:spcPct val="20000"/>
            </a:spcAft>
            <a:buChar char="•"/>
          </a:pPr>
          <a:r>
            <a:rPr lang="en-US" sz="2000" kern="1200">
              <a:latin typeface="+mn-lt"/>
            </a:rPr>
            <a:t>Unfavorable vasculature such as aortic dissection</a:t>
          </a:r>
        </a:p>
      </dsp:txBody>
      <dsp:txXfrm>
        <a:off x="0" y="2368567"/>
        <a:ext cx="9032280" cy="20989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11792-34DB-440D-B7B7-57383CEAE024}">
      <dsp:nvSpPr>
        <dsp:cNvPr id="0" name=""/>
        <dsp:cNvSpPr/>
      </dsp:nvSpPr>
      <dsp:spPr>
        <a:xfrm>
          <a:off x="0" y="271919"/>
          <a:ext cx="2738834" cy="16433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mn-lt"/>
            </a:rPr>
            <a:t>Crystalloid</a:t>
          </a:r>
        </a:p>
      </dsp:txBody>
      <dsp:txXfrm>
        <a:off x="0" y="271919"/>
        <a:ext cx="2738834" cy="1643300"/>
      </dsp:txXfrm>
    </dsp:sp>
    <dsp:sp modelId="{9F0204C0-6950-4B24-A605-4722F9A9AB50}">
      <dsp:nvSpPr>
        <dsp:cNvPr id="0" name=""/>
        <dsp:cNvSpPr/>
      </dsp:nvSpPr>
      <dsp:spPr>
        <a:xfrm>
          <a:off x="3012717" y="271919"/>
          <a:ext cx="2738834" cy="16433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mn-lt"/>
            </a:rPr>
            <a:t>Blood</a:t>
          </a:r>
        </a:p>
      </dsp:txBody>
      <dsp:txXfrm>
        <a:off x="3012717" y="271919"/>
        <a:ext cx="2738834" cy="1643300"/>
      </dsp:txXfrm>
    </dsp:sp>
    <dsp:sp modelId="{C4E63164-A23B-4631-B25F-AD64A0F9BDD7}">
      <dsp:nvSpPr>
        <dsp:cNvPr id="0" name=""/>
        <dsp:cNvSpPr/>
      </dsp:nvSpPr>
      <dsp:spPr>
        <a:xfrm>
          <a:off x="6025435" y="271919"/>
          <a:ext cx="2738834" cy="16433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mn-lt"/>
            </a:rPr>
            <a:t>Albumin</a:t>
          </a:r>
        </a:p>
      </dsp:txBody>
      <dsp:txXfrm>
        <a:off x="6025435" y="271919"/>
        <a:ext cx="2738834" cy="1643300"/>
      </dsp:txXfrm>
    </dsp:sp>
    <dsp:sp modelId="{48D2F650-7304-4B17-B9AB-3FF09072285D}">
      <dsp:nvSpPr>
        <dsp:cNvPr id="0" name=""/>
        <dsp:cNvSpPr/>
      </dsp:nvSpPr>
      <dsp:spPr>
        <a:xfrm>
          <a:off x="0" y="2189103"/>
          <a:ext cx="2738834" cy="16433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mn-lt"/>
            </a:rPr>
            <a:t>Heparin</a:t>
          </a:r>
        </a:p>
      </dsp:txBody>
      <dsp:txXfrm>
        <a:off x="0" y="2189103"/>
        <a:ext cx="2738834" cy="1643300"/>
      </dsp:txXfrm>
    </dsp:sp>
    <dsp:sp modelId="{163B3BE6-2C03-40BC-BAB3-A6EFEFAF0843}">
      <dsp:nvSpPr>
        <dsp:cNvPr id="0" name=""/>
        <dsp:cNvSpPr/>
      </dsp:nvSpPr>
      <dsp:spPr>
        <a:xfrm>
          <a:off x="3012717" y="2189103"/>
          <a:ext cx="2738834" cy="16433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mn-lt"/>
            </a:rPr>
            <a:t>Calcium</a:t>
          </a:r>
        </a:p>
      </dsp:txBody>
      <dsp:txXfrm>
        <a:off x="3012717" y="2189103"/>
        <a:ext cx="2738834" cy="1643300"/>
      </dsp:txXfrm>
    </dsp:sp>
    <dsp:sp modelId="{7252B821-519D-42E9-AAC6-24468A2ADE2F}">
      <dsp:nvSpPr>
        <dsp:cNvPr id="0" name=""/>
        <dsp:cNvSpPr/>
      </dsp:nvSpPr>
      <dsp:spPr>
        <a:xfrm>
          <a:off x="6025435" y="2189103"/>
          <a:ext cx="2738834" cy="16433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a:latin typeface="+mn-lt"/>
            </a:rPr>
            <a:t>Sodium bicarbonate</a:t>
          </a:r>
        </a:p>
      </dsp:txBody>
      <dsp:txXfrm>
        <a:off x="6025435" y="2189103"/>
        <a:ext cx="2738834" cy="16433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F83D5-2380-4E89-A67C-E04151024054}">
      <dsp:nvSpPr>
        <dsp:cNvPr id="0" name=""/>
        <dsp:cNvSpPr/>
      </dsp:nvSpPr>
      <dsp:spPr>
        <a:xfrm>
          <a:off x="0" y="38262"/>
          <a:ext cx="9123658"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mn-lt"/>
            </a:rPr>
            <a:t>Theoretical volume of fluid</a:t>
          </a:r>
        </a:p>
      </dsp:txBody>
      <dsp:txXfrm>
        <a:off x="29271" y="67533"/>
        <a:ext cx="9065116" cy="541083"/>
      </dsp:txXfrm>
    </dsp:sp>
    <dsp:sp modelId="{9BCA95DE-875D-456C-98DB-91F98A9C2BD1}">
      <dsp:nvSpPr>
        <dsp:cNvPr id="0" name=""/>
        <dsp:cNvSpPr/>
      </dsp:nvSpPr>
      <dsp:spPr>
        <a:xfrm>
          <a:off x="0" y="709887"/>
          <a:ext cx="9123658"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mn-lt"/>
            </a:rPr>
            <a:t>Most data originates from neonates</a:t>
          </a:r>
        </a:p>
      </dsp:txBody>
      <dsp:txXfrm>
        <a:off x="29271" y="739158"/>
        <a:ext cx="9065116" cy="541083"/>
      </dsp:txXfrm>
    </dsp:sp>
    <dsp:sp modelId="{C841085F-A654-440C-90CD-A3B4F43FE64E}">
      <dsp:nvSpPr>
        <dsp:cNvPr id="0" name=""/>
        <dsp:cNvSpPr/>
      </dsp:nvSpPr>
      <dsp:spPr>
        <a:xfrm>
          <a:off x="0" y="1309512"/>
          <a:ext cx="9123658"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67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n-lt"/>
            </a:rPr>
            <a:t>Higher proportion of total body water</a:t>
          </a:r>
        </a:p>
        <a:p>
          <a:pPr marL="228600" lvl="1" indent="-228600" algn="l" defTabSz="889000">
            <a:lnSpc>
              <a:spcPct val="90000"/>
            </a:lnSpc>
            <a:spcBef>
              <a:spcPct val="0"/>
            </a:spcBef>
            <a:spcAft>
              <a:spcPct val="20000"/>
            </a:spcAft>
            <a:buChar char="•"/>
          </a:pPr>
          <a:r>
            <a:rPr lang="en-US" sz="2000" kern="1200">
              <a:latin typeface="+mn-lt"/>
            </a:rPr>
            <a:t>Low proportion of adipose tissue</a:t>
          </a:r>
        </a:p>
        <a:p>
          <a:pPr marL="228600" lvl="1" indent="-228600" algn="l" defTabSz="889000">
            <a:lnSpc>
              <a:spcPct val="90000"/>
            </a:lnSpc>
            <a:spcBef>
              <a:spcPct val="0"/>
            </a:spcBef>
            <a:spcAft>
              <a:spcPct val="20000"/>
            </a:spcAft>
            <a:buChar char="•"/>
          </a:pPr>
          <a:r>
            <a:rPr lang="en-US" sz="2000" kern="1200">
              <a:latin typeface="+mn-lt"/>
            </a:rPr>
            <a:t>Decreased plasma protein binding </a:t>
          </a:r>
        </a:p>
      </dsp:txBody>
      <dsp:txXfrm>
        <a:off x="0" y="1309512"/>
        <a:ext cx="9123658" cy="1035000"/>
      </dsp:txXfrm>
    </dsp:sp>
    <dsp:sp modelId="{59F2E988-2EDD-4C26-B4F1-6FBB6479B91F}">
      <dsp:nvSpPr>
        <dsp:cNvPr id="0" name=""/>
        <dsp:cNvSpPr/>
      </dsp:nvSpPr>
      <dsp:spPr>
        <a:xfrm>
          <a:off x="0" y="2344512"/>
          <a:ext cx="9123658"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mn-lt"/>
            </a:rPr>
            <a:t>ECMO represents another PK compartment</a:t>
          </a:r>
        </a:p>
      </dsp:txBody>
      <dsp:txXfrm>
        <a:off x="29271" y="2373783"/>
        <a:ext cx="9065116" cy="541083"/>
      </dsp:txXfrm>
    </dsp:sp>
    <dsp:sp modelId="{9EAF7F35-B64D-43BD-B4D7-67C9D139B1E2}">
      <dsp:nvSpPr>
        <dsp:cNvPr id="0" name=""/>
        <dsp:cNvSpPr/>
      </dsp:nvSpPr>
      <dsp:spPr>
        <a:xfrm>
          <a:off x="0" y="2944137"/>
          <a:ext cx="9123658"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67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n-lt"/>
            </a:rPr>
            <a:t>Drug sequestration</a:t>
          </a:r>
        </a:p>
        <a:p>
          <a:pPr marL="228600" lvl="1" indent="-228600" algn="l" defTabSz="889000">
            <a:lnSpc>
              <a:spcPct val="90000"/>
            </a:lnSpc>
            <a:spcBef>
              <a:spcPct val="0"/>
            </a:spcBef>
            <a:spcAft>
              <a:spcPct val="20000"/>
            </a:spcAft>
            <a:buChar char="•"/>
          </a:pPr>
          <a:r>
            <a:rPr lang="en-US" sz="2000" kern="1200">
              <a:latin typeface="+mn-lt"/>
            </a:rPr>
            <a:t>Hemodilution</a:t>
          </a:r>
        </a:p>
        <a:p>
          <a:pPr marL="228600" lvl="1" indent="-228600" algn="l" defTabSz="889000">
            <a:lnSpc>
              <a:spcPct val="90000"/>
            </a:lnSpc>
            <a:spcBef>
              <a:spcPct val="0"/>
            </a:spcBef>
            <a:spcAft>
              <a:spcPct val="20000"/>
            </a:spcAft>
            <a:buChar char="•"/>
          </a:pPr>
          <a:r>
            <a:rPr lang="en-US" sz="2000" kern="1200">
              <a:latin typeface="+mn-lt"/>
            </a:rPr>
            <a:t>Ongoing blood product</a:t>
          </a:r>
        </a:p>
        <a:p>
          <a:pPr marL="228600" lvl="1" indent="-228600" algn="l" defTabSz="889000">
            <a:lnSpc>
              <a:spcPct val="90000"/>
            </a:lnSpc>
            <a:spcBef>
              <a:spcPct val="0"/>
            </a:spcBef>
            <a:spcAft>
              <a:spcPct val="20000"/>
            </a:spcAft>
            <a:buChar char="•"/>
          </a:pPr>
          <a:r>
            <a:rPr lang="en-US" sz="2000" kern="1200" dirty="0">
              <a:latin typeface="+mn-lt"/>
            </a:rPr>
            <a:t>Fluid administration</a:t>
          </a:r>
        </a:p>
        <a:p>
          <a:pPr marL="228600" lvl="1" indent="-228600" algn="l" defTabSz="889000">
            <a:lnSpc>
              <a:spcPct val="90000"/>
            </a:lnSpc>
            <a:spcBef>
              <a:spcPct val="0"/>
            </a:spcBef>
            <a:spcAft>
              <a:spcPct val="20000"/>
            </a:spcAft>
            <a:buChar char="•"/>
          </a:pPr>
          <a:r>
            <a:rPr lang="en-US" sz="2000" kern="1200">
              <a:latin typeface="+mn-lt"/>
            </a:rPr>
            <a:t>Altered renal function</a:t>
          </a:r>
        </a:p>
      </dsp:txBody>
      <dsp:txXfrm>
        <a:off x="0" y="2944137"/>
        <a:ext cx="9123658" cy="1707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4F4CC-0783-481B-B6B4-E2C0D6B5BAEC}">
      <dsp:nvSpPr>
        <dsp:cNvPr id="0" name=""/>
        <dsp:cNvSpPr/>
      </dsp:nvSpPr>
      <dsp:spPr>
        <a:xfrm>
          <a:off x="0" y="15699"/>
          <a:ext cx="9290027"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rPr>
            <a:t>Unintended adsorption of drug inside ECMO component</a:t>
          </a:r>
        </a:p>
      </dsp:txBody>
      <dsp:txXfrm>
        <a:off x="30442" y="46141"/>
        <a:ext cx="9229143" cy="562726"/>
      </dsp:txXfrm>
    </dsp:sp>
    <dsp:sp modelId="{D5A107BE-C967-4EDF-9789-166DABEF1DEB}">
      <dsp:nvSpPr>
        <dsp:cNvPr id="0" name=""/>
        <dsp:cNvSpPr/>
      </dsp:nvSpPr>
      <dsp:spPr>
        <a:xfrm>
          <a:off x="0" y="639309"/>
          <a:ext cx="9290027" cy="102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9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mn-lt"/>
            </a:rPr>
            <a:t>Tubing</a:t>
          </a:r>
        </a:p>
        <a:p>
          <a:pPr marL="228600" lvl="1" indent="-228600" algn="l" defTabSz="889000" rtl="0">
            <a:lnSpc>
              <a:spcPct val="90000"/>
            </a:lnSpc>
            <a:spcBef>
              <a:spcPct val="0"/>
            </a:spcBef>
            <a:spcAft>
              <a:spcPct val="20000"/>
            </a:spcAft>
            <a:buChar char="•"/>
          </a:pPr>
          <a:r>
            <a:rPr lang="en-US" sz="2000" kern="1200">
              <a:latin typeface="+mn-lt"/>
            </a:rPr>
            <a:t>Exchange heater</a:t>
          </a:r>
        </a:p>
        <a:p>
          <a:pPr marL="228600" lvl="1" indent="-228600" algn="l" defTabSz="889000">
            <a:lnSpc>
              <a:spcPct val="90000"/>
            </a:lnSpc>
            <a:spcBef>
              <a:spcPct val="0"/>
            </a:spcBef>
            <a:spcAft>
              <a:spcPct val="20000"/>
            </a:spcAft>
            <a:buChar char="•"/>
          </a:pPr>
          <a:r>
            <a:rPr lang="en-US" sz="2000" kern="1200">
              <a:latin typeface="+mn-lt"/>
            </a:rPr>
            <a:t>Oxygenator</a:t>
          </a:r>
        </a:p>
      </dsp:txBody>
      <dsp:txXfrm>
        <a:off x="0" y="639309"/>
        <a:ext cx="9290027" cy="1022580"/>
      </dsp:txXfrm>
    </dsp:sp>
    <dsp:sp modelId="{12A3F235-165A-48B4-9D09-F4AE7480EF58}">
      <dsp:nvSpPr>
        <dsp:cNvPr id="0" name=""/>
        <dsp:cNvSpPr/>
      </dsp:nvSpPr>
      <dsp:spPr>
        <a:xfrm>
          <a:off x="0" y="1661889"/>
          <a:ext cx="9290027"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mn-lt"/>
            </a:rPr>
            <a:t>Components with increased surface area</a:t>
          </a:r>
        </a:p>
      </dsp:txBody>
      <dsp:txXfrm>
        <a:off x="30442" y="1692331"/>
        <a:ext cx="9229143" cy="562726"/>
      </dsp:txXfrm>
    </dsp:sp>
    <dsp:sp modelId="{5C4C300D-1DB7-4351-B3AC-3C86F6AD267B}">
      <dsp:nvSpPr>
        <dsp:cNvPr id="0" name=""/>
        <dsp:cNvSpPr/>
      </dsp:nvSpPr>
      <dsp:spPr>
        <a:xfrm>
          <a:off x="0" y="2285499"/>
          <a:ext cx="9290027"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95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0" kern="1200">
              <a:latin typeface="+mn-lt"/>
            </a:rPr>
            <a:t>Tubing</a:t>
          </a:r>
        </a:p>
        <a:p>
          <a:pPr marL="228600" lvl="1" indent="-228600" algn="l" defTabSz="889000">
            <a:lnSpc>
              <a:spcPct val="90000"/>
            </a:lnSpc>
            <a:spcBef>
              <a:spcPct val="0"/>
            </a:spcBef>
            <a:spcAft>
              <a:spcPct val="20000"/>
            </a:spcAft>
            <a:buChar char="•"/>
          </a:pPr>
          <a:r>
            <a:rPr lang="en-US" sz="2000" b="0" kern="1200">
              <a:latin typeface="+mn-lt"/>
            </a:rPr>
            <a:t>Oxygenator </a:t>
          </a:r>
        </a:p>
      </dsp:txBody>
      <dsp:txXfrm>
        <a:off x="0" y="2285499"/>
        <a:ext cx="9290027" cy="699660"/>
      </dsp:txXfrm>
    </dsp:sp>
    <dsp:sp modelId="{3F86AA6C-6D58-402C-B819-82BFB1E2D91D}">
      <dsp:nvSpPr>
        <dsp:cNvPr id="0" name=""/>
        <dsp:cNvSpPr/>
      </dsp:nvSpPr>
      <dsp:spPr>
        <a:xfrm>
          <a:off x="0" y="2985159"/>
          <a:ext cx="9290027"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solidFill>
                <a:schemeClr val="bg1"/>
              </a:solidFill>
              <a:latin typeface="+mn-lt"/>
              <a:ea typeface="Calibri Light" panose="020F0302020204030204"/>
              <a:cs typeface="Calibri Light" panose="020F0302020204030204"/>
            </a:rPr>
            <a:t>Lipophilicity</a:t>
          </a:r>
          <a:r>
            <a:rPr lang="en-US" sz="2600" kern="1200">
              <a:solidFill>
                <a:srgbClr val="000000"/>
              </a:solidFill>
              <a:latin typeface="+mn-lt"/>
              <a:ea typeface="Calibri Light" panose="020F0302020204030204"/>
              <a:cs typeface="Calibri Light" panose="020F0302020204030204"/>
            </a:rPr>
            <a:t> </a:t>
          </a:r>
        </a:p>
      </dsp:txBody>
      <dsp:txXfrm>
        <a:off x="30442" y="3015601"/>
        <a:ext cx="9229143" cy="562726"/>
      </dsp:txXfrm>
    </dsp:sp>
    <dsp:sp modelId="{44443B17-09DE-484F-A755-D0FB407D2ECC}">
      <dsp:nvSpPr>
        <dsp:cNvPr id="0" name=""/>
        <dsp:cNvSpPr/>
      </dsp:nvSpPr>
      <dsp:spPr>
        <a:xfrm>
          <a:off x="0" y="3608770"/>
          <a:ext cx="9290027"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9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a:latin typeface="+mn-lt"/>
              <a:ea typeface="Calibri Light" panose="020F0302020204030204"/>
              <a:cs typeface="Calibri Light" panose="020F0302020204030204"/>
            </a:rPr>
            <a:t>Expressed as log P</a:t>
          </a:r>
        </a:p>
        <a:p>
          <a:pPr marL="228600" lvl="1" indent="-228600" algn="l" defTabSz="889000" rtl="0">
            <a:lnSpc>
              <a:spcPct val="90000"/>
            </a:lnSpc>
            <a:spcBef>
              <a:spcPct val="0"/>
            </a:spcBef>
            <a:spcAft>
              <a:spcPct val="20000"/>
            </a:spcAft>
            <a:buChar char="•"/>
          </a:pPr>
          <a:r>
            <a:rPr lang="en-US" sz="2000" kern="1200">
              <a:latin typeface="+mn-lt"/>
              <a:ea typeface="Calibri Light" panose="020F0302020204030204"/>
              <a:cs typeface="Calibri Light" panose="020F0302020204030204"/>
            </a:rPr>
            <a:t>Higher log p=lipophilic</a:t>
          </a:r>
        </a:p>
        <a:p>
          <a:pPr marL="228600" lvl="1" indent="-228600" algn="l" defTabSz="889000" rtl="0">
            <a:lnSpc>
              <a:spcPct val="90000"/>
            </a:lnSpc>
            <a:spcBef>
              <a:spcPct val="0"/>
            </a:spcBef>
            <a:spcAft>
              <a:spcPct val="20000"/>
            </a:spcAft>
            <a:buChar char="•"/>
          </a:pPr>
          <a:r>
            <a:rPr lang="en-US" sz="2000" kern="1200" dirty="0">
              <a:latin typeface="+mn-lt"/>
              <a:ea typeface="Calibri Light" panose="020F0302020204030204"/>
              <a:cs typeface="Calibri Light" panose="020F0302020204030204"/>
            </a:rPr>
            <a:t>Lower log p=hydrophilic  </a:t>
          </a:r>
        </a:p>
      </dsp:txBody>
      <dsp:txXfrm>
        <a:off x="0" y="3608770"/>
        <a:ext cx="9290027" cy="10494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BEC0A-2F68-47DF-9850-A0D693F56250}"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4C045-BA79-449F-9581-3A5CB0DBC9BA}" type="slidenum">
              <a:rPr lang="en-US" smtClean="0"/>
              <a:t>‹#›</a:t>
            </a:fld>
            <a:endParaRPr lang="en-US"/>
          </a:p>
        </p:txBody>
      </p:sp>
    </p:spTree>
    <p:extLst>
      <p:ext uri="{BB962C8B-B14F-4D97-AF65-F5344CB8AC3E}">
        <p14:creationId xmlns:p14="http://schemas.microsoft.com/office/powerpoint/2010/main" val="2704040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ng.com/ck/a?!&amp;&amp;p=1345f6a72fd02d68fa55a2d880e25a60717016a6aa4e7318e849ba3c55a05504JmltdHM9MTc2Mzk0MjQwMA&amp;ptn=3&amp;ver=2&amp;hsh=4&amp;fclid=04739cae-0159-6f34-3e3b-8a8700276ecb&amp;psq=definition+of+volume+of+distribution&amp;u=a1aHR0cHM6Ly93d3cuZG92ZW1lZC5jb20vaGVhbHRoLXRvcGljcy9mb2N1c2VkLWhlYWx0aC10b3BpY3Mvdm9sdW1lLWRpc3RyaWJ1dGlvbi1leHBsb3JpbmctaXRzLXNpZ25pZmljYW5jZS1waGFybWFjb2tpbmV0aWNzLWFuZC1kcnVnLWRpc3RyaWJ1dGlvbg&amp;ntb=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23068416/"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linicalkey.com/#!/content/playContent/1-s2.0-S0883944112000925?returnurl=https:%2F%2Flinkinghub.elsevier.com%2Fretrieve%2Fpii%2FS0883944112000925%3Fshowall%3Dtrue&amp;referrer=https:%2F%2Fpubmed.ncbi.nlm.nih.gov%2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linicalkey.com/#!/content/playContent/1-s2.0-S0883944112000925?returnurl=https:%2F%2Flinkinghub.elsevier.com%2Fretrieve%2Fpii%2FS0883944112000925%3Fshowall%3Dtrue&amp;referrer=https:%2F%2Fpubmed.ncbi.nlm.nih.gov%2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mc.ncbi.nlm.nih.gov/articles/PMC9545746/"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mc.ncbi.nlm.nih.gov/articles/PMC10043325/"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mc.ncbi.nlm.nih.gov/articles/PMC10043325/"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mc.ncbi.nlm.nih.gov/articles/PMC10043325/"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pmc.ncbi.nlm.nih.gov/articles/PMC7671016/"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pmc.ncbi.nlm.nih.gov/articles/PMC5640303/"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s://pmc.ncbi.nlm.nih.gov/articles/PMC5535730/" TargetMode="External"/><Relationship Id="rId4" Type="http://schemas.openxmlformats.org/officeDocument/2006/relationships/hyperlink" Target="https://pubmed.ncbi.nlm.nih.gov/20180608/"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pmc.ncbi.nlm.nih.gov/articles/PMC5640302/"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1</a:t>
            </a:fld>
            <a:endParaRPr lang="en-US"/>
          </a:p>
        </p:txBody>
      </p:sp>
    </p:spTree>
    <p:extLst>
      <p:ext uri="{BB962C8B-B14F-4D97-AF65-F5344CB8AC3E}">
        <p14:creationId xmlns:p14="http://schemas.microsoft.com/office/powerpoint/2010/main" val="87012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So here is a picture of an ECMO circuit. The blood starts from the drainage cannula  to the blood pump that is pulling </a:t>
            </a:r>
            <a:r>
              <a:rPr lang="en-US" err="1">
                <a:ea typeface="Calibri"/>
                <a:cs typeface="Calibri"/>
              </a:rPr>
              <a:t>th</a:t>
            </a:r>
            <a:r>
              <a:rPr lang="en-US">
                <a:ea typeface="Calibri"/>
                <a:cs typeface="Calibri"/>
              </a:rPr>
              <a:t> </a:t>
            </a:r>
            <a:r>
              <a:rPr lang="en-US" err="1">
                <a:ea typeface="Calibri"/>
                <a:cs typeface="Calibri"/>
              </a:rPr>
              <a:t>eblood</a:t>
            </a:r>
            <a:r>
              <a:rPr lang="en-US">
                <a:ea typeface="Calibri"/>
                <a:cs typeface="Calibri"/>
              </a:rPr>
              <a:t> from the vein. As mentioned before, there are two types of pumps, Roller &amp; Centrifugal pump. Then it flows through to the oxygenator membrane which contains two chambers separated by membrane. While the blood gets oxygenated it is also kept warm by the heat exchanger warm water. Finally, it flows back to the body.</a:t>
            </a:r>
          </a:p>
        </p:txBody>
      </p:sp>
      <p:sp>
        <p:nvSpPr>
          <p:cNvPr id="4" name="Slide Number Placeholder 3"/>
          <p:cNvSpPr>
            <a:spLocks noGrp="1"/>
          </p:cNvSpPr>
          <p:nvPr>
            <p:ph type="sldNum" sz="quarter" idx="5"/>
          </p:nvPr>
        </p:nvSpPr>
        <p:spPr/>
        <p:txBody>
          <a:bodyPr/>
          <a:lstStyle/>
          <a:p>
            <a:fld id="{CC329967-D352-4817-9F27-62970158CB7C}" type="slidenum">
              <a:rPr lang="en-US"/>
              <a:t>16</a:t>
            </a:fld>
            <a:endParaRPr lang="en-US"/>
          </a:p>
        </p:txBody>
      </p:sp>
    </p:spTree>
    <p:extLst>
      <p:ext uri="{BB962C8B-B14F-4D97-AF65-F5344CB8AC3E}">
        <p14:creationId xmlns:p14="http://schemas.microsoft.com/office/powerpoint/2010/main" val="306404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apparent </a:t>
            </a:r>
            <a:r>
              <a:rPr lang="en-US" sz="1200" b="0" i="0" kern="1200" err="1">
                <a:solidFill>
                  <a:schemeClr val="tx1"/>
                </a:solidFill>
                <a:effectLst/>
                <a:latin typeface="+mn-lt"/>
                <a:ea typeface="+mn-ea"/>
                <a:cs typeface="+mn-cs"/>
              </a:rPr>
              <a:t>Vd</a:t>
            </a:r>
            <a:r>
              <a:rPr lang="en-US" sz="1200" b="0" i="0" kern="1200">
                <a:solidFill>
                  <a:schemeClr val="tx1"/>
                </a:solidFill>
                <a:effectLst/>
                <a:latin typeface="+mn-lt"/>
                <a:ea typeface="+mn-ea"/>
                <a:cs typeface="+mn-cs"/>
              </a:rPr>
              <a:t> of a drug is the theoretical volume of fluid into which the total drug administered will have to be diluted to produce a concentration equal to that observed in plasma</a:t>
            </a:r>
          </a:p>
          <a:p>
            <a:endParaRPr lang="en-US"/>
          </a:p>
          <a:p>
            <a:r>
              <a:rPr lang="en-US">
                <a:hlinkClick r:id="rId3"/>
              </a:rPr>
              <a:t>The </a:t>
            </a:r>
            <a:r>
              <a:rPr lang="en-US" b="1">
                <a:hlinkClick r:id="rId3"/>
              </a:rPr>
              <a:t>volume of distribution (Vd)</a:t>
            </a:r>
            <a:r>
              <a:rPr lang="en-US">
                <a:hlinkClick r:id="rId3"/>
              </a:rPr>
              <a:t> is a pharmacokinetic parameter that quantifies the </a:t>
            </a:r>
            <a:r>
              <a:rPr lang="en-US" b="1">
                <a:hlinkClick r:id="rId3"/>
              </a:rPr>
              <a:t>apparent space in which a drug is distributed throughout the body</a:t>
            </a:r>
            <a:r>
              <a:rPr lang="en-US">
                <a:hlinkClick r:id="rId3"/>
              </a:rPr>
              <a:t>. </a:t>
            </a:r>
            <a:r>
              <a:rPr lang="en-US"/>
              <a:t> </a:t>
            </a:r>
          </a:p>
        </p:txBody>
      </p:sp>
      <p:sp>
        <p:nvSpPr>
          <p:cNvPr id="4" name="Slide Number Placeholder 3"/>
          <p:cNvSpPr>
            <a:spLocks noGrp="1"/>
          </p:cNvSpPr>
          <p:nvPr>
            <p:ph type="sldNum" sz="quarter" idx="5"/>
          </p:nvPr>
        </p:nvSpPr>
        <p:spPr/>
        <p:txBody>
          <a:bodyPr/>
          <a:lstStyle/>
          <a:p>
            <a:fld id="{9914C045-BA79-449F-9581-3A5CB0DBC9BA}" type="slidenum">
              <a:rPr lang="en-US" smtClean="0"/>
              <a:t>21</a:t>
            </a:fld>
            <a:endParaRPr lang="en-US"/>
          </a:p>
        </p:txBody>
      </p:sp>
    </p:spTree>
    <p:extLst>
      <p:ext uri="{BB962C8B-B14F-4D97-AF65-F5344CB8AC3E}">
        <p14:creationId xmlns:p14="http://schemas.microsoft.com/office/powerpoint/2010/main" val="39989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Sequestration is an unique concept of ECMO that explains the unintended absorption of drug inside the ECMO component. The components that are most commonly associated with drug sequestration are tubing and oxygenator due to their increased surface area.</a:t>
            </a:r>
          </a:p>
          <a:p>
            <a:endParaRPr lang="en-US"/>
          </a:p>
          <a:p>
            <a:r>
              <a:rPr lang="en-US">
                <a:hlinkClick r:id="rId3"/>
              </a:rPr>
              <a:t>https://pubmed.ncbi.nlm.nih.gov/23068416/</a:t>
            </a:r>
            <a:r>
              <a:rPr lang="en-US"/>
              <a:t> </a:t>
            </a:r>
          </a:p>
        </p:txBody>
      </p:sp>
      <p:sp>
        <p:nvSpPr>
          <p:cNvPr id="4" name="Slide Number Placeholder 3"/>
          <p:cNvSpPr>
            <a:spLocks noGrp="1"/>
          </p:cNvSpPr>
          <p:nvPr>
            <p:ph type="sldNum" sz="quarter" idx="5"/>
          </p:nvPr>
        </p:nvSpPr>
        <p:spPr/>
        <p:txBody>
          <a:bodyPr/>
          <a:lstStyle/>
          <a:p>
            <a:fld id="{CC329967-D352-4817-9F27-62970158CB7C}" type="slidenum">
              <a:rPr lang="en-US"/>
              <a:t>22</a:t>
            </a:fld>
            <a:endParaRPr lang="en-US"/>
          </a:p>
        </p:txBody>
      </p:sp>
    </p:spTree>
    <p:extLst>
      <p:ext uri="{BB962C8B-B14F-4D97-AF65-F5344CB8AC3E}">
        <p14:creationId xmlns:p14="http://schemas.microsoft.com/office/powerpoint/2010/main" val="44509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hlinkClick r:id="rId3"/>
              </a:rPr>
              <a:t>Pharmacokinetic changes in patients receiving extracorporeal membrane oxygenation - ClinicalKey</a:t>
            </a:r>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23</a:t>
            </a:fld>
            <a:endParaRPr lang="en-US"/>
          </a:p>
        </p:txBody>
      </p:sp>
    </p:spTree>
    <p:extLst>
      <p:ext uri="{BB962C8B-B14F-4D97-AF65-F5344CB8AC3E}">
        <p14:creationId xmlns:p14="http://schemas.microsoft.com/office/powerpoint/2010/main" val="610056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liver and renal function will have overall decrease in elimination</a:t>
            </a:r>
          </a:p>
        </p:txBody>
      </p:sp>
      <p:sp>
        <p:nvSpPr>
          <p:cNvPr id="4" name="Slide Number Placeholder 3"/>
          <p:cNvSpPr>
            <a:spLocks noGrp="1"/>
          </p:cNvSpPr>
          <p:nvPr>
            <p:ph type="sldNum" sz="quarter" idx="5"/>
          </p:nvPr>
        </p:nvSpPr>
        <p:spPr/>
        <p:txBody>
          <a:bodyPr/>
          <a:lstStyle/>
          <a:p>
            <a:fld id="{9914C045-BA79-449F-9581-3A5CB0DBC9BA}" type="slidenum">
              <a:rPr lang="en-US" smtClean="0"/>
              <a:t>24</a:t>
            </a:fld>
            <a:endParaRPr lang="en-US"/>
          </a:p>
        </p:txBody>
      </p:sp>
    </p:spTree>
    <p:extLst>
      <p:ext uri="{BB962C8B-B14F-4D97-AF65-F5344CB8AC3E}">
        <p14:creationId xmlns:p14="http://schemas.microsoft.com/office/powerpoint/2010/main" val="93349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2912-630B-E25F-CD0C-0AF451691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F98F9-6484-6277-56FF-134740865D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ADF52B-12D1-17AE-5839-B796D27DB851}"/>
              </a:ext>
            </a:extLst>
          </p:cNvPr>
          <p:cNvSpPr>
            <a:spLocks noGrp="1"/>
          </p:cNvSpPr>
          <p:nvPr>
            <p:ph type="body" idx="1"/>
          </p:nvPr>
        </p:nvSpPr>
        <p:spPr/>
        <p:txBody>
          <a:bodyPr/>
          <a:lstStyle/>
          <a:p>
            <a:r>
              <a:rPr lang="en-US">
                <a:hlinkClick r:id="rId3"/>
              </a:rPr>
              <a:t>Pharmacokinetic changes in patients receiving extracorporeal membrane oxygenation - ClinicalKey</a:t>
            </a:r>
            <a:endParaRPr lang="en-US"/>
          </a:p>
        </p:txBody>
      </p:sp>
      <p:sp>
        <p:nvSpPr>
          <p:cNvPr id="4" name="Slide Number Placeholder 3">
            <a:extLst>
              <a:ext uri="{FF2B5EF4-FFF2-40B4-BE49-F238E27FC236}">
                <a16:creationId xmlns:a16="http://schemas.microsoft.com/office/drawing/2014/main" id="{087B4F75-3A0F-0D23-ED0B-C5A4EB14BCC5}"/>
              </a:ext>
            </a:extLst>
          </p:cNvPr>
          <p:cNvSpPr>
            <a:spLocks noGrp="1"/>
          </p:cNvSpPr>
          <p:nvPr>
            <p:ph type="sldNum" sz="quarter" idx="5"/>
          </p:nvPr>
        </p:nvSpPr>
        <p:spPr/>
        <p:txBody>
          <a:bodyPr/>
          <a:lstStyle/>
          <a:p>
            <a:fld id="{9914C045-BA79-449F-9581-3A5CB0DBC9BA}" type="slidenum">
              <a:rPr lang="en-US" smtClean="0"/>
              <a:t>25</a:t>
            </a:fld>
            <a:endParaRPr lang="en-US"/>
          </a:p>
        </p:txBody>
      </p:sp>
    </p:spTree>
    <p:extLst>
      <p:ext uri="{BB962C8B-B14F-4D97-AF65-F5344CB8AC3E}">
        <p14:creationId xmlns:p14="http://schemas.microsoft.com/office/powerpoint/2010/main" val="4119769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So, what does Pharmacokinetics and Pharmacodynamics mean? Pharmacokinetics is how your body affect the drug and Pharmacodynamics is how the drug affects your body. The pharmacokinetics parameters that are affected are </a:t>
            </a:r>
            <a:r>
              <a:rPr lang="en-US" err="1">
                <a:ea typeface="Calibri"/>
                <a:cs typeface="Calibri"/>
              </a:rPr>
              <a:t>vd</a:t>
            </a:r>
            <a:r>
              <a:rPr lang="en-US">
                <a:ea typeface="Calibri"/>
                <a:cs typeface="Calibri"/>
              </a:rPr>
              <a:t>, cl, half-life, peak concentration, trough-steady state, drug binding/free drug. So, volume of </a:t>
            </a:r>
            <a:r>
              <a:rPr lang="en-US" err="1">
                <a:ea typeface="Calibri"/>
                <a:cs typeface="Calibri"/>
              </a:rPr>
              <a:t>distrubution</a:t>
            </a:r>
            <a:r>
              <a:rPr lang="en-US">
                <a:ea typeface="Calibri"/>
                <a:cs typeface="Calibri"/>
              </a:rPr>
              <a:t> is increased because there is extra volume out of the body which the drug is following through. Clearance is variable depending of specific drug property. Half-life is increased because the drug has to flow through the whole circuit prior to getting excreted. Trough/</a:t>
            </a:r>
            <a:r>
              <a:rPr lang="en-US" err="1">
                <a:ea typeface="Calibri"/>
                <a:cs typeface="Calibri"/>
              </a:rPr>
              <a:t>stready</a:t>
            </a:r>
            <a:r>
              <a:rPr lang="en-US">
                <a:ea typeface="Calibri"/>
                <a:cs typeface="Calibri"/>
              </a:rPr>
              <a:t> state is </a:t>
            </a:r>
            <a:r>
              <a:rPr lang="en-US" err="1">
                <a:ea typeface="Calibri"/>
                <a:cs typeface="Calibri"/>
              </a:rPr>
              <a:t>varibale</a:t>
            </a:r>
            <a:r>
              <a:rPr lang="en-US">
                <a:ea typeface="Calibri"/>
                <a:cs typeface="Calibri"/>
              </a:rPr>
              <a:t> depending on the drug and drug binding/free drug is increased </a:t>
            </a:r>
          </a:p>
          <a:p>
            <a:endParaRPr lang="en-US">
              <a:ea typeface="Calibri"/>
              <a:cs typeface="Calibri"/>
            </a:endParaRPr>
          </a:p>
          <a:p>
            <a:r>
              <a:rPr lang="en-US" sz="1200" b="0" i="0" kern="1200">
                <a:solidFill>
                  <a:schemeClr val="tx1"/>
                </a:solidFill>
                <a:effectLst/>
                <a:latin typeface="+mn-lt"/>
                <a:ea typeface="+mn-ea"/>
                <a:cs typeface="+mn-cs"/>
              </a:rPr>
              <a:t>Cheng V, Abdul-Aziz MH, Roberts JA, Shekar K. </a:t>
            </a:r>
            <a:r>
              <a:rPr lang="en-US" sz="1200" b="0" i="0" kern="1200" err="1">
                <a:solidFill>
                  <a:schemeClr val="tx1"/>
                </a:solidFill>
                <a:effectLst/>
                <a:latin typeface="+mn-lt"/>
                <a:ea typeface="+mn-ea"/>
                <a:cs typeface="+mn-cs"/>
              </a:rPr>
              <a:t>Optimising</a:t>
            </a:r>
            <a:r>
              <a:rPr lang="en-US" sz="1200" b="0" i="0" kern="1200">
                <a:solidFill>
                  <a:schemeClr val="tx1"/>
                </a:solidFill>
                <a:effectLst/>
                <a:latin typeface="+mn-lt"/>
                <a:ea typeface="+mn-ea"/>
                <a:cs typeface="+mn-cs"/>
              </a:rPr>
              <a:t> drug dosing in patients receiving extracorporeal membrane oxygenation. </a:t>
            </a:r>
            <a:r>
              <a:rPr lang="en-US" sz="1200" b="0" i="1" kern="1200">
                <a:solidFill>
                  <a:schemeClr val="tx1"/>
                </a:solidFill>
                <a:effectLst/>
                <a:latin typeface="+mn-lt"/>
                <a:ea typeface="+mn-ea"/>
                <a:cs typeface="+mn-cs"/>
              </a:rPr>
              <a:t>J </a:t>
            </a:r>
            <a:r>
              <a:rPr lang="en-US" sz="1200" b="0" i="1" kern="1200" err="1">
                <a:solidFill>
                  <a:schemeClr val="tx1"/>
                </a:solidFill>
                <a:effectLst/>
                <a:latin typeface="+mn-lt"/>
                <a:ea typeface="+mn-ea"/>
                <a:cs typeface="+mn-cs"/>
              </a:rPr>
              <a:t>Thorac</a:t>
            </a:r>
            <a:r>
              <a:rPr lang="en-US" sz="1200" b="0" i="1" kern="1200">
                <a:solidFill>
                  <a:schemeClr val="tx1"/>
                </a:solidFill>
                <a:effectLst/>
                <a:latin typeface="+mn-lt"/>
                <a:ea typeface="+mn-ea"/>
                <a:cs typeface="+mn-cs"/>
              </a:rPr>
              <a:t> Dis</a:t>
            </a:r>
            <a:r>
              <a:rPr lang="en-US" sz="1200" b="0" i="0" kern="1200">
                <a:solidFill>
                  <a:schemeClr val="tx1"/>
                </a:solidFill>
                <a:effectLst/>
                <a:latin typeface="+mn-lt"/>
                <a:ea typeface="+mn-ea"/>
                <a:cs typeface="+mn-cs"/>
              </a:rPr>
              <a:t>. 2018;10(Suppl 5):S629-S641. doi:10.21037/jtd.2017.09.154</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Di Nardo M, Wildschut ED. Drugs pharmacokinetics during </a:t>
            </a:r>
            <a:r>
              <a:rPr lang="en-US" sz="1200" b="0" i="0" kern="1200" err="1">
                <a:solidFill>
                  <a:schemeClr val="tx1"/>
                </a:solidFill>
                <a:effectLst/>
                <a:latin typeface="+mn-lt"/>
                <a:ea typeface="+mn-ea"/>
                <a:cs typeface="+mn-cs"/>
              </a:rPr>
              <a:t>veno</a:t>
            </a:r>
            <a:r>
              <a:rPr lang="en-US" sz="1200" b="0" i="0" kern="1200">
                <a:solidFill>
                  <a:schemeClr val="tx1"/>
                </a:solidFill>
                <a:effectLst/>
                <a:latin typeface="+mn-lt"/>
                <a:ea typeface="+mn-ea"/>
                <a:cs typeface="+mn-cs"/>
              </a:rPr>
              <a:t>-venous extracorporeal membrane oxygenation in pediatrics. </a:t>
            </a:r>
            <a:r>
              <a:rPr lang="en-US" sz="1200" b="0" i="1" kern="1200">
                <a:solidFill>
                  <a:schemeClr val="tx1"/>
                </a:solidFill>
                <a:effectLst/>
                <a:latin typeface="+mn-lt"/>
                <a:ea typeface="+mn-ea"/>
                <a:cs typeface="+mn-cs"/>
              </a:rPr>
              <a:t>J </a:t>
            </a:r>
            <a:r>
              <a:rPr lang="en-US" sz="1200" b="0" i="1" kern="1200" err="1">
                <a:solidFill>
                  <a:schemeClr val="tx1"/>
                </a:solidFill>
                <a:effectLst/>
                <a:latin typeface="+mn-lt"/>
                <a:ea typeface="+mn-ea"/>
                <a:cs typeface="+mn-cs"/>
              </a:rPr>
              <a:t>Thorac</a:t>
            </a:r>
            <a:r>
              <a:rPr lang="en-US" sz="1200" b="0" i="1" kern="1200">
                <a:solidFill>
                  <a:schemeClr val="tx1"/>
                </a:solidFill>
                <a:effectLst/>
                <a:latin typeface="+mn-lt"/>
                <a:ea typeface="+mn-ea"/>
                <a:cs typeface="+mn-cs"/>
              </a:rPr>
              <a:t> Dis</a:t>
            </a:r>
            <a:r>
              <a:rPr lang="en-US" sz="1200" b="0" i="0" kern="1200">
                <a:solidFill>
                  <a:schemeClr val="tx1"/>
                </a:solidFill>
                <a:effectLst/>
                <a:latin typeface="+mn-lt"/>
                <a:ea typeface="+mn-ea"/>
                <a:cs typeface="+mn-cs"/>
              </a:rPr>
              <a:t>. 2018;10(Suppl 5):S642-S652. doi:10.21037/jtd.2017.11.02</a:t>
            </a:r>
            <a:endParaRPr lang="en-US">
              <a:ea typeface="Calibri"/>
              <a:cs typeface="Calibri"/>
            </a:endParaRPr>
          </a:p>
        </p:txBody>
      </p:sp>
      <p:sp>
        <p:nvSpPr>
          <p:cNvPr id="4" name="Slide Number Placeholder 3"/>
          <p:cNvSpPr>
            <a:spLocks noGrp="1"/>
          </p:cNvSpPr>
          <p:nvPr>
            <p:ph type="sldNum" sz="quarter" idx="5"/>
          </p:nvPr>
        </p:nvSpPr>
        <p:spPr/>
        <p:txBody>
          <a:bodyPr/>
          <a:lstStyle/>
          <a:p>
            <a:fld id="{CC329967-D352-4817-9F27-62970158CB7C}" type="slidenum">
              <a:rPr lang="en-US"/>
              <a:t>26</a:t>
            </a:fld>
            <a:endParaRPr lang="en-US"/>
          </a:p>
        </p:txBody>
      </p:sp>
    </p:spTree>
    <p:extLst>
      <p:ext uri="{BB962C8B-B14F-4D97-AF65-F5344CB8AC3E}">
        <p14:creationId xmlns:p14="http://schemas.microsoft.com/office/powerpoint/2010/main" val="1921313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ea typeface="Calibri"/>
                <a:cs typeface="Calibri"/>
              </a:rPr>
              <a:t>There are many complication which are associated with ECMO in pediatric and neonatal patients and it is divided into three groups, Hematological, Neurological, and Others. First Hematological which includes hemorrhage, Hemolysis, Thrombosis and thrombosis. Next neurological includes, seizures, ischemic stroke, intracranial hemorrhage, delirium. Other complications include left ventricular distension, nosocomial infection, and limb ischemia and compartment syndrome.</a:t>
            </a:r>
            <a:endParaRPr lang="en-US" dirty="0"/>
          </a:p>
          <a:p>
            <a:endParaRPr lang="en-US" dirty="0"/>
          </a:p>
          <a:p>
            <a:r>
              <a:rPr lang="en-US" dirty="0">
                <a:hlinkClick r:id="rId3"/>
              </a:rPr>
              <a:t>Extracorporeal membrane oxygenation in children: A brief review - PMC</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C329967-D352-4817-9F27-62970158CB7C}" type="slidenum">
              <a:rPr lang="en-US" smtClean="0"/>
              <a:t>28</a:t>
            </a:fld>
            <a:endParaRPr lang="en-US"/>
          </a:p>
        </p:txBody>
      </p:sp>
    </p:spTree>
    <p:extLst>
      <p:ext uri="{BB962C8B-B14F-4D97-AF65-F5344CB8AC3E}">
        <p14:creationId xmlns:p14="http://schemas.microsoft.com/office/powerpoint/2010/main" val="530605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To help with one of the complications, Thrombosis, Anticoagulation is used to prevent clots. The </a:t>
            </a:r>
            <a:r>
              <a:rPr lang="en-US" err="1">
                <a:ea typeface="Calibri"/>
                <a:cs typeface="Calibri"/>
              </a:rPr>
              <a:t>anticoagulations</a:t>
            </a:r>
            <a:r>
              <a:rPr lang="en-US">
                <a:ea typeface="Calibri"/>
                <a:cs typeface="Calibri"/>
              </a:rPr>
              <a:t> that are used include UFH, </a:t>
            </a:r>
            <a:r>
              <a:rPr lang="en-US" err="1">
                <a:ea typeface="Calibri"/>
                <a:cs typeface="Calibri"/>
              </a:rPr>
              <a:t>bivalirubin</a:t>
            </a:r>
            <a:r>
              <a:rPr lang="en-US">
                <a:ea typeface="Calibri"/>
                <a:cs typeface="Calibri"/>
              </a:rPr>
              <a:t>, and </a:t>
            </a:r>
            <a:r>
              <a:rPr lang="en-US" err="1">
                <a:ea typeface="Calibri"/>
                <a:cs typeface="Calibri"/>
              </a:rPr>
              <a:t>argatroban</a:t>
            </a:r>
            <a:r>
              <a:rPr lang="en-US">
                <a:ea typeface="Calibri"/>
                <a:cs typeface="Calibri"/>
              </a:rPr>
              <a:t>. </a:t>
            </a:r>
            <a:endParaRPr lang="en-US"/>
          </a:p>
          <a:p>
            <a:endParaRPr lang="en-US"/>
          </a:p>
          <a:p>
            <a:r>
              <a:rPr lang="en-US"/>
              <a:t>https://journals.lww.com/asaiojournal/Fulltext/2022/03000/2021_ELSO_Adult_and_Pediatric_Anticoagulation.1.aspx</a:t>
            </a:r>
            <a:endParaRPr lang="en-US">
              <a:ea typeface="Calibri"/>
              <a:cs typeface="Calibri"/>
            </a:endParaRPr>
          </a:p>
        </p:txBody>
      </p:sp>
      <p:sp>
        <p:nvSpPr>
          <p:cNvPr id="4" name="Slide Number Placeholder 3"/>
          <p:cNvSpPr>
            <a:spLocks noGrp="1"/>
          </p:cNvSpPr>
          <p:nvPr>
            <p:ph type="sldNum" sz="quarter" idx="5"/>
          </p:nvPr>
        </p:nvSpPr>
        <p:spPr/>
        <p:txBody>
          <a:bodyPr/>
          <a:lstStyle/>
          <a:p>
            <a:fld id="{CC329967-D352-4817-9F27-62970158CB7C}" type="slidenum">
              <a:rPr lang="en-US" smtClean="0"/>
              <a:t>31</a:t>
            </a:fld>
            <a:endParaRPr lang="en-US"/>
          </a:p>
        </p:txBody>
      </p:sp>
    </p:spTree>
    <p:extLst>
      <p:ext uri="{BB962C8B-B14F-4D97-AF65-F5344CB8AC3E}">
        <p14:creationId xmlns:p14="http://schemas.microsoft.com/office/powerpoint/2010/main" val="2475975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starting dose as well as a range depending on age and if there are risk factors for bleeding.</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mention that it has the most literature and is most commonly used at most institutions. Can also mention that this is the adults DOC. Can segway into </a:t>
            </a:r>
            <a:r>
              <a:rPr lang="en-US" sz="1200" kern="1200" dirty="0" err="1">
                <a:solidFill>
                  <a:schemeClr val="tx1"/>
                </a:solidFill>
                <a:effectLst/>
                <a:latin typeface="+mn-lt"/>
                <a:ea typeface="+mn-ea"/>
                <a:cs typeface="+mn-cs"/>
              </a:rPr>
              <a:t>bival</a:t>
            </a:r>
            <a:r>
              <a:rPr lang="en-US" sz="1200" kern="1200" dirty="0">
                <a:solidFill>
                  <a:schemeClr val="tx1"/>
                </a:solidFill>
                <a:effectLst/>
                <a:latin typeface="+mn-lt"/>
                <a:ea typeface="+mn-ea"/>
                <a:cs typeface="+mn-cs"/>
              </a:rPr>
              <a:t> with what we do at our institution and the literature you will share</a:t>
            </a:r>
          </a:p>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32</a:t>
            </a:fld>
            <a:endParaRPr lang="en-US"/>
          </a:p>
        </p:txBody>
      </p:sp>
    </p:spTree>
    <p:extLst>
      <p:ext uri="{BB962C8B-B14F-4D97-AF65-F5344CB8AC3E}">
        <p14:creationId xmlns:p14="http://schemas.microsoft.com/office/powerpoint/2010/main" val="287472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C83EC-B394-0870-0070-DBBA7F0FE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C5D3C-02EE-0DBF-21FD-7748EC23977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9356D8-F382-2FFE-252D-48BB438D56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510FCA-C891-5BF1-E225-336DEA329AC5}"/>
              </a:ext>
            </a:extLst>
          </p:cNvPr>
          <p:cNvSpPr>
            <a:spLocks noGrp="1"/>
          </p:cNvSpPr>
          <p:nvPr>
            <p:ph type="sldNum" sz="quarter" idx="5"/>
          </p:nvPr>
        </p:nvSpPr>
        <p:spPr/>
        <p:txBody>
          <a:bodyPr/>
          <a:lstStyle/>
          <a:p>
            <a:fld id="{007BFE09-5911-4EF3-8959-976308D91930}" type="slidenum">
              <a:rPr lang="en-US" smtClean="0"/>
              <a:t>2</a:t>
            </a:fld>
            <a:endParaRPr lang="en-US"/>
          </a:p>
        </p:txBody>
      </p:sp>
    </p:spTree>
    <p:extLst>
      <p:ext uri="{BB962C8B-B14F-4D97-AF65-F5344CB8AC3E}">
        <p14:creationId xmlns:p14="http://schemas.microsoft.com/office/powerpoint/2010/main" val="2446448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"DTIs have the ability to bind to both soluble thrombin and fibrin-bound thrombin thereby providing a potential advantage over UFH by facilitating abatement of further propagation at the site of existing thrombus"</a:t>
            </a:r>
          </a:p>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33</a:t>
            </a:fld>
            <a:endParaRPr lang="en-US"/>
          </a:p>
        </p:txBody>
      </p:sp>
    </p:spTree>
    <p:extLst>
      <p:ext uri="{BB962C8B-B14F-4D97-AF65-F5344CB8AC3E}">
        <p14:creationId xmlns:p14="http://schemas.microsoft.com/office/powerpoint/2010/main" val="2348095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34</a:t>
            </a:fld>
            <a:endParaRPr lang="en-US"/>
          </a:p>
        </p:txBody>
      </p:sp>
    </p:spTree>
    <p:extLst>
      <p:ext uri="{BB962C8B-B14F-4D97-AF65-F5344CB8AC3E}">
        <p14:creationId xmlns:p14="http://schemas.microsoft.com/office/powerpoint/2010/main" val="504775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 naturally occurring anticoagulant protein, counteracts the coagulation cascade to maintain hemostasis and limit thrombosis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acts primarily by inhibiting thrombin and factor Xa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Heparin functions primarily by binding to AT and increases its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activity to minimize coagulation yet this complex only inhibits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free thrombin</a:t>
            </a:r>
          </a:p>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35</a:t>
            </a:fld>
            <a:endParaRPr lang="en-US"/>
          </a:p>
        </p:txBody>
      </p:sp>
    </p:spTree>
    <p:extLst>
      <p:ext uri="{BB962C8B-B14F-4D97-AF65-F5344CB8AC3E}">
        <p14:creationId xmlns:p14="http://schemas.microsoft.com/office/powerpoint/2010/main" val="503398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Desired AT level % is 80% to 120% or an appropriate level for age and/or clinical indication</a:t>
            </a:r>
          </a:p>
          <a:p>
            <a:r>
              <a:rPr lang="en-US" sz="1200" kern="1200" dirty="0">
                <a:solidFill>
                  <a:schemeClr val="tx1"/>
                </a:solidFill>
                <a:effectLst/>
                <a:latin typeface="+mn-lt"/>
                <a:ea typeface="+mn-ea"/>
                <a:cs typeface="+mn-cs"/>
              </a:rPr>
              <a:t>mention this is IV</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Jayakody </a:t>
            </a:r>
            <a:r>
              <a:rPr lang="en-US" sz="1200" b="0" i="0" kern="1200" dirty="0" err="1">
                <a:solidFill>
                  <a:schemeClr val="tx1"/>
                </a:solidFill>
                <a:effectLst/>
                <a:latin typeface="+mn-lt"/>
                <a:ea typeface="+mn-ea"/>
                <a:cs typeface="+mn-cs"/>
              </a:rPr>
              <a:t>Arachchillage</a:t>
            </a:r>
            <a:r>
              <a:rPr lang="en-US" sz="1200" b="0" i="0" kern="1200" dirty="0">
                <a:solidFill>
                  <a:schemeClr val="tx1"/>
                </a:solidFill>
                <a:effectLst/>
                <a:latin typeface="+mn-lt"/>
                <a:ea typeface="+mn-ea"/>
                <a:cs typeface="+mn-cs"/>
              </a:rPr>
              <a:t> DR, Gaspar M, </a:t>
            </a:r>
            <a:r>
              <a:rPr lang="en-US" sz="1200" b="0" i="0" kern="1200" dirty="0" err="1">
                <a:solidFill>
                  <a:schemeClr val="tx1"/>
                </a:solidFill>
                <a:effectLst/>
                <a:latin typeface="+mn-lt"/>
                <a:ea typeface="+mn-ea"/>
                <a:cs typeface="+mn-cs"/>
              </a:rPr>
              <a:t>Makhecha</a:t>
            </a:r>
            <a:r>
              <a:rPr lang="en-US" sz="1200" b="0" i="0" kern="1200" dirty="0">
                <a:solidFill>
                  <a:schemeClr val="tx1"/>
                </a:solidFill>
                <a:effectLst/>
                <a:latin typeface="+mn-lt"/>
                <a:ea typeface="+mn-ea"/>
                <a:cs typeface="+mn-cs"/>
              </a:rPr>
              <a:t> S, Laffan M. Use of Antithrombin Concentrate for Acquired Antithrombin Deficiency in Acutely Unwell Children Receiving Unfractionated Heparin. </a:t>
            </a:r>
            <a:r>
              <a:rPr lang="en-US" sz="1200" b="0" i="1" kern="1200" dirty="0">
                <a:solidFill>
                  <a:schemeClr val="tx1"/>
                </a:solidFill>
                <a:effectLst/>
                <a:latin typeface="+mn-lt"/>
                <a:ea typeface="+mn-ea"/>
                <a:cs typeface="+mn-cs"/>
              </a:rPr>
              <a:t>Semin </a:t>
            </a:r>
            <a:r>
              <a:rPr lang="en-US" sz="1200" b="0" i="1" kern="1200" dirty="0" err="1">
                <a:solidFill>
                  <a:schemeClr val="tx1"/>
                </a:solidFill>
                <a:effectLst/>
                <a:latin typeface="+mn-lt"/>
                <a:ea typeface="+mn-ea"/>
                <a:cs typeface="+mn-cs"/>
              </a:rPr>
              <a:t>Thromb</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Hemost</a:t>
            </a:r>
            <a:r>
              <a:rPr lang="en-US" sz="1200" b="0" i="0" kern="1200" dirty="0">
                <a:solidFill>
                  <a:schemeClr val="tx1"/>
                </a:solidFill>
                <a:effectLst/>
                <a:latin typeface="+mn-lt"/>
                <a:ea typeface="+mn-ea"/>
                <a:cs typeface="+mn-cs"/>
              </a:rPr>
              <a:t>. 2019;45(8):859-864. doi:10.1055/s-0039-1700521</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Procaccini DE, Roem J, Ng DK, et al. Evaluation of acquired antithrombin deficiency in </a:t>
            </a:r>
            <a:r>
              <a:rPr lang="en-US" sz="1200" b="0" i="0" kern="1200" dirty="0" err="1">
                <a:solidFill>
                  <a:schemeClr val="tx1"/>
                </a:solidFill>
                <a:effectLst/>
                <a:latin typeface="+mn-lt"/>
                <a:ea typeface="+mn-ea"/>
                <a:cs typeface="+mn-cs"/>
              </a:rPr>
              <a:t>paediatric</a:t>
            </a:r>
            <a:r>
              <a:rPr lang="en-US" sz="1200" b="0" i="0" kern="1200" dirty="0">
                <a:solidFill>
                  <a:schemeClr val="tx1"/>
                </a:solidFill>
                <a:effectLst/>
                <a:latin typeface="+mn-lt"/>
                <a:ea typeface="+mn-ea"/>
                <a:cs typeface="+mn-cs"/>
              </a:rPr>
              <a:t> patients supported on extracorporeal membrane oxygenation. </a:t>
            </a:r>
            <a:r>
              <a:rPr lang="en-US" sz="1200" b="0" i="1" kern="1200" dirty="0">
                <a:solidFill>
                  <a:schemeClr val="tx1"/>
                </a:solidFill>
                <a:effectLst/>
                <a:latin typeface="+mn-lt"/>
                <a:ea typeface="+mn-ea"/>
                <a:cs typeface="+mn-cs"/>
              </a:rPr>
              <a:t>Br J Clin </a:t>
            </a:r>
            <a:r>
              <a:rPr lang="en-US" sz="1200" b="0" i="1" kern="1200" dirty="0" err="1">
                <a:solidFill>
                  <a:schemeClr val="tx1"/>
                </a:solidFill>
                <a:effectLst/>
                <a:latin typeface="+mn-lt"/>
                <a:ea typeface="+mn-ea"/>
                <a:cs typeface="+mn-cs"/>
              </a:rPr>
              <a:t>Pharmacol</a:t>
            </a:r>
            <a:r>
              <a:rPr lang="en-US" sz="1200" b="0" i="0" kern="1200" dirty="0">
                <a:solidFill>
                  <a:schemeClr val="tx1"/>
                </a:solidFill>
                <a:effectLst/>
                <a:latin typeface="+mn-lt"/>
                <a:ea typeface="+mn-ea"/>
                <a:cs typeface="+mn-cs"/>
              </a:rPr>
              <a:t>. 2023;89(8):2396-2406. doi:10.1111/bcp.15703</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Todd </a:t>
            </a:r>
            <a:r>
              <a:rPr lang="en-US" sz="1200" b="0" i="0" kern="1200" dirty="0" err="1">
                <a:solidFill>
                  <a:schemeClr val="tx1"/>
                </a:solidFill>
                <a:effectLst/>
                <a:latin typeface="+mn-lt"/>
                <a:ea typeface="+mn-ea"/>
                <a:cs typeface="+mn-cs"/>
              </a:rPr>
              <a:t>Tzanetos</a:t>
            </a:r>
            <a:r>
              <a:rPr lang="en-US" sz="1200" b="0" i="0" kern="1200" dirty="0">
                <a:solidFill>
                  <a:schemeClr val="tx1"/>
                </a:solidFill>
                <a:effectLst/>
                <a:latin typeface="+mn-lt"/>
                <a:ea typeface="+mn-ea"/>
                <a:cs typeface="+mn-cs"/>
              </a:rPr>
              <a:t> DR, Myers J, Wells T, Stewart D, Fanning JJ, Sullivan JE. The Use of Recombinant Antithrombin III in Pediatric and Neonatal ECMO Patients. </a:t>
            </a:r>
            <a:r>
              <a:rPr lang="en-US" sz="1200" b="0" i="1" kern="1200" dirty="0">
                <a:solidFill>
                  <a:schemeClr val="tx1"/>
                </a:solidFill>
                <a:effectLst/>
                <a:latin typeface="+mn-lt"/>
                <a:ea typeface="+mn-ea"/>
                <a:cs typeface="+mn-cs"/>
              </a:rPr>
              <a:t>ASAIO J</a:t>
            </a:r>
            <a:r>
              <a:rPr lang="en-US" sz="1200" b="0" i="0" kern="1200" dirty="0">
                <a:solidFill>
                  <a:schemeClr val="tx1"/>
                </a:solidFill>
                <a:effectLst/>
                <a:latin typeface="+mn-lt"/>
                <a:ea typeface="+mn-ea"/>
                <a:cs typeface="+mn-cs"/>
              </a:rPr>
              <a:t>. 2017;63(1):93-98. doi:10.1097/MAT.0000000000000476</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Ryerson LM, Bruce AK, </a:t>
            </a:r>
            <a:r>
              <a:rPr lang="en-US" sz="1200" b="0" i="0" kern="1200" dirty="0" err="1">
                <a:solidFill>
                  <a:schemeClr val="tx1"/>
                </a:solidFill>
                <a:effectLst/>
                <a:latin typeface="+mn-lt"/>
                <a:ea typeface="+mn-ea"/>
                <a:cs typeface="+mn-cs"/>
              </a:rPr>
              <a:t>Lequier</a:t>
            </a:r>
            <a:r>
              <a:rPr lang="en-US" sz="1200" b="0" i="0" kern="1200" dirty="0">
                <a:solidFill>
                  <a:schemeClr val="tx1"/>
                </a:solidFill>
                <a:effectLst/>
                <a:latin typeface="+mn-lt"/>
                <a:ea typeface="+mn-ea"/>
                <a:cs typeface="+mn-cs"/>
              </a:rPr>
              <a:t> L, Kuhle S, Massicotte MP, Bauman ME. Administration of antithrombin concentrate in infants and children on extracorporeal life support improves anticoagulation efficacy. </a:t>
            </a:r>
            <a:r>
              <a:rPr lang="en-US" sz="1200" b="0" i="1" kern="1200" dirty="0">
                <a:solidFill>
                  <a:schemeClr val="tx1"/>
                </a:solidFill>
                <a:effectLst/>
                <a:latin typeface="+mn-lt"/>
                <a:ea typeface="+mn-ea"/>
                <a:cs typeface="+mn-cs"/>
              </a:rPr>
              <a:t>ASAIO J</a:t>
            </a:r>
            <a:r>
              <a:rPr lang="en-US" sz="1200" b="0" i="0" kern="1200" dirty="0">
                <a:solidFill>
                  <a:schemeClr val="tx1"/>
                </a:solidFill>
                <a:effectLst/>
                <a:latin typeface="+mn-lt"/>
                <a:ea typeface="+mn-ea"/>
                <a:cs typeface="+mn-cs"/>
              </a:rPr>
              <a:t>. 2014;60(5):559-563. doi:10.1097/MAT.0000000000000099</a:t>
            </a:r>
            <a:endParaRPr lang="en-US" dirty="0"/>
          </a:p>
        </p:txBody>
      </p:sp>
      <p:sp>
        <p:nvSpPr>
          <p:cNvPr id="4" name="Slide Number Placeholder 3"/>
          <p:cNvSpPr>
            <a:spLocks noGrp="1"/>
          </p:cNvSpPr>
          <p:nvPr>
            <p:ph type="sldNum" sz="quarter" idx="5"/>
          </p:nvPr>
        </p:nvSpPr>
        <p:spPr/>
        <p:txBody>
          <a:bodyPr/>
          <a:lstStyle/>
          <a:p>
            <a:fld id="{CC329967-D352-4817-9F27-62970158CB7C}" type="slidenum">
              <a:rPr lang="en-US" smtClean="0"/>
              <a:t>36</a:t>
            </a:fld>
            <a:endParaRPr lang="en-US"/>
          </a:p>
        </p:txBody>
      </p:sp>
    </p:spTree>
    <p:extLst>
      <p:ext uri="{BB962C8B-B14F-4D97-AF65-F5344CB8AC3E}">
        <p14:creationId xmlns:p14="http://schemas.microsoft.com/office/powerpoint/2010/main" val="3199674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38</a:t>
            </a:fld>
            <a:endParaRPr lang="en-US"/>
          </a:p>
        </p:txBody>
      </p:sp>
    </p:spTree>
    <p:extLst>
      <p:ext uri="{BB962C8B-B14F-4D97-AF65-F5344CB8AC3E}">
        <p14:creationId xmlns:p14="http://schemas.microsoft.com/office/powerpoint/2010/main" val="2703641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39</a:t>
            </a:fld>
            <a:endParaRPr lang="en-US"/>
          </a:p>
        </p:txBody>
      </p:sp>
    </p:spTree>
    <p:extLst>
      <p:ext uri="{BB962C8B-B14F-4D97-AF65-F5344CB8AC3E}">
        <p14:creationId xmlns:p14="http://schemas.microsoft.com/office/powerpoint/2010/main" val="2874001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 here that some of our data used on </a:t>
            </a:r>
            <a:r>
              <a:rPr lang="en-US" sz="1200" kern="1200" dirty="0" err="1">
                <a:solidFill>
                  <a:schemeClr val="tx1"/>
                </a:solidFill>
                <a:effectLst/>
                <a:latin typeface="+mn-lt"/>
                <a:ea typeface="+mn-ea"/>
                <a:cs typeface="+mn-cs"/>
              </a:rPr>
              <a:t>ecmo</a:t>
            </a:r>
            <a:r>
              <a:rPr lang="en-US" sz="1200" kern="1200" dirty="0">
                <a:solidFill>
                  <a:schemeClr val="tx1"/>
                </a:solidFill>
                <a:effectLst/>
                <a:latin typeface="+mn-lt"/>
                <a:ea typeface="+mn-ea"/>
                <a:cs typeface="+mn-cs"/>
              </a:rPr>
              <a:t> is extrapolated from patients with LVADs</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9914C045-BA79-449F-9581-3A5CB0DBC9BA}" type="slidenum">
              <a:rPr lang="en-US" smtClean="0"/>
              <a:t>41</a:t>
            </a:fld>
            <a:endParaRPr lang="en-US"/>
          </a:p>
        </p:txBody>
      </p:sp>
    </p:spTree>
    <p:extLst>
      <p:ext uri="{BB962C8B-B14F-4D97-AF65-F5344CB8AC3E}">
        <p14:creationId xmlns:p14="http://schemas.microsoft.com/office/powerpoint/2010/main" val="3846765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42</a:t>
            </a:fld>
            <a:endParaRPr lang="en-US"/>
          </a:p>
        </p:txBody>
      </p:sp>
    </p:spTree>
    <p:extLst>
      <p:ext uri="{BB962C8B-B14F-4D97-AF65-F5344CB8AC3E}">
        <p14:creationId xmlns:p14="http://schemas.microsoft.com/office/powerpoint/2010/main" val="3667140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43</a:t>
            </a:fld>
            <a:endParaRPr lang="en-US"/>
          </a:p>
        </p:txBody>
      </p:sp>
    </p:spTree>
    <p:extLst>
      <p:ext uri="{BB962C8B-B14F-4D97-AF65-F5344CB8AC3E}">
        <p14:creationId xmlns:p14="http://schemas.microsoft.com/office/powerpoint/2010/main" val="2653853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44</a:t>
            </a:fld>
            <a:endParaRPr lang="en-US"/>
          </a:p>
        </p:txBody>
      </p:sp>
    </p:spTree>
    <p:extLst>
      <p:ext uri="{BB962C8B-B14F-4D97-AF65-F5344CB8AC3E}">
        <p14:creationId xmlns:p14="http://schemas.microsoft.com/office/powerpoint/2010/main" val="364219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3</a:t>
            </a:fld>
            <a:endParaRPr lang="en-US"/>
          </a:p>
        </p:txBody>
      </p:sp>
    </p:spTree>
    <p:extLst>
      <p:ext uri="{BB962C8B-B14F-4D97-AF65-F5344CB8AC3E}">
        <p14:creationId xmlns:p14="http://schemas.microsoft.com/office/powerpoint/2010/main" val="3992037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people are going to ask about AT3 and dosing if they got any </a:t>
            </a:r>
            <a:r>
              <a:rPr lang="en-US" sz="1200" kern="1200" dirty="0" err="1">
                <a:solidFill>
                  <a:schemeClr val="tx1"/>
                </a:solidFill>
                <a:effectLst/>
                <a:latin typeface="+mn-lt"/>
                <a:ea typeface="+mn-ea"/>
                <a:cs typeface="+mn-cs"/>
              </a:rPr>
              <a:t>ect</a:t>
            </a:r>
            <a:r>
              <a:rPr lang="en-US" sz="1200" kern="1200" dirty="0">
                <a:solidFill>
                  <a:schemeClr val="tx1"/>
                </a:solidFill>
                <a:effectLst/>
                <a:latin typeface="+mn-lt"/>
                <a:ea typeface="+mn-ea"/>
                <a:cs typeface="+mn-cs"/>
              </a:rPr>
              <a:t> so make sure you know that incase they do ask</a:t>
            </a:r>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45</a:t>
            </a:fld>
            <a:endParaRPr lang="en-US"/>
          </a:p>
        </p:txBody>
      </p:sp>
    </p:spTree>
    <p:extLst>
      <p:ext uri="{BB962C8B-B14F-4D97-AF65-F5344CB8AC3E}">
        <p14:creationId xmlns:p14="http://schemas.microsoft.com/office/powerpoint/2010/main" val="407538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given this data...and other data that is published...this is why our institution had converted to </a:t>
            </a:r>
            <a:r>
              <a:rPr lang="en-US" sz="1200" kern="1200" dirty="0" err="1">
                <a:solidFill>
                  <a:schemeClr val="tx1"/>
                </a:solidFill>
                <a:effectLst/>
                <a:latin typeface="+mn-lt"/>
                <a:ea typeface="+mn-ea"/>
                <a:cs typeface="+mn-cs"/>
              </a:rPr>
              <a:t>bival</a:t>
            </a:r>
            <a:r>
              <a:rPr lang="en-US" sz="1200" kern="1200" dirty="0">
                <a:solidFill>
                  <a:schemeClr val="tx1"/>
                </a:solidFill>
                <a:effectLst/>
                <a:latin typeface="+mn-lt"/>
                <a:ea typeface="+mn-ea"/>
                <a:cs typeface="+mn-cs"/>
              </a:rPr>
              <a:t> over heparin</a:t>
            </a:r>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46</a:t>
            </a:fld>
            <a:endParaRPr lang="en-US"/>
          </a:p>
        </p:txBody>
      </p:sp>
    </p:spTree>
    <p:extLst>
      <p:ext uri="{BB962C8B-B14F-4D97-AF65-F5344CB8AC3E}">
        <p14:creationId xmlns:p14="http://schemas.microsoft.com/office/powerpoint/2010/main" val="2392655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hlinkClick r:id="rId3"/>
              </a:rPr>
              <a:t>https://pmc.ncbi.nlm.nih.gov/articles/PMC10043325/</a:t>
            </a:r>
            <a:r>
              <a:rPr lang="en-US" dirty="0"/>
              <a:t> </a:t>
            </a:r>
          </a:p>
        </p:txBody>
      </p:sp>
      <p:sp>
        <p:nvSpPr>
          <p:cNvPr id="4" name="Slide Number Placeholder 3"/>
          <p:cNvSpPr>
            <a:spLocks noGrp="1"/>
          </p:cNvSpPr>
          <p:nvPr>
            <p:ph type="sldNum" sz="quarter" idx="5"/>
          </p:nvPr>
        </p:nvSpPr>
        <p:spPr/>
        <p:txBody>
          <a:bodyPr/>
          <a:lstStyle/>
          <a:p>
            <a:fld id="{CC329967-D352-4817-9F27-62970158CB7C}" type="slidenum">
              <a:rPr lang="en-US"/>
              <a:t>48</a:t>
            </a:fld>
            <a:endParaRPr lang="en-US"/>
          </a:p>
        </p:txBody>
      </p:sp>
    </p:spTree>
    <p:extLst>
      <p:ext uri="{BB962C8B-B14F-4D97-AF65-F5344CB8AC3E}">
        <p14:creationId xmlns:p14="http://schemas.microsoft.com/office/powerpoint/2010/main" val="4275212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hlinkClick r:id="rId3"/>
              </a:rPr>
              <a:t>https://pmc.ncbi.nlm.nih.gov/articles/PMC10043325/</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Studies screened: 422​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Studies included: 7</a:t>
            </a:r>
          </a:p>
          <a:p>
            <a:r>
              <a:rPr lang="en-US" dirty="0"/>
              <a:t> </a:t>
            </a:r>
          </a:p>
        </p:txBody>
      </p:sp>
      <p:sp>
        <p:nvSpPr>
          <p:cNvPr id="4" name="Slide Number Placeholder 3"/>
          <p:cNvSpPr>
            <a:spLocks noGrp="1"/>
          </p:cNvSpPr>
          <p:nvPr>
            <p:ph type="sldNum" sz="quarter" idx="5"/>
          </p:nvPr>
        </p:nvSpPr>
        <p:spPr/>
        <p:txBody>
          <a:bodyPr/>
          <a:lstStyle/>
          <a:p>
            <a:fld id="{CC329967-D352-4817-9F27-62970158CB7C}" type="slidenum">
              <a:rPr lang="en-US"/>
              <a:t>49</a:t>
            </a:fld>
            <a:endParaRPr lang="en-US"/>
          </a:p>
        </p:txBody>
      </p:sp>
    </p:spTree>
    <p:extLst>
      <p:ext uri="{BB962C8B-B14F-4D97-AF65-F5344CB8AC3E}">
        <p14:creationId xmlns:p14="http://schemas.microsoft.com/office/powerpoint/2010/main" val="96938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(PRBC, FFP, and Antithrombin)</a:t>
            </a:r>
          </a:p>
          <a:p>
            <a:r>
              <a:rPr lang="en-US" dirty="0"/>
              <a:t>https://pmc.ncbi.nlm.nih.gov/articles/PMC10043325/</a:t>
            </a:r>
          </a:p>
        </p:txBody>
      </p:sp>
      <p:sp>
        <p:nvSpPr>
          <p:cNvPr id="4" name="Slide Number Placeholder 3"/>
          <p:cNvSpPr>
            <a:spLocks noGrp="1"/>
          </p:cNvSpPr>
          <p:nvPr>
            <p:ph type="sldNum" sz="quarter" idx="5"/>
          </p:nvPr>
        </p:nvSpPr>
        <p:spPr/>
        <p:txBody>
          <a:bodyPr/>
          <a:lstStyle/>
          <a:p>
            <a:fld id="{CC329967-D352-4817-9F27-62970158CB7C}" type="slidenum">
              <a:rPr lang="en-US"/>
              <a:t>50</a:t>
            </a:fld>
            <a:endParaRPr lang="en-US"/>
          </a:p>
        </p:txBody>
      </p:sp>
    </p:spTree>
    <p:extLst>
      <p:ext uri="{BB962C8B-B14F-4D97-AF65-F5344CB8AC3E}">
        <p14:creationId xmlns:p14="http://schemas.microsoft.com/office/powerpoint/2010/main" val="2444389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hlinkClick r:id="rId3"/>
              </a:rPr>
              <a:t>https://pmc.ncbi.nlm.nih.gov/articles/PMC10043325/</a:t>
            </a:r>
            <a:r>
              <a:rPr lang="en-US"/>
              <a:t> </a:t>
            </a:r>
          </a:p>
        </p:txBody>
      </p:sp>
      <p:sp>
        <p:nvSpPr>
          <p:cNvPr id="4" name="Slide Number Placeholder 3"/>
          <p:cNvSpPr>
            <a:spLocks noGrp="1"/>
          </p:cNvSpPr>
          <p:nvPr>
            <p:ph type="sldNum" sz="quarter" idx="5"/>
          </p:nvPr>
        </p:nvSpPr>
        <p:spPr/>
        <p:txBody>
          <a:bodyPr/>
          <a:lstStyle/>
          <a:p>
            <a:fld id="{CC329967-D352-4817-9F27-62970158CB7C}" type="slidenum">
              <a:rPr lang="en-US"/>
              <a:t>51</a:t>
            </a:fld>
            <a:endParaRPr lang="en-US"/>
          </a:p>
        </p:txBody>
      </p:sp>
    </p:spTree>
    <p:extLst>
      <p:ext uri="{BB962C8B-B14F-4D97-AF65-F5344CB8AC3E}">
        <p14:creationId xmlns:p14="http://schemas.microsoft.com/office/powerpoint/2010/main" val="2368419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52</a:t>
            </a:fld>
            <a:endParaRPr lang="en-US"/>
          </a:p>
        </p:txBody>
      </p:sp>
    </p:spTree>
    <p:extLst>
      <p:ext uri="{BB962C8B-B14F-4D97-AF65-F5344CB8AC3E}">
        <p14:creationId xmlns:p14="http://schemas.microsoft.com/office/powerpoint/2010/main" val="3371370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36794-31CF-2847-F289-A9D53C154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E49AC-BE96-DF92-6FF0-DA88E7E4C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2BE52-EC60-1288-0CCE-C9BE770A45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2D201C-A2F0-0C08-1112-5E43035FD4D2}"/>
              </a:ext>
            </a:extLst>
          </p:cNvPr>
          <p:cNvSpPr>
            <a:spLocks noGrp="1"/>
          </p:cNvSpPr>
          <p:nvPr>
            <p:ph type="sldNum" sz="quarter" idx="5"/>
          </p:nvPr>
        </p:nvSpPr>
        <p:spPr/>
        <p:txBody>
          <a:bodyPr/>
          <a:lstStyle/>
          <a:p>
            <a:fld id="{9914C045-BA79-449F-9581-3A5CB0DBC9BA}" type="slidenum">
              <a:rPr lang="en-US" smtClean="0"/>
              <a:t>53</a:t>
            </a:fld>
            <a:endParaRPr lang="en-US"/>
          </a:p>
        </p:txBody>
      </p:sp>
    </p:spTree>
    <p:extLst>
      <p:ext uri="{BB962C8B-B14F-4D97-AF65-F5344CB8AC3E}">
        <p14:creationId xmlns:p14="http://schemas.microsoft.com/office/powerpoint/2010/main" val="3118447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Every patient that is going to be on ECMO will need sedation and analgesia. The </a:t>
            </a:r>
            <a:r>
              <a:rPr lang="en-US" err="1">
                <a:ea typeface="Calibri"/>
                <a:cs typeface="Calibri"/>
              </a:rPr>
              <a:t>logP</a:t>
            </a:r>
            <a:r>
              <a:rPr lang="en-US">
                <a:ea typeface="Calibri"/>
                <a:cs typeface="Calibri"/>
              </a:rPr>
              <a:t> is closely correlated with sequestration of the drug in the ECMO circuit. Higher  </a:t>
            </a:r>
            <a:r>
              <a:rPr lang="en-US" err="1">
                <a:ea typeface="Calibri"/>
                <a:cs typeface="Calibri"/>
              </a:rPr>
              <a:t>LogP</a:t>
            </a:r>
            <a:r>
              <a:rPr lang="en-US">
                <a:ea typeface="Calibri"/>
                <a:cs typeface="Calibri"/>
              </a:rPr>
              <a:t> means the drug is more lipophilic which leads to more accumulation of drugs of drugs in the circuit.</a:t>
            </a:r>
            <a:endParaRPr lang="en-US"/>
          </a:p>
          <a:p>
            <a:endParaRPr lang="en-US"/>
          </a:p>
          <a:p>
            <a:r>
              <a:rPr lang="en-US">
                <a:hlinkClick r:id="rId3"/>
              </a:rPr>
              <a:t>https://pmc.ncbi.nlm.nih.gov/articles/PMC7671016/</a:t>
            </a:r>
            <a:r>
              <a:rPr lang="en-US"/>
              <a:t> </a:t>
            </a:r>
          </a:p>
        </p:txBody>
      </p:sp>
      <p:sp>
        <p:nvSpPr>
          <p:cNvPr id="4" name="Slide Number Placeholder 3"/>
          <p:cNvSpPr>
            <a:spLocks noGrp="1"/>
          </p:cNvSpPr>
          <p:nvPr>
            <p:ph type="sldNum" sz="quarter" idx="5"/>
          </p:nvPr>
        </p:nvSpPr>
        <p:spPr/>
        <p:txBody>
          <a:bodyPr/>
          <a:lstStyle/>
          <a:p>
            <a:fld id="{CC329967-D352-4817-9F27-62970158CB7C}" type="slidenum">
              <a:rPr lang="en-US"/>
              <a:t>55</a:t>
            </a:fld>
            <a:endParaRPr lang="en-US"/>
          </a:p>
        </p:txBody>
      </p:sp>
    </p:spTree>
    <p:extLst>
      <p:ext uri="{BB962C8B-B14F-4D97-AF65-F5344CB8AC3E}">
        <p14:creationId xmlns:p14="http://schemas.microsoft.com/office/powerpoint/2010/main" val="2888774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https://pmc.ncbi.nlm.nih.gov/articles/PMC7671016/#i1551-6776-25-8-675-b38</a:t>
            </a:r>
          </a:p>
          <a:p>
            <a:endParaRPr lang="en-US">
              <a:ea typeface="Calibri"/>
              <a:cs typeface="Calibri"/>
            </a:endParaRPr>
          </a:p>
          <a:p>
            <a:r>
              <a:rPr lang="en-US">
                <a:ea typeface="Calibri"/>
                <a:cs typeface="Calibri"/>
              </a:rPr>
              <a:t>So these are the once that would be less "absorbed by the ECMO circuit but in addition to this patient specific factors are used to help choose the agent for sedation and pain.</a:t>
            </a:r>
          </a:p>
        </p:txBody>
      </p:sp>
      <p:sp>
        <p:nvSpPr>
          <p:cNvPr id="4" name="Slide Number Placeholder 3"/>
          <p:cNvSpPr>
            <a:spLocks noGrp="1"/>
          </p:cNvSpPr>
          <p:nvPr>
            <p:ph type="sldNum" sz="quarter" idx="5"/>
          </p:nvPr>
        </p:nvSpPr>
        <p:spPr/>
        <p:txBody>
          <a:bodyPr/>
          <a:lstStyle/>
          <a:p>
            <a:fld id="{CC329967-D352-4817-9F27-62970158CB7C}" type="slidenum">
              <a:rPr lang="en-US"/>
              <a:t>56</a:t>
            </a:fld>
            <a:endParaRPr lang="en-US"/>
          </a:p>
        </p:txBody>
      </p:sp>
    </p:spTree>
    <p:extLst>
      <p:ext uri="{BB962C8B-B14F-4D97-AF65-F5344CB8AC3E}">
        <p14:creationId xmlns:p14="http://schemas.microsoft.com/office/powerpoint/2010/main" val="255094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4</a:t>
            </a:fld>
            <a:endParaRPr lang="en-US"/>
          </a:p>
        </p:txBody>
      </p:sp>
    </p:spTree>
    <p:extLst>
      <p:ext uri="{BB962C8B-B14F-4D97-AF65-F5344CB8AC3E}">
        <p14:creationId xmlns:p14="http://schemas.microsoft.com/office/powerpoint/2010/main" val="1880776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60</a:t>
            </a:fld>
            <a:endParaRPr lang="en-US"/>
          </a:p>
        </p:txBody>
      </p:sp>
    </p:spTree>
    <p:extLst>
      <p:ext uri="{BB962C8B-B14F-4D97-AF65-F5344CB8AC3E}">
        <p14:creationId xmlns:p14="http://schemas.microsoft.com/office/powerpoint/2010/main" val="1200518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61</a:t>
            </a:fld>
            <a:endParaRPr lang="en-US"/>
          </a:p>
        </p:txBody>
      </p:sp>
    </p:spTree>
    <p:extLst>
      <p:ext uri="{BB962C8B-B14F-4D97-AF65-F5344CB8AC3E}">
        <p14:creationId xmlns:p14="http://schemas.microsoft.com/office/powerpoint/2010/main" val="1448174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62</a:t>
            </a:fld>
            <a:endParaRPr lang="en-US"/>
          </a:p>
        </p:txBody>
      </p:sp>
    </p:spTree>
    <p:extLst>
      <p:ext uri="{BB962C8B-B14F-4D97-AF65-F5344CB8AC3E}">
        <p14:creationId xmlns:p14="http://schemas.microsoft.com/office/powerpoint/2010/main" val="2178213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https://ccforum.biomedcentral.com/articles/10.1186/s13054-024-05101-z</a:t>
            </a:r>
          </a:p>
        </p:txBody>
      </p:sp>
      <p:sp>
        <p:nvSpPr>
          <p:cNvPr id="4" name="Slide Number Placeholder 3"/>
          <p:cNvSpPr>
            <a:spLocks noGrp="1"/>
          </p:cNvSpPr>
          <p:nvPr>
            <p:ph type="sldNum" sz="quarter" idx="5"/>
          </p:nvPr>
        </p:nvSpPr>
        <p:spPr/>
        <p:txBody>
          <a:bodyPr/>
          <a:lstStyle/>
          <a:p>
            <a:fld id="{CC329967-D352-4817-9F27-62970158CB7C}" type="slidenum">
              <a:rPr lang="en-US" smtClean="0"/>
              <a:t>64</a:t>
            </a:fld>
            <a:endParaRPr lang="en-US"/>
          </a:p>
        </p:txBody>
      </p:sp>
    </p:spTree>
    <p:extLst>
      <p:ext uri="{BB962C8B-B14F-4D97-AF65-F5344CB8AC3E}">
        <p14:creationId xmlns:p14="http://schemas.microsoft.com/office/powerpoint/2010/main" val="943367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https://pmc.ncbi.nlm.nih.gov/articles/PMC5640303/</a:t>
            </a:r>
          </a:p>
          <a:p>
            <a:endParaRPr lang="en-US"/>
          </a:p>
          <a:p>
            <a:r>
              <a:rPr lang="en-US"/>
              <a:t>Vanco: </a:t>
            </a:r>
            <a:r>
              <a:rPr lang="en-US">
                <a:hlinkClick r:id="rId3"/>
              </a:rPr>
              <a:t>Vancomycin Dosing in Pediatric Extracorporeal Membrane Oxygenation: Potential Impacts of New Technologies – PMC</a:t>
            </a:r>
            <a:endParaRPr lang="en-US"/>
          </a:p>
          <a:p>
            <a:endParaRPr lang="en-US"/>
          </a:p>
          <a:p>
            <a:r>
              <a:rPr lang="en-US"/>
              <a:t>Genta: </a:t>
            </a:r>
            <a:r>
              <a:rPr lang="en-US">
                <a:hlinkClick r:id="rId4"/>
              </a:rPr>
              <a:t>Once-daily gentamicin dosing in pediatric patients without cystic fibrosis – PubMed</a:t>
            </a:r>
            <a:endParaRPr lang="en-US"/>
          </a:p>
          <a:p>
            <a:endParaRPr lang="en-US"/>
          </a:p>
          <a:p>
            <a:r>
              <a:rPr lang="en-US">
                <a:hlinkClick r:id="rId5"/>
              </a:rPr>
              <a:t>Pharmacokinetics and Dosing of Anti-Infective Drugs in Patients on Extracorporeal Membrane Oxygenation: A Review of the Current Literature - PMC</a:t>
            </a:r>
            <a:endParaRPr lang="en-US"/>
          </a:p>
        </p:txBody>
      </p:sp>
      <p:sp>
        <p:nvSpPr>
          <p:cNvPr id="4" name="Slide Number Placeholder 3"/>
          <p:cNvSpPr>
            <a:spLocks noGrp="1"/>
          </p:cNvSpPr>
          <p:nvPr>
            <p:ph type="sldNum" sz="quarter" idx="5"/>
          </p:nvPr>
        </p:nvSpPr>
        <p:spPr/>
        <p:txBody>
          <a:bodyPr/>
          <a:lstStyle/>
          <a:p>
            <a:fld id="{CC329967-D352-4817-9F27-62970158CB7C}" type="slidenum">
              <a:rPr lang="en-US" smtClean="0"/>
              <a:t>66</a:t>
            </a:fld>
            <a:endParaRPr lang="en-US"/>
          </a:p>
        </p:txBody>
      </p:sp>
    </p:spTree>
    <p:extLst>
      <p:ext uri="{BB962C8B-B14F-4D97-AF65-F5344CB8AC3E}">
        <p14:creationId xmlns:p14="http://schemas.microsoft.com/office/powerpoint/2010/main" val="136985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hlinkClick r:id="rId3"/>
              </a:rPr>
              <a:t>https://pmc.ncbi.nlm.nih.gov/articles/PMC5640302/</a:t>
            </a:r>
            <a:r>
              <a:rPr lang="en-US"/>
              <a:t> </a:t>
            </a:r>
          </a:p>
        </p:txBody>
      </p:sp>
      <p:sp>
        <p:nvSpPr>
          <p:cNvPr id="4" name="Slide Number Placeholder 3"/>
          <p:cNvSpPr>
            <a:spLocks noGrp="1"/>
          </p:cNvSpPr>
          <p:nvPr>
            <p:ph type="sldNum" sz="quarter" idx="5"/>
          </p:nvPr>
        </p:nvSpPr>
        <p:spPr/>
        <p:txBody>
          <a:bodyPr/>
          <a:lstStyle/>
          <a:p>
            <a:fld id="{CC329967-D352-4817-9F27-62970158CB7C}" type="slidenum">
              <a:rPr lang="en-US"/>
              <a:t>68</a:t>
            </a:fld>
            <a:endParaRPr lang="en-US"/>
          </a:p>
        </p:txBody>
      </p:sp>
    </p:spTree>
    <p:extLst>
      <p:ext uri="{BB962C8B-B14F-4D97-AF65-F5344CB8AC3E}">
        <p14:creationId xmlns:p14="http://schemas.microsoft.com/office/powerpoint/2010/main" val="2415320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https://www.thieme-connect.com/products/ejournals/abstract/10.1055/s-0044-1779255</a:t>
            </a:r>
          </a:p>
        </p:txBody>
      </p:sp>
      <p:sp>
        <p:nvSpPr>
          <p:cNvPr id="4" name="Slide Number Placeholder 3"/>
          <p:cNvSpPr>
            <a:spLocks noGrp="1"/>
          </p:cNvSpPr>
          <p:nvPr>
            <p:ph type="sldNum" sz="quarter" idx="5"/>
          </p:nvPr>
        </p:nvSpPr>
        <p:spPr/>
        <p:txBody>
          <a:bodyPr/>
          <a:lstStyle/>
          <a:p>
            <a:fld id="{CC329967-D352-4817-9F27-62970158CB7C}" type="slidenum">
              <a:rPr lang="en-US" smtClean="0"/>
              <a:t>70</a:t>
            </a:fld>
            <a:endParaRPr lang="en-US"/>
          </a:p>
        </p:txBody>
      </p:sp>
    </p:spTree>
    <p:extLst>
      <p:ext uri="{BB962C8B-B14F-4D97-AF65-F5344CB8AC3E}">
        <p14:creationId xmlns:p14="http://schemas.microsoft.com/office/powerpoint/2010/main" val="1166537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Would consider adding a 'take home message' for antibiotics - e.g. considerations of circuit (</a:t>
            </a:r>
            <a:r>
              <a:rPr lang="en-US" sz="1200" kern="1200" dirty="0" err="1">
                <a:solidFill>
                  <a:schemeClr val="tx1"/>
                </a:solidFill>
                <a:effectLst/>
                <a:latin typeface="+mn-lt"/>
                <a:ea typeface="+mn-ea"/>
                <a:cs typeface="+mn-cs"/>
              </a:rPr>
              <a:t>Vd</a:t>
            </a:r>
            <a:r>
              <a:rPr lang="en-US" sz="1200" kern="1200" dirty="0">
                <a:solidFill>
                  <a:schemeClr val="tx1"/>
                </a:solidFill>
                <a:effectLst/>
                <a:latin typeface="+mn-lt"/>
                <a:ea typeface="+mn-ea"/>
                <a:cs typeface="+mn-cs"/>
              </a:rPr>
              <a:t>, adsorption), considerations of organ function (ECMO pts at risk for renal/hepatic dysfunction)</a:t>
            </a:r>
          </a:p>
          <a:p>
            <a:endParaRPr lang="en-US" dirty="0"/>
          </a:p>
        </p:txBody>
      </p:sp>
      <p:sp>
        <p:nvSpPr>
          <p:cNvPr id="4" name="Slide Number Placeholder 3"/>
          <p:cNvSpPr>
            <a:spLocks noGrp="1"/>
          </p:cNvSpPr>
          <p:nvPr>
            <p:ph type="sldNum" sz="quarter" idx="5"/>
          </p:nvPr>
        </p:nvSpPr>
        <p:spPr/>
        <p:txBody>
          <a:bodyPr/>
          <a:lstStyle/>
          <a:p>
            <a:fld id="{9914C045-BA79-449F-9581-3A5CB0DBC9BA}" type="slidenum">
              <a:rPr lang="en-US" smtClean="0"/>
              <a:t>71</a:t>
            </a:fld>
            <a:endParaRPr lang="en-US"/>
          </a:p>
        </p:txBody>
      </p:sp>
    </p:spTree>
    <p:extLst>
      <p:ext uri="{BB962C8B-B14F-4D97-AF65-F5344CB8AC3E}">
        <p14:creationId xmlns:p14="http://schemas.microsoft.com/office/powerpoint/2010/main" val="3263531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Pause here! After questions, your moderator will then stop the recording prior to presenting the CE Text Code*</a:t>
            </a:r>
          </a:p>
          <a:p>
            <a:endParaRPr lang="en-US"/>
          </a:p>
          <a:p>
            <a:endParaRPr lang="en-US" sz="1400"/>
          </a:p>
          <a:p>
            <a:endParaRPr lang="en-US"/>
          </a:p>
        </p:txBody>
      </p:sp>
      <p:sp>
        <p:nvSpPr>
          <p:cNvPr id="4" name="Slide Number Placeholder 3"/>
          <p:cNvSpPr>
            <a:spLocks noGrp="1"/>
          </p:cNvSpPr>
          <p:nvPr>
            <p:ph type="sldNum" sz="quarter" idx="5"/>
          </p:nvPr>
        </p:nvSpPr>
        <p:spPr/>
        <p:txBody>
          <a:bodyPr/>
          <a:lstStyle/>
          <a:p>
            <a:fld id="{007BFE09-5911-4EF3-8959-976308D91930}" type="slidenum">
              <a:rPr lang="en-US" smtClean="0"/>
              <a:t>76</a:t>
            </a:fld>
            <a:endParaRPr lang="en-US"/>
          </a:p>
        </p:txBody>
      </p:sp>
    </p:spTree>
    <p:extLst>
      <p:ext uri="{BB962C8B-B14F-4D97-AF65-F5344CB8AC3E}">
        <p14:creationId xmlns:p14="http://schemas.microsoft.com/office/powerpoint/2010/main" val="382514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8</a:t>
            </a:fld>
            <a:endParaRPr lang="en-US"/>
          </a:p>
        </p:txBody>
      </p:sp>
    </p:spTree>
    <p:extLst>
      <p:ext uri="{BB962C8B-B14F-4D97-AF65-F5344CB8AC3E}">
        <p14:creationId xmlns:p14="http://schemas.microsoft.com/office/powerpoint/2010/main" val="382912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1F0C3-4E6B-0EF6-9F78-4E854716C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0AAD6-E411-29B9-43EC-D41331919A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7A0452-E487-A028-39DD-208C032B61A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4338666-4A0D-5D15-2088-C5475FD325A4}"/>
              </a:ext>
            </a:extLst>
          </p:cNvPr>
          <p:cNvSpPr>
            <a:spLocks noGrp="1"/>
          </p:cNvSpPr>
          <p:nvPr>
            <p:ph type="sldNum" sz="quarter" idx="5"/>
          </p:nvPr>
        </p:nvSpPr>
        <p:spPr/>
        <p:txBody>
          <a:bodyPr/>
          <a:lstStyle/>
          <a:p>
            <a:fld id="{CC329967-D352-4817-9F27-62970158CB7C}" type="slidenum">
              <a:rPr lang="en-US"/>
              <a:t>10</a:t>
            </a:fld>
            <a:endParaRPr lang="en-US"/>
          </a:p>
        </p:txBody>
      </p:sp>
    </p:spTree>
    <p:extLst>
      <p:ext uri="{BB962C8B-B14F-4D97-AF65-F5344CB8AC3E}">
        <p14:creationId xmlns:p14="http://schemas.microsoft.com/office/powerpoint/2010/main" val="313627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ea typeface="Calibri"/>
                <a:cs typeface="Calibri"/>
              </a:rPr>
              <a:t>The standard and general components of the ECMO includes cannula which are located at the end of each tubing. The choice of cannula is based on patients and type of ECMO the patient will be receiving. Next, tube is used for transport for blood. Then, Pump is used to pull the blood from the vein and help it go through the oxygenator than back to the vein or artery. Next, the oxygenator is used to add O2 and remove CO2 using an oxygenator membrane. Finally, a heat exchanger that uses warm water to maintain temperature during oxygenation prior to blood returning to body.</a:t>
            </a:r>
          </a:p>
          <a:p>
            <a:endParaRPr lang="en-US" dirty="0"/>
          </a:p>
          <a:p>
            <a:endParaRPr lang="en-US" dirty="0"/>
          </a:p>
          <a:p>
            <a:r>
              <a:rPr lang="en-US" dirty="0"/>
              <a:t>https://pmc.ncbi.nlm.nih.gov/articles/PMC3742331/#:~:text=There%20are%20a%20number%20of,citrate%20in%20the%20banked%20blood.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C329967-D352-4817-9F27-62970158CB7C}" type="slidenum">
              <a:rPr lang="en-US"/>
              <a:t>12</a:t>
            </a:fld>
            <a:endParaRPr lang="en-US"/>
          </a:p>
        </p:txBody>
      </p:sp>
    </p:spTree>
    <p:extLst>
      <p:ext uri="{BB962C8B-B14F-4D97-AF65-F5344CB8AC3E}">
        <p14:creationId xmlns:p14="http://schemas.microsoft.com/office/powerpoint/2010/main" val="160706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https://pmc.ncbi.nlm.nih.gov/articles/PMC3742331/</a:t>
            </a:r>
          </a:p>
        </p:txBody>
      </p:sp>
      <p:sp>
        <p:nvSpPr>
          <p:cNvPr id="4" name="Slide Number Placeholder 3"/>
          <p:cNvSpPr>
            <a:spLocks noGrp="1"/>
          </p:cNvSpPr>
          <p:nvPr>
            <p:ph type="sldNum" sz="quarter" idx="5"/>
          </p:nvPr>
        </p:nvSpPr>
        <p:spPr/>
        <p:txBody>
          <a:bodyPr/>
          <a:lstStyle/>
          <a:p>
            <a:fld id="{CC329967-D352-4817-9F27-62970158CB7C}" type="slidenum">
              <a:rPr lang="en-US" smtClean="0"/>
              <a:t>13</a:t>
            </a:fld>
            <a:endParaRPr lang="en-US"/>
          </a:p>
        </p:txBody>
      </p:sp>
    </p:spTree>
    <p:extLst>
      <p:ext uri="{BB962C8B-B14F-4D97-AF65-F5344CB8AC3E}">
        <p14:creationId xmlns:p14="http://schemas.microsoft.com/office/powerpoint/2010/main" val="182105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4C045-BA79-449F-9581-3A5CB0DBC9BA}" type="slidenum">
              <a:rPr lang="en-US" smtClean="0"/>
              <a:t>15</a:t>
            </a:fld>
            <a:endParaRPr lang="en-US"/>
          </a:p>
        </p:txBody>
      </p:sp>
    </p:spTree>
    <p:extLst>
      <p:ext uri="{BB962C8B-B14F-4D97-AF65-F5344CB8AC3E}">
        <p14:creationId xmlns:p14="http://schemas.microsoft.com/office/powerpoint/2010/main" val="373894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077A-65F1-B448-93E1-E847B9B1E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F952F3-F687-DE44-92D9-E1E9463FB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5BF71C-9741-7646-B4F2-303B8109A2D4}"/>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5" name="Footer Placeholder 4">
            <a:extLst>
              <a:ext uri="{FF2B5EF4-FFF2-40B4-BE49-F238E27FC236}">
                <a16:creationId xmlns:a16="http://schemas.microsoft.com/office/drawing/2014/main" id="{8A7F22E5-3C9B-6144-8140-7C40325CF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3443F-AADE-D545-8728-9544B93A1E17}"/>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274342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99AA-95DE-5E45-BF67-665D77184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2A68A6-9210-CD46-B258-608957E960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3920D-0407-0349-80FE-A9730DEB2BC0}"/>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5" name="Footer Placeholder 4">
            <a:extLst>
              <a:ext uri="{FF2B5EF4-FFF2-40B4-BE49-F238E27FC236}">
                <a16:creationId xmlns:a16="http://schemas.microsoft.com/office/drawing/2014/main" id="{91C4A7A1-93C1-3640-82AF-E5F1E3E5A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F1FF4-3E7F-5B4C-8FD5-5C6AE81609FA}"/>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295281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D768E-0D6E-1448-8C51-B6092783B6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587915-AA40-9649-B568-C921AF834D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0BFBD-0974-0B41-9417-3FA96D16078D}"/>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5" name="Footer Placeholder 4">
            <a:extLst>
              <a:ext uri="{FF2B5EF4-FFF2-40B4-BE49-F238E27FC236}">
                <a16:creationId xmlns:a16="http://schemas.microsoft.com/office/drawing/2014/main" id="{6B1BA2F5-20CC-B74C-BB22-AC3FDCFCF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33E5-E2AF-0D4B-80C2-742928FD9CA2}"/>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395820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1399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022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41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380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6424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509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5791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1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6DBD-5452-0A49-98D7-11EE747BE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E5F1A-E671-6149-A524-734D4092D6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B9637-CCE2-F649-8146-7C2C870AC4A8}"/>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5" name="Footer Placeholder 4">
            <a:extLst>
              <a:ext uri="{FF2B5EF4-FFF2-40B4-BE49-F238E27FC236}">
                <a16:creationId xmlns:a16="http://schemas.microsoft.com/office/drawing/2014/main" id="{83DC293F-8A8F-8048-8F32-16D0329F4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386C7-E6FF-6D41-9E3B-54CDE31B1E53}"/>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44113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674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307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513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2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0995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50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0160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5531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8211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313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9D51-71FE-0043-8534-4937D711FB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4CA2DB-3E3C-9040-BA5B-E8401388B4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20A5AF-3E94-8A48-97F4-2432A5DADF12}"/>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5" name="Footer Placeholder 4">
            <a:extLst>
              <a:ext uri="{FF2B5EF4-FFF2-40B4-BE49-F238E27FC236}">
                <a16:creationId xmlns:a16="http://schemas.microsoft.com/office/drawing/2014/main" id="{28D272F7-C04E-2D4F-998A-360B01060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6A2BB-EB67-C345-A036-A8D36595F6D4}"/>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4194008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233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31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6503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88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9171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965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602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5065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915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32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43CD-99C0-954B-8F0F-E375A883DE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F8B8A-AE88-3942-A39C-2C3B138104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8CAB5-B29A-9248-8955-117F3EEFA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672BA2-DD47-A84C-8F54-EECEE2853295}"/>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6" name="Footer Placeholder 5">
            <a:extLst>
              <a:ext uri="{FF2B5EF4-FFF2-40B4-BE49-F238E27FC236}">
                <a16:creationId xmlns:a16="http://schemas.microsoft.com/office/drawing/2014/main" id="{40A92AC6-991C-EA4A-92E3-041FD2C8D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A718C-BF9C-A94B-8F02-4F2556BAC964}"/>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1740268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393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267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239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1091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95203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109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4487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A04F-B214-6520-4C4F-6E2ABF8A52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947E55-03A3-51F7-4238-39AF54CCC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B1E49A-8DB8-728C-66C6-DD61477A88CE}"/>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7B5C1B91-F02D-DBF1-8E35-684847014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B1D89-3C0E-15C0-C008-8C50C96F92E8}"/>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281820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A04F-B214-6520-4C4F-6E2ABF8A52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947E55-03A3-51F7-4238-39AF54CCC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B1E49A-8DB8-728C-66C6-DD61477A88CE}"/>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7B5C1B91-F02D-DBF1-8E35-684847014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B1D89-3C0E-15C0-C008-8C50C96F92E8}"/>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2661333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F723-F1D0-B105-610F-CEDFD4561C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888A1-0C48-C015-18D7-18A680C60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7F07F-8061-C376-2E49-4E09EC4E928C}"/>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8F24DB27-7977-76F4-BB84-31E886568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762ED-0667-520E-2A3F-35A0C9110EB3}"/>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262183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8569-FE1F-0148-B535-BEE8785235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37CD1-125E-F24D-A29B-B92AFEB2B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AB159-DD1B-214A-8BF6-02EDD7BEC0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F5440C-A541-9C42-9976-4E0475F384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8C19-3106-2440-ADA3-088EB66638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8F381-2A27-6F4C-8934-61F93C37DE9D}"/>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8" name="Footer Placeholder 7">
            <a:extLst>
              <a:ext uri="{FF2B5EF4-FFF2-40B4-BE49-F238E27FC236}">
                <a16:creationId xmlns:a16="http://schemas.microsoft.com/office/drawing/2014/main" id="{6DF99E30-441A-C849-A982-422AC6E1C2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865C26-A496-DF44-84B0-EFCA74B5CECF}"/>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904664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C3B3-3CB0-4A62-A9AB-F0147B8421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BA834C-B3CC-446A-5361-275CCD6F1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49223D-4796-B72E-0397-E4CE886AA076}"/>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12A65033-91A9-5AEE-60FE-5CDD947EE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67EFC-D32C-B3C8-7AB9-C0ECE1E7A870}"/>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1747256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B488-91C3-F98A-C607-9797441C18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F88DE-1744-67CB-069B-ABE91F2D78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98AFF5-BF06-FEC6-B02E-85F7DDD2D6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30532E-1A11-0D8A-A48E-0956A99B8B47}"/>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6" name="Footer Placeholder 5">
            <a:extLst>
              <a:ext uri="{FF2B5EF4-FFF2-40B4-BE49-F238E27FC236}">
                <a16:creationId xmlns:a16="http://schemas.microsoft.com/office/drawing/2014/main" id="{5E9335DA-3EDA-CF78-9EBD-4BFBCD098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E96764-F007-3ED9-872E-453599C55D30}"/>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22989443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C569-BC8B-2B04-1DEB-F1C8EE51FE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4345F-01C1-0D26-16DD-4C8D52F918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5758B3-8F3B-E68A-0CC1-A5CC8EF926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37527E-774F-6162-21F6-7A36A2B1DF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0D5B1E-6C73-F139-DDB5-E6033E033B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B1859D-22E8-4D44-BD76-85EC2BD0C027}"/>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8" name="Footer Placeholder 7">
            <a:extLst>
              <a:ext uri="{FF2B5EF4-FFF2-40B4-BE49-F238E27FC236}">
                <a16:creationId xmlns:a16="http://schemas.microsoft.com/office/drawing/2014/main" id="{0363D5C0-97F2-939C-CCE0-42C432D975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74B7ED-E975-3BC2-F3EB-6F02EA8CFBF3}"/>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2604681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168A-E2C7-B0B8-C49F-5B3C051D6B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67BFB7-4989-E956-270D-631FF46772A9}"/>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4" name="Footer Placeholder 3">
            <a:extLst>
              <a:ext uri="{FF2B5EF4-FFF2-40B4-BE49-F238E27FC236}">
                <a16:creationId xmlns:a16="http://schemas.microsoft.com/office/drawing/2014/main" id="{BF783018-7B98-FAD0-DC91-9E5ADD43A4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EF3689-DAA3-6050-4A12-73D007552855}"/>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40883827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BD955-241A-E167-6FC1-F4461C198869}"/>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3" name="Footer Placeholder 2">
            <a:extLst>
              <a:ext uri="{FF2B5EF4-FFF2-40B4-BE49-F238E27FC236}">
                <a16:creationId xmlns:a16="http://schemas.microsoft.com/office/drawing/2014/main" id="{F92BCF8D-5342-C1F0-8205-0A0EF0D8C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857EB9-8136-0E8C-C2B7-2C58660927E1}"/>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18638838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7015-F02A-294F-86D3-C01E33E39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215C8C-7A85-767D-191F-EEE5DA1CC9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592ECE-945C-2B92-69B2-C2CD212B5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840EF-1A8B-C667-BC43-C00104495D6A}"/>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6" name="Footer Placeholder 5">
            <a:extLst>
              <a:ext uri="{FF2B5EF4-FFF2-40B4-BE49-F238E27FC236}">
                <a16:creationId xmlns:a16="http://schemas.microsoft.com/office/drawing/2014/main" id="{72E9EA26-AB63-3019-8BC7-12952EA16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29286-D9CE-755B-7484-3AE5478D7234}"/>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127056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91C3-078B-294C-8493-F2AB51F98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B5F776-B64A-54D3-C438-C1976831D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E99892-AEDA-7BE3-C02F-149B8352D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D0165-1967-BD64-FE4B-DE0B9B7A8039}"/>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6" name="Footer Placeholder 5">
            <a:extLst>
              <a:ext uri="{FF2B5EF4-FFF2-40B4-BE49-F238E27FC236}">
                <a16:creationId xmlns:a16="http://schemas.microsoft.com/office/drawing/2014/main" id="{8A8C156D-6539-CAAC-EC68-918D118CF9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1C457-1C36-A5B6-7EC0-F7B447F8598D}"/>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10563198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314D3-74E3-E80A-6820-3DF2FFEF0D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F66B6B-B567-C2CC-8807-591576916F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75AE2-5423-92C8-ED7D-EB6DDCA60001}"/>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D899A38F-21FE-AC67-3069-C3FCDDA62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649C2-2E50-8B66-F4F2-6425D863F7C5}"/>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3507425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5C1D98-506F-48A4-B659-E6432501C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F53837-AD50-5FE7-5525-F8A883B342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6F22E-AF12-54CF-DDE2-F94DFD9EA129}"/>
              </a:ext>
            </a:extLst>
          </p:cNvPr>
          <p:cNvSpPr>
            <a:spLocks noGrp="1"/>
          </p:cNvSpPr>
          <p:nvPr>
            <p:ph type="dt" sz="half" idx="10"/>
          </p:nvPr>
        </p:nvSpPr>
        <p:spPr/>
        <p:txBody>
          <a:body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094EAE95-86A1-A7D9-1B3E-D90A57DCA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5158D-33F8-1A6B-D282-F82EA5E8B0D1}"/>
              </a:ext>
            </a:extLst>
          </p:cNvPr>
          <p:cNvSpPr>
            <a:spLocks noGrp="1"/>
          </p:cNvSpPr>
          <p:nvPr>
            <p:ph type="sldNum" sz="quarter" idx="12"/>
          </p:nvPr>
        </p:nvSpPr>
        <p:spPr/>
        <p:txBody>
          <a:bodyPr/>
          <a:lstStyle/>
          <a:p>
            <a:fld id="{E3292601-42EB-48A9-9137-5197C8DFC263}" type="slidenum">
              <a:rPr lang="en-US" smtClean="0"/>
              <a:t>‹#›</a:t>
            </a:fld>
            <a:endParaRPr lang="en-US"/>
          </a:p>
        </p:txBody>
      </p:sp>
    </p:spTree>
    <p:extLst>
      <p:ext uri="{BB962C8B-B14F-4D97-AF65-F5344CB8AC3E}">
        <p14:creationId xmlns:p14="http://schemas.microsoft.com/office/powerpoint/2010/main" val="1120524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7"/>
          <p:cNvSpPr>
            <a:spLocks noGrp="1"/>
          </p:cNvSpPr>
          <p:nvPr>
            <p:ph type="title" hasCustomPrompt="1"/>
          </p:nvPr>
        </p:nvSpPr>
        <p:spPr>
          <a:xfrm>
            <a:off x="838200" y="2656483"/>
            <a:ext cx="10515600" cy="757130"/>
          </a:xfrm>
          <a:prstGeom prst="rect">
            <a:avLst/>
          </a:prstGeom>
        </p:spPr>
        <p:txBody>
          <a:bodyPr anchor="ctr" anchorCtr="0">
            <a:spAutoFit/>
          </a:bodyPr>
          <a:lstStyle>
            <a:lvl1pPr algn="ctr">
              <a:defRPr sz="4800" b="1">
                <a:solidFill>
                  <a:schemeClr val="bg1"/>
                </a:solidFill>
                <a:latin typeface="Verdana" charset="0"/>
                <a:ea typeface="Verdana" charset="0"/>
                <a:cs typeface="Verdana" charset="0"/>
              </a:defRPr>
            </a:lvl1pPr>
          </a:lstStyle>
          <a:p>
            <a:r>
              <a:rPr lang="en-US"/>
              <a:t>Click to add title.</a:t>
            </a:r>
          </a:p>
        </p:txBody>
      </p:sp>
      <p:pic>
        <p:nvPicPr>
          <p:cNvPr id="28" name="Picture 27" descr="Shape&#10;&#10;Description automatically generated">
            <a:extLst>
              <a:ext uri="{FF2B5EF4-FFF2-40B4-BE49-F238E27FC236}">
                <a16:creationId xmlns:a16="http://schemas.microsoft.com/office/drawing/2014/main" id="{5B793935-D141-F695-7226-5A3CE7A7451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1" r="40189" b="81812"/>
          <a:stretch/>
        </p:blipFill>
        <p:spPr>
          <a:xfrm>
            <a:off x="8446593" y="6347233"/>
            <a:ext cx="3745331" cy="511457"/>
          </a:xfrm>
          <a:prstGeom prst="rect">
            <a:avLst/>
          </a:prstGeom>
        </p:spPr>
      </p:pic>
      <p:pic>
        <p:nvPicPr>
          <p:cNvPr id="29" name="Picture 28" descr="Text&#10;&#10;Description automatically generated">
            <a:extLst>
              <a:ext uri="{FF2B5EF4-FFF2-40B4-BE49-F238E27FC236}">
                <a16:creationId xmlns:a16="http://schemas.microsoft.com/office/drawing/2014/main" id="{B306D44F-9753-AC1C-E68A-F293EBC422F3}"/>
              </a:ext>
            </a:extLst>
          </p:cNvPr>
          <p:cNvPicPr>
            <a:picLocks noChangeAspect="1"/>
          </p:cNvPicPr>
          <p:nvPr userDrawn="1"/>
        </p:nvPicPr>
        <p:blipFill rotWithShape="1">
          <a:blip r:embed="rId4"/>
          <a:srcRect l="16907" t="62319" r="16782" b="19130"/>
          <a:stretch/>
        </p:blipFill>
        <p:spPr>
          <a:xfrm>
            <a:off x="8810739" y="6480696"/>
            <a:ext cx="3002285" cy="243840"/>
          </a:xfrm>
          <a:prstGeom prst="rect">
            <a:avLst/>
          </a:prstGeom>
        </p:spPr>
      </p:pic>
      <p:pic>
        <p:nvPicPr>
          <p:cNvPr id="34" name="Picture 33">
            <a:extLst>
              <a:ext uri="{FF2B5EF4-FFF2-40B4-BE49-F238E27FC236}">
                <a16:creationId xmlns:a16="http://schemas.microsoft.com/office/drawing/2014/main" id="{0ED9A71E-1B7A-1AD3-A5F1-10D20C9BCED6}"/>
              </a:ext>
            </a:extLst>
          </p:cNvPr>
          <p:cNvPicPr>
            <a:picLocks noChangeAspect="1"/>
          </p:cNvPicPr>
          <p:nvPr userDrawn="1"/>
        </p:nvPicPr>
        <p:blipFill rotWithShape="1">
          <a:blip r:embed="rId5"/>
          <a:srcRect l="3782" t="28552" r="3765" b="31743"/>
          <a:stretch/>
        </p:blipFill>
        <p:spPr>
          <a:xfrm>
            <a:off x="3596707" y="6400627"/>
            <a:ext cx="4584192" cy="426557"/>
          </a:xfrm>
          <a:prstGeom prst="rect">
            <a:avLst/>
          </a:prstGeom>
        </p:spPr>
      </p:pic>
    </p:spTree>
    <p:extLst>
      <p:ext uri="{BB962C8B-B14F-4D97-AF65-F5344CB8AC3E}">
        <p14:creationId xmlns:p14="http://schemas.microsoft.com/office/powerpoint/2010/main" val="333673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41D2-72B3-0044-83EE-F123FF4E87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A9EED-78C0-7448-B251-6B3814D926C2}"/>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4" name="Footer Placeholder 3">
            <a:extLst>
              <a:ext uri="{FF2B5EF4-FFF2-40B4-BE49-F238E27FC236}">
                <a16:creationId xmlns:a16="http://schemas.microsoft.com/office/drawing/2014/main" id="{4694572E-4411-1E4A-8480-DA8CE83FA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3E66C-0A8E-1246-B4F4-0460DD593D40}"/>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2069700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wo Section | Call Out and Cop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0E912-9DDB-9B5C-9320-BCB7E60CDE65}"/>
              </a:ext>
            </a:extLst>
          </p:cNvPr>
          <p:cNvSpPr/>
          <p:nvPr userDrawn="1"/>
        </p:nvSpPr>
        <p:spPr>
          <a:xfrm>
            <a:off x="0" y="6313117"/>
            <a:ext cx="12192000" cy="544883"/>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3" hasCustomPrompt="1"/>
          </p:nvPr>
        </p:nvSpPr>
        <p:spPr>
          <a:xfrm>
            <a:off x="6566049" y="2101540"/>
            <a:ext cx="4789339" cy="1939313"/>
          </a:xfrm>
          <a:prstGeom prst="rect">
            <a:avLst/>
          </a:prstGeom>
        </p:spPr>
        <p:txBody>
          <a:bodyPr anchor="t" anchorCtr="0">
            <a:spAutoFit/>
          </a:bodyPr>
          <a:lstStyle>
            <a:lvl1pPr marL="0" indent="0">
              <a:buNone/>
              <a:defRPr sz="2133" b="0" i="0" baseline="0">
                <a:latin typeface="Verdana" charset="0"/>
                <a:ea typeface="Verdana" charset="0"/>
                <a:cs typeface="Verdana"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Copy goes here. </a:t>
            </a:r>
            <a:r>
              <a:rPr lang="en-US" sz="1867" err="1">
                <a:latin typeface="Verdana" panose="020B0604030504040204" pitchFamily="34" charset="0"/>
                <a:ea typeface="Verdana" panose="020B0604030504040204" pitchFamily="34" charset="0"/>
                <a:cs typeface="Verdana" panose="020B0604030504040204" pitchFamily="34" charset="0"/>
              </a:rPr>
              <a:t>Voloratis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es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perrum</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repuda</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pelignis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nis</a:t>
            </a:r>
            <a:r>
              <a:rPr lang="en-US" sz="1867">
                <a:latin typeface="Verdana" panose="020B0604030504040204" pitchFamily="34" charset="0"/>
                <a:ea typeface="Verdana" panose="020B0604030504040204" pitchFamily="34" charset="0"/>
                <a:cs typeface="Verdana" panose="020B0604030504040204" pitchFamily="34" charset="0"/>
              </a:rPr>
              <a:t> pro </a:t>
            </a:r>
            <a:r>
              <a:rPr lang="en-US" sz="1867" err="1">
                <a:latin typeface="Verdana" panose="020B0604030504040204" pitchFamily="34" charset="0"/>
                <a:ea typeface="Verdana" panose="020B0604030504040204" pitchFamily="34" charset="0"/>
                <a:cs typeface="Verdana" panose="020B0604030504040204" pitchFamily="34" charset="0"/>
              </a:rPr>
              <a:t>consequos</a:t>
            </a:r>
            <a:r>
              <a:rPr lang="en-US" sz="1867">
                <a:latin typeface="Verdana" panose="020B0604030504040204" pitchFamily="34" charset="0"/>
                <a:ea typeface="Verdana" panose="020B0604030504040204" pitchFamily="34" charset="0"/>
                <a:cs typeface="Verdana" panose="020B0604030504040204" pitchFamily="34" charset="0"/>
              </a:rPr>
              <a:t> et </a:t>
            </a:r>
            <a:r>
              <a:rPr lang="en-US" sz="1867" err="1">
                <a:latin typeface="Verdana" panose="020B0604030504040204" pitchFamily="34" charset="0"/>
                <a:ea typeface="Verdana" panose="020B0604030504040204" pitchFamily="34" charset="0"/>
                <a:cs typeface="Verdana" panose="020B0604030504040204" pitchFamily="34" charset="0"/>
              </a:rPr>
              <a:t>exped</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quas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doluptae</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niendi</a:t>
            </a:r>
            <a:r>
              <a:rPr lang="en-US" sz="1867">
                <a:latin typeface="Verdana" panose="020B0604030504040204" pitchFamily="34" charset="0"/>
                <a:ea typeface="Verdana" panose="020B0604030504040204" pitchFamily="34" charset="0"/>
                <a:cs typeface="Verdana" panose="020B0604030504040204" pitchFamily="34" charset="0"/>
              </a:rPr>
              <a:t> con </a:t>
            </a:r>
            <a:r>
              <a:rPr lang="en-US" sz="1867" err="1">
                <a:latin typeface="Verdana" panose="020B0604030504040204" pitchFamily="34" charset="0"/>
                <a:ea typeface="Verdana" panose="020B0604030504040204" pitchFamily="34" charset="0"/>
                <a:cs typeface="Verdana" panose="020B0604030504040204" pitchFamily="34" charset="0"/>
              </a:rPr>
              <a:t>plibusd</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andero</a:t>
            </a:r>
            <a:r>
              <a:rPr lang="en-US" sz="1867">
                <a:latin typeface="Verdana" panose="020B0604030504040204" pitchFamily="34" charset="0"/>
                <a:ea typeface="Verdana" panose="020B0604030504040204" pitchFamily="34" charset="0"/>
                <a:cs typeface="Verdana" panose="020B0604030504040204" pitchFamily="34" charset="0"/>
              </a:rPr>
              <a:t> et, </a:t>
            </a:r>
            <a:r>
              <a:rPr lang="en-US" sz="1867" err="1">
                <a:latin typeface="Verdana" panose="020B0604030504040204" pitchFamily="34" charset="0"/>
                <a:ea typeface="Verdana" panose="020B0604030504040204" pitchFamily="34" charset="0"/>
                <a:cs typeface="Verdana" panose="020B0604030504040204" pitchFamily="34" charset="0"/>
              </a:rPr>
              <a:t>es</a:t>
            </a:r>
            <a:r>
              <a:rPr lang="en-US" sz="1867">
                <a:latin typeface="Verdana" panose="020B0604030504040204" pitchFamily="34" charset="0"/>
                <a:ea typeface="Verdana" panose="020B0604030504040204" pitchFamily="34" charset="0"/>
                <a:cs typeface="Verdana" panose="020B0604030504040204" pitchFamily="34" charset="0"/>
              </a:rPr>
              <a:t> ex </a:t>
            </a:r>
            <a:r>
              <a:rPr lang="en-US" sz="1867" err="1">
                <a:latin typeface="Verdana" panose="020B0604030504040204" pitchFamily="34" charset="0"/>
                <a:ea typeface="Verdana" panose="020B0604030504040204" pitchFamily="34" charset="0"/>
                <a:cs typeface="Verdana" panose="020B0604030504040204" pitchFamily="34" charset="0"/>
              </a:rPr>
              <a:t>eatus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endus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doluptis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adi</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denisit</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dolupis</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soleser</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ovidiorum</a:t>
            </a:r>
            <a:r>
              <a:rPr lang="en-US" sz="1867">
                <a:latin typeface="Verdana" panose="020B0604030504040204" pitchFamily="34" charset="0"/>
                <a:ea typeface="Verdana" panose="020B0604030504040204" pitchFamily="34" charset="0"/>
                <a:cs typeface="Verdana" panose="020B0604030504040204" pitchFamily="34" charset="0"/>
              </a:rPr>
              <a:t> qui </a:t>
            </a:r>
            <a:r>
              <a:rPr lang="en-US" sz="1867" err="1">
                <a:latin typeface="Verdana" panose="020B0604030504040204" pitchFamily="34" charset="0"/>
                <a:ea typeface="Verdana" panose="020B0604030504040204" pitchFamily="34" charset="0"/>
                <a:cs typeface="Verdana" panose="020B0604030504040204" pitchFamily="34" charset="0"/>
              </a:rPr>
              <a:t>oditae</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rerit</a:t>
            </a:r>
            <a:r>
              <a:rPr lang="en-US" sz="1867">
                <a:latin typeface="Verdana" panose="020B0604030504040204" pitchFamily="34" charset="0"/>
                <a:ea typeface="Verdana" panose="020B0604030504040204" pitchFamily="34" charset="0"/>
                <a:cs typeface="Verdana" panose="020B0604030504040204" pitchFamily="34" charset="0"/>
              </a:rPr>
              <a:t> </a:t>
            </a:r>
            <a:r>
              <a:rPr lang="en-US" sz="1867" err="1">
                <a:latin typeface="Verdana" panose="020B0604030504040204" pitchFamily="34" charset="0"/>
                <a:ea typeface="Verdana" panose="020B0604030504040204" pitchFamily="34" charset="0"/>
                <a:cs typeface="Verdana" panose="020B0604030504040204" pitchFamily="34" charset="0"/>
              </a:rPr>
              <a:t>quatat</a:t>
            </a:r>
            <a:endParaRPr lang="en-US"/>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6059849"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858691" y="2179616"/>
            <a:ext cx="4479151" cy="1785104"/>
          </a:xfrm>
          <a:prstGeom prst="rect">
            <a:avLst/>
          </a:prstGeom>
        </p:spPr>
        <p:txBody>
          <a:bodyPr>
            <a:spAutoFit/>
          </a:bodyPr>
          <a:lstStyle>
            <a:lvl1pPr>
              <a:defRPr sz="4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a:t>Callout or Headline goes in this space.</a:t>
            </a:r>
          </a:p>
        </p:txBody>
      </p:sp>
      <p:pic>
        <p:nvPicPr>
          <p:cNvPr id="8" name="Picture 7" descr="Shape, rectangle&#10;&#10;Description automatically generated">
            <a:extLst>
              <a:ext uri="{FF2B5EF4-FFF2-40B4-BE49-F238E27FC236}">
                <a16:creationId xmlns:a16="http://schemas.microsoft.com/office/drawing/2014/main" id="{7A4E929D-25B6-5D9A-11AE-3D47D850B1F4}"/>
              </a:ext>
            </a:extLst>
          </p:cNvPr>
          <p:cNvPicPr>
            <a:picLocks noChangeAspect="1"/>
          </p:cNvPicPr>
          <p:nvPr userDrawn="1"/>
        </p:nvPicPr>
        <p:blipFill rotWithShape="1">
          <a:blip r:embed="rId2"/>
          <a:srcRect l="-4357" t="-109" r="39759" b="81895"/>
          <a:stretch/>
        </p:blipFill>
        <p:spPr>
          <a:xfrm>
            <a:off x="8158320" y="6347232"/>
            <a:ext cx="4033680" cy="510768"/>
          </a:xfrm>
          <a:prstGeom prst="rect">
            <a:avLst/>
          </a:prstGeom>
        </p:spPr>
      </p:pic>
      <p:pic>
        <p:nvPicPr>
          <p:cNvPr id="11" name="Picture 10" descr="Text&#10;&#10;Description automatically generated">
            <a:extLst>
              <a:ext uri="{FF2B5EF4-FFF2-40B4-BE49-F238E27FC236}">
                <a16:creationId xmlns:a16="http://schemas.microsoft.com/office/drawing/2014/main" id="{A6E30B06-20CD-FB4D-0DEE-626010F6512C}"/>
              </a:ext>
            </a:extLst>
          </p:cNvPr>
          <p:cNvPicPr>
            <a:picLocks noChangeAspect="1"/>
          </p:cNvPicPr>
          <p:nvPr userDrawn="1"/>
        </p:nvPicPr>
        <p:blipFill rotWithShape="1">
          <a:blip r:embed="rId3"/>
          <a:srcRect l="16907" t="62319" r="16782" b="19130"/>
          <a:stretch/>
        </p:blipFill>
        <p:spPr>
          <a:xfrm>
            <a:off x="8810739" y="6480696"/>
            <a:ext cx="3002285" cy="243840"/>
          </a:xfrm>
          <a:prstGeom prst="rect">
            <a:avLst/>
          </a:prstGeom>
        </p:spPr>
      </p:pic>
      <p:pic>
        <p:nvPicPr>
          <p:cNvPr id="12" name="Picture 11">
            <a:extLst>
              <a:ext uri="{FF2B5EF4-FFF2-40B4-BE49-F238E27FC236}">
                <a16:creationId xmlns:a16="http://schemas.microsoft.com/office/drawing/2014/main" id="{1D11D9A8-6B86-4ECF-636D-414358358181}"/>
              </a:ext>
            </a:extLst>
          </p:cNvPr>
          <p:cNvPicPr>
            <a:picLocks noChangeAspect="1"/>
          </p:cNvPicPr>
          <p:nvPr userDrawn="1"/>
        </p:nvPicPr>
        <p:blipFill rotWithShape="1">
          <a:blip r:embed="rId4"/>
          <a:srcRect l="3782" t="28552" r="3765" b="31743"/>
          <a:stretch/>
        </p:blipFill>
        <p:spPr>
          <a:xfrm>
            <a:off x="3596707" y="6400627"/>
            <a:ext cx="4584192" cy="426557"/>
          </a:xfrm>
          <a:prstGeom prst="rect">
            <a:avLst/>
          </a:prstGeom>
        </p:spPr>
      </p:pic>
    </p:spTree>
    <p:extLst>
      <p:ext uri="{BB962C8B-B14F-4D97-AF65-F5344CB8AC3E}">
        <p14:creationId xmlns:p14="http://schemas.microsoft.com/office/powerpoint/2010/main" val="24897847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8057-B48E-5449-9ADA-4178414EDF32}"/>
              </a:ext>
            </a:extLst>
          </p:cNvPr>
          <p:cNvSpPr>
            <a:spLocks noGrp="1"/>
          </p:cNvSpPr>
          <p:nvPr>
            <p:ph type="ctrTitle"/>
          </p:nvPr>
        </p:nvSpPr>
        <p:spPr>
          <a:xfrm>
            <a:off x="1524000" y="1617216"/>
            <a:ext cx="9144000" cy="646331"/>
          </a:xfrm>
        </p:spPr>
        <p:txBody>
          <a:bodyPr wrap="square" anchor="t">
            <a:spAutoFit/>
          </a:bodyPr>
          <a:lstStyle>
            <a:lvl1pPr algn="ct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07119CF-4B66-4F4F-9140-FCBA9675C4ED}"/>
              </a:ext>
            </a:extLst>
          </p:cNvPr>
          <p:cNvSpPr>
            <a:spLocks noGrp="1"/>
          </p:cNvSpPr>
          <p:nvPr>
            <p:ph type="subTitle" idx="1"/>
          </p:nvPr>
        </p:nvSpPr>
        <p:spPr>
          <a:xfrm>
            <a:off x="1524000" y="3074914"/>
            <a:ext cx="9144000" cy="424732"/>
          </a:xfrm>
        </p:spPr>
        <p:txBody>
          <a:bodyPr wrap="square" anchor="t">
            <a:spAutoFit/>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03357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EC5D-61D4-1A47-A5EB-44C2EB85C88B}"/>
              </a:ext>
            </a:extLst>
          </p:cNvPr>
          <p:cNvSpPr>
            <a:spLocks noGrp="1"/>
          </p:cNvSpPr>
          <p:nvPr>
            <p:ph type="title"/>
          </p:nvPr>
        </p:nvSpPr>
        <p:spPr>
          <a:xfrm>
            <a:off x="838200" y="1473165"/>
            <a:ext cx="10515600" cy="535531"/>
          </a:xfrm>
        </p:spPr>
        <p:txBody>
          <a:bodyPr wrap="square" anchor="t">
            <a:spAutoFit/>
          </a:bodyPr>
          <a:lstStyle>
            <a:lvl1pPr algn="ctr">
              <a:defRPr sz="32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F8BA4BE-42DE-ED44-9CAF-894A36341870}"/>
              </a:ext>
            </a:extLst>
          </p:cNvPr>
          <p:cNvSpPr>
            <a:spLocks noGrp="1"/>
          </p:cNvSpPr>
          <p:nvPr>
            <p:ph idx="1"/>
          </p:nvPr>
        </p:nvSpPr>
        <p:spPr>
          <a:xfrm>
            <a:off x="838200" y="2298963"/>
            <a:ext cx="10515600" cy="2010807"/>
          </a:xfrm>
        </p:spPr>
        <p:txBody>
          <a:bodyPr wrap="square" anchor="t">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3600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9921-24A2-2145-9173-F74A173CC962}"/>
              </a:ext>
            </a:extLst>
          </p:cNvPr>
          <p:cNvSpPr>
            <a:spLocks noGrp="1"/>
          </p:cNvSpPr>
          <p:nvPr>
            <p:ph type="title"/>
          </p:nvPr>
        </p:nvSpPr>
        <p:spPr>
          <a:xfrm>
            <a:off x="417535" y="466164"/>
            <a:ext cx="9210804" cy="535531"/>
          </a:xfrm>
        </p:spPr>
        <p:txBody>
          <a:bodyPr wrap="square" anchor="b">
            <a:spAutoFit/>
          </a:bodyPr>
          <a:lstStyle>
            <a:lvl1pPr>
              <a:defRPr sz="32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B52AFE0-343C-4D47-8C65-4CD18C5306C6}"/>
              </a:ext>
            </a:extLst>
          </p:cNvPr>
          <p:cNvSpPr>
            <a:spLocks noGrp="1"/>
          </p:cNvSpPr>
          <p:nvPr>
            <p:ph type="body" idx="1"/>
          </p:nvPr>
        </p:nvSpPr>
        <p:spPr>
          <a:xfrm>
            <a:off x="417536" y="1598837"/>
            <a:ext cx="9210803" cy="424732"/>
          </a:xfrm>
        </p:spPr>
        <p:txBody>
          <a:bodyPr wrap="square">
            <a:spAutoFit/>
          </a:bodyPr>
          <a:lstStyle>
            <a:lvl1pPr marL="0" indent="0">
              <a:buNone/>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29186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735-142A-0A44-BFC8-23513491A34E}"/>
              </a:ext>
            </a:extLst>
          </p:cNvPr>
          <p:cNvSpPr>
            <a:spLocks noGrp="1"/>
          </p:cNvSpPr>
          <p:nvPr>
            <p:ph type="title" hasCustomPrompt="1"/>
          </p:nvPr>
        </p:nvSpPr>
        <p:spPr>
          <a:xfrm>
            <a:off x="838201" y="427743"/>
            <a:ext cx="8642873" cy="1200329"/>
          </a:xfrm>
        </p:spPr>
        <p:txBody>
          <a:bodyPr wrap="square">
            <a:sp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D72EA53D-2628-914F-AC9B-7EA05FF81797}"/>
              </a:ext>
            </a:extLst>
          </p:cNvPr>
          <p:cNvSpPr>
            <a:spLocks noGrp="1"/>
          </p:cNvSpPr>
          <p:nvPr>
            <p:ph sz="half" idx="1"/>
          </p:nvPr>
        </p:nvSpPr>
        <p:spPr>
          <a:xfrm>
            <a:off x="838200" y="1825626"/>
            <a:ext cx="8642873" cy="2010807"/>
          </a:xfrm>
        </p:spPr>
        <p:txBody>
          <a:bodyPr wrap="square">
            <a:sp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13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3670E-5172-F144-8A30-3145B99B9E18}"/>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3" name="Footer Placeholder 2">
            <a:extLst>
              <a:ext uri="{FF2B5EF4-FFF2-40B4-BE49-F238E27FC236}">
                <a16:creationId xmlns:a16="http://schemas.microsoft.com/office/drawing/2014/main" id="{01F7C610-FA8C-BB48-B5B5-9934C4B6D6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42637F-0255-984B-99A8-F785FF580B72}"/>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177013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42AE-FDBC-7D48-9E87-4DCA3B34C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883F5E-F484-E94F-AA8A-C2FD79B42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77F717-0078-2D4F-9D02-16E3A76DA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21DFF-B0BE-FF42-9F5B-9675392A1AF8}"/>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6" name="Footer Placeholder 5">
            <a:extLst>
              <a:ext uri="{FF2B5EF4-FFF2-40B4-BE49-F238E27FC236}">
                <a16:creationId xmlns:a16="http://schemas.microsoft.com/office/drawing/2014/main" id="{F1DB8614-A8E8-7E48-8E99-258730E5E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43110-AE84-2F4C-9531-DB5672095F2D}"/>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253305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21B5-F5D2-6C44-B894-7520D4D30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B8309B-DCB8-5C40-9796-76C2C0ECF5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3E6A88-D51F-F542-B07F-1B43F3A8A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17F18-AC0A-7E4A-9F5E-7C568ABD043E}"/>
              </a:ext>
            </a:extLst>
          </p:cNvPr>
          <p:cNvSpPr>
            <a:spLocks noGrp="1"/>
          </p:cNvSpPr>
          <p:nvPr>
            <p:ph type="dt" sz="half" idx="10"/>
          </p:nvPr>
        </p:nvSpPr>
        <p:spPr/>
        <p:txBody>
          <a:bodyPr/>
          <a:lstStyle/>
          <a:p>
            <a:fld id="{FF952C66-9286-3846-B1DA-8B63E162952A}" type="datetimeFigureOut">
              <a:rPr lang="en-US" smtClean="0"/>
              <a:t>12/11/2025</a:t>
            </a:fld>
            <a:endParaRPr lang="en-US"/>
          </a:p>
        </p:txBody>
      </p:sp>
      <p:sp>
        <p:nvSpPr>
          <p:cNvPr id="6" name="Footer Placeholder 5">
            <a:extLst>
              <a:ext uri="{FF2B5EF4-FFF2-40B4-BE49-F238E27FC236}">
                <a16:creationId xmlns:a16="http://schemas.microsoft.com/office/drawing/2014/main" id="{E86416BA-51B3-4649-8147-86B541BE4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6C609-7CE1-1D45-9843-337D5725113C}"/>
              </a:ext>
            </a:extLst>
          </p:cNvPr>
          <p:cNvSpPr>
            <a:spLocks noGrp="1"/>
          </p:cNvSpPr>
          <p:nvPr>
            <p:ph type="sldNum" sz="quarter" idx="12"/>
          </p:nvPr>
        </p:nvSpPr>
        <p:spPr/>
        <p:txBody>
          <a:bodyPr/>
          <a:lstStyle/>
          <a:p>
            <a:fld id="{19044A26-9BC9-1944-965E-A077640B170C}" type="slidenum">
              <a:rPr lang="en-US" smtClean="0"/>
              <a:t>‹#›</a:t>
            </a:fld>
            <a:endParaRPr lang="en-US"/>
          </a:p>
        </p:txBody>
      </p:sp>
    </p:spTree>
    <p:extLst>
      <p:ext uri="{BB962C8B-B14F-4D97-AF65-F5344CB8AC3E}">
        <p14:creationId xmlns:p14="http://schemas.microsoft.com/office/powerpoint/2010/main" val="292798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2.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9.jpeg"/><Relationship Id="rId5" Type="http://schemas.openxmlformats.org/officeDocument/2006/relationships/theme" Target="../theme/theme3.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3A75DE-1130-2040-856E-637F08581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A58578-4085-DD44-A306-D0D11F2D8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D8C1A-F82D-E946-B2A0-7C754CA0F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52C66-9286-3846-B1DA-8B63E162952A}" type="datetimeFigureOut">
              <a:rPr lang="en-US" smtClean="0"/>
              <a:t>12/11/2025</a:t>
            </a:fld>
            <a:endParaRPr lang="en-US"/>
          </a:p>
        </p:txBody>
      </p:sp>
      <p:sp>
        <p:nvSpPr>
          <p:cNvPr id="5" name="Footer Placeholder 4">
            <a:extLst>
              <a:ext uri="{FF2B5EF4-FFF2-40B4-BE49-F238E27FC236}">
                <a16:creationId xmlns:a16="http://schemas.microsoft.com/office/drawing/2014/main" id="{EE78E68C-3DD6-A34C-A7DF-12C717806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1D07C0-4CC8-064A-ACAE-61BE89D3D5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44A26-9BC9-1944-965E-A077640B170C}" type="slidenum">
              <a:rPr lang="en-US" smtClean="0"/>
              <a:t>‹#›</a:t>
            </a:fld>
            <a:endParaRPr lang="en-US"/>
          </a:p>
        </p:txBody>
      </p:sp>
    </p:spTree>
    <p:extLst>
      <p:ext uri="{BB962C8B-B14F-4D97-AF65-F5344CB8AC3E}">
        <p14:creationId xmlns:p14="http://schemas.microsoft.com/office/powerpoint/2010/main" val="1490057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717" r:id="rId24"/>
    <p:sldLayoutId id="2147483705" r:id="rId25"/>
    <p:sldLayoutId id="2147483706"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07"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6"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9FF3B7-15B7-B1F5-C07B-FBE6EA07B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9A5542-24AC-5410-D53A-C52398E5D9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72484-4EF2-4035-7A4D-843D31674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BC969-8432-4734-9BAB-BB3B76E5EE22}" type="datetimeFigureOut">
              <a:rPr lang="en-US" smtClean="0"/>
              <a:t>12/11/2025</a:t>
            </a:fld>
            <a:endParaRPr lang="en-US"/>
          </a:p>
        </p:txBody>
      </p:sp>
      <p:sp>
        <p:nvSpPr>
          <p:cNvPr id="5" name="Footer Placeholder 4">
            <a:extLst>
              <a:ext uri="{FF2B5EF4-FFF2-40B4-BE49-F238E27FC236}">
                <a16:creationId xmlns:a16="http://schemas.microsoft.com/office/drawing/2014/main" id="{8E6A30D7-8A4E-C27F-9CA4-C20878948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C29767-6199-B859-ED47-E7BD80CCF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92601-42EB-48A9-9137-5197C8DFC263}" type="slidenum">
              <a:rPr lang="en-US" smtClean="0"/>
              <a:t>‹#›</a:t>
            </a:fld>
            <a:endParaRPr lang="en-US"/>
          </a:p>
        </p:txBody>
      </p:sp>
    </p:spTree>
    <p:extLst>
      <p:ext uri="{BB962C8B-B14F-4D97-AF65-F5344CB8AC3E}">
        <p14:creationId xmlns:p14="http://schemas.microsoft.com/office/powerpoint/2010/main" val="3132813752"/>
      </p:ext>
    </p:extLst>
  </p:cSld>
  <p:clrMap bg1="lt1" tx1="dk1" bg2="lt2" tx2="dk2" accent1="accent1" accent2="accent2" accent3="accent3" accent4="accent4" accent5="accent5" accent6="accent6" hlink="hlink" folHlink="folHlink"/>
  <p:sldLayoutIdLst>
    <p:sldLayoutId id="2147483719" r:id="rId1"/>
    <p:sldLayoutId id="2147483685" r:id="rId2"/>
    <p:sldLayoutId id="2147483720" r:id="rId3"/>
    <p:sldLayoutId id="2147483721"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01" r:id="rId13"/>
    <p:sldLayoutId id="214748370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3AC7C-A64C-834B-B31A-AF94733DCD7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ED6846-1C63-B440-9468-3F7119383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8F704-F281-E947-B52A-13D788FD66A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89CC7-C140-E141-9CBA-39399613EAA0}" type="datetimeFigureOut">
              <a:rPr lang="en-US" smtClean="0"/>
              <a:t>12/11/2025</a:t>
            </a:fld>
            <a:endParaRPr lang="en-US"/>
          </a:p>
        </p:txBody>
      </p:sp>
      <p:sp>
        <p:nvSpPr>
          <p:cNvPr id="5" name="Footer Placeholder 4">
            <a:extLst>
              <a:ext uri="{FF2B5EF4-FFF2-40B4-BE49-F238E27FC236}">
                <a16:creationId xmlns:a16="http://schemas.microsoft.com/office/drawing/2014/main" id="{47571D44-17EB-F14B-963B-7AECD69E5C9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6B8529-1D1C-B54A-A458-918D73E19D3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A9769-E7D4-1F45-9D67-2463D7FC93EE}" type="slidenum">
              <a:rPr lang="en-US" smtClean="0"/>
              <a:t>‹#›</a:t>
            </a:fld>
            <a:endParaRPr lang="en-US"/>
          </a:p>
        </p:txBody>
      </p:sp>
    </p:spTree>
    <p:extLst>
      <p:ext uri="{BB962C8B-B14F-4D97-AF65-F5344CB8AC3E}">
        <p14:creationId xmlns:p14="http://schemas.microsoft.com/office/powerpoint/2010/main" val="2561766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18/10/relationships/comments" Target="../comments/modernComment_13E_DC62B804.xml"/><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microsoft.com/office/2018/10/relationships/comments" Target="../comments/modernComment_120_39D8BF6E.xm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18/10/relationships/comments" Target="../comments/modernComment_144_266066FA.xml"/><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18/10/relationships/comments" Target="../comments/modernComment_169_7CE92B99.xml"/><Relationship Id="rId7" Type="http://schemas.openxmlformats.org/officeDocument/2006/relationships/diagramColors" Target="../diagrams/colors10.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6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4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4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1.xml.rels><?xml version="1.0" encoding="UTF-8" standalone="yes"?>
<Relationships xmlns="http://schemas.openxmlformats.org/package/2006/relationships"><Relationship Id="rId3" Type="http://schemas.microsoft.com/office/2018/10/relationships/comments" Target="../comments/modernComment_159_CA630EBE.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7.xml"/><Relationship Id="rId1" Type="http://schemas.openxmlformats.org/officeDocument/2006/relationships/slideLayout" Target="../slideLayouts/slideLayout4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8.xml"/><Relationship Id="rId1" Type="http://schemas.openxmlformats.org/officeDocument/2006/relationships/slideLayout" Target="../slideLayouts/slideLayout4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9.xml"/><Relationship Id="rId1" Type="http://schemas.openxmlformats.org/officeDocument/2006/relationships/slideLayout" Target="../slideLayouts/slideLayout4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0.xml"/><Relationship Id="rId1" Type="http://schemas.openxmlformats.org/officeDocument/2006/relationships/slideLayout" Target="../slideLayouts/slideLayout4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6.xml.rels><?xml version="1.0" encoding="UTF-8" standalone="yes"?>
<Relationships xmlns="http://schemas.openxmlformats.org/package/2006/relationships"><Relationship Id="rId8" Type="http://schemas.microsoft.com/office/2007/relationships/diagramDrawing" Target="../diagrams/drawing24.xml"/><Relationship Id="rId3" Type="http://schemas.microsoft.com/office/2018/10/relationships/comments" Target="../comments/modernComment_16A_CBCEF7A5.xml"/><Relationship Id="rId7" Type="http://schemas.openxmlformats.org/officeDocument/2006/relationships/diagramColors" Target="../diagrams/colors24.xml"/><Relationship Id="rId2" Type="http://schemas.openxmlformats.org/officeDocument/2006/relationships/notesSlide" Target="../notesSlides/notesSlide31.xml"/><Relationship Id="rId1" Type="http://schemas.openxmlformats.org/officeDocument/2006/relationships/slideLayout" Target="../slideLayouts/slideLayout44.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3.xml"/><Relationship Id="rId1" Type="http://schemas.openxmlformats.org/officeDocument/2006/relationships/slideLayout" Target="../slideLayouts/slideLayout3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18/10/relationships/comments" Target="../comments/modernComment_104_AFD0D86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4.xml"/><Relationship Id="rId1" Type="http://schemas.openxmlformats.org/officeDocument/2006/relationships/slideLayout" Target="../slideLayouts/slideLayout3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1.xml.rels><?xml version="1.0" encoding="UTF-8" standalone="yes"?>
<Relationships xmlns="http://schemas.openxmlformats.org/package/2006/relationships"><Relationship Id="rId8" Type="http://schemas.microsoft.com/office/2007/relationships/diagramDrawing" Target="../diagrams/drawing28.xml"/><Relationship Id="rId3" Type="http://schemas.microsoft.com/office/2018/10/relationships/comments" Target="../comments/modernComment_11D_130FE52F.xml"/><Relationship Id="rId7" Type="http://schemas.openxmlformats.org/officeDocument/2006/relationships/diagramColors" Target="../diagrams/colors28.xml"/><Relationship Id="rId2" Type="http://schemas.openxmlformats.org/officeDocument/2006/relationships/notesSlide" Target="../notesSlides/notesSlide35.xml"/><Relationship Id="rId1" Type="http://schemas.openxmlformats.org/officeDocument/2006/relationships/slideLayout" Target="../slideLayouts/slideLayout33.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microsoft.com/office/2018/10/relationships/comments" Target="../comments/modernComment_18C_E08225F.xml"/><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2.xml"/><Relationship Id="rId1" Type="http://schemas.openxmlformats.org/officeDocument/2006/relationships/slideLayout" Target="../slideLayouts/slideLayout3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8.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3.xml"/><Relationship Id="rId1" Type="http://schemas.openxmlformats.org/officeDocument/2006/relationships/slideLayout" Target="../slideLayouts/slideLayout36.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5.xml"/><Relationship Id="rId1" Type="http://schemas.openxmlformats.org/officeDocument/2006/relationships/slideLayout" Target="../slideLayouts/slideLayout4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microsoft.com/office/2018/10/relationships/comments" Target="../comments/modernComment_12A_3F3A65A0.xml"/><Relationship Id="rId2" Type="http://schemas.openxmlformats.org/officeDocument/2006/relationships/notesSlide" Target="../notesSlides/notesSlide46.xml"/><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7.xml"/><Relationship Id="rId1" Type="http://schemas.openxmlformats.org/officeDocument/2006/relationships/slideLayout" Target="../slideLayouts/slideLayout44.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18/10/relationships/comments" Target="../comments/modernComment_15E_EBBE804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microsoft.com/office/2018/10/relationships/comments" Target="../comments/modernComment_12C_12282611.xml"/><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microsoft.com/office/2018/10/relationships/comments" Target="../comments/modernComment_163_E979BF81.xml"/><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49FC8A-F82E-0F48-8F68-21AA9CB4DC2F}"/>
              </a:ext>
            </a:extLst>
          </p:cNvPr>
          <p:cNvSpPr>
            <a:spLocks noGrp="1"/>
          </p:cNvSpPr>
          <p:nvPr>
            <p:ph type="ctrTitle"/>
          </p:nvPr>
        </p:nvSpPr>
        <p:spPr>
          <a:xfrm>
            <a:off x="743578" y="2090058"/>
            <a:ext cx="10725777" cy="1934098"/>
          </a:xfrm>
        </p:spPr>
        <p:txBody>
          <a:bodyPr>
            <a:noAutofit/>
          </a:bodyPr>
          <a:lstStyle/>
          <a:p>
            <a:r>
              <a:rPr lang="en-US" sz="4400" b="1"/>
              <a:t>Medication Management in Neonatal and Pediatric Extracorporeal Membrane Oxygenation (ECMO): From Priming to Infusion</a:t>
            </a:r>
            <a:endParaRPr lang="en-US" sz="4400" b="1">
              <a:solidFill>
                <a:schemeClr val="tx1">
                  <a:lumMod val="65000"/>
                  <a:lumOff val="35000"/>
                </a:schemeClr>
              </a:solidFill>
            </a:endParaRPr>
          </a:p>
        </p:txBody>
      </p:sp>
      <p:sp>
        <p:nvSpPr>
          <p:cNvPr id="5" name="Subtitle 2">
            <a:extLst>
              <a:ext uri="{FF2B5EF4-FFF2-40B4-BE49-F238E27FC236}">
                <a16:creationId xmlns:a16="http://schemas.microsoft.com/office/drawing/2014/main" id="{86922392-B0EB-1141-BAC9-5C0D3F69E64A}"/>
              </a:ext>
            </a:extLst>
          </p:cNvPr>
          <p:cNvSpPr>
            <a:spLocks noGrp="1"/>
          </p:cNvSpPr>
          <p:nvPr>
            <p:ph type="subTitle" idx="1"/>
          </p:nvPr>
        </p:nvSpPr>
        <p:spPr>
          <a:xfrm>
            <a:off x="743578" y="4160574"/>
            <a:ext cx="10725776" cy="759770"/>
          </a:xfrm>
        </p:spPr>
        <p:txBody>
          <a:bodyPr vert="horz" lIns="91440" tIns="45720" rIns="91440" bIns="45720" rtlCol="0" anchor="t">
            <a:noAutofit/>
          </a:bodyPr>
          <a:lstStyle/>
          <a:p>
            <a:pPr fontAlgn="base"/>
            <a:r>
              <a:rPr lang="en-US">
                <a:solidFill>
                  <a:srgbClr val="8370B2"/>
                </a:solidFill>
              </a:rPr>
              <a:t>Prit Gor, PharmD​</a:t>
            </a:r>
          </a:p>
          <a:p>
            <a:pPr fontAlgn="base"/>
            <a:r>
              <a:rPr lang="en-US">
                <a:solidFill>
                  <a:srgbClr val="8370B2"/>
                </a:solidFill>
              </a:rPr>
              <a:t>PGY1 Pharmacy Resident​</a:t>
            </a:r>
          </a:p>
          <a:p>
            <a:pPr fontAlgn="base"/>
            <a:r>
              <a:rPr lang="en-US">
                <a:solidFill>
                  <a:srgbClr val="8370B2"/>
                </a:solidFill>
              </a:rPr>
              <a:t>Advocate Christ Medical Center &amp; Advocate Children’s Hospital​</a:t>
            </a:r>
          </a:p>
          <a:p>
            <a:endParaRPr lang="en-US">
              <a:solidFill>
                <a:schemeClr val="tx1">
                  <a:lumMod val="65000"/>
                  <a:lumOff val="35000"/>
                </a:schemeClr>
              </a:solidFill>
              <a:latin typeface="Verdana" panose="020B0604030504040204" pitchFamily="34" charset="0"/>
              <a:ea typeface="Verdana" panose="020B0604030504040204" pitchFamily="34" charset="0"/>
              <a:cs typeface="+mn-lt"/>
            </a:endParaRPr>
          </a:p>
        </p:txBody>
      </p:sp>
    </p:spTree>
    <p:extLst>
      <p:ext uri="{BB962C8B-B14F-4D97-AF65-F5344CB8AC3E}">
        <p14:creationId xmlns:p14="http://schemas.microsoft.com/office/powerpoint/2010/main" val="114690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78977-64E5-67DB-1053-CEBB25F48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5761F-357B-4AB8-2199-90912547F72C}"/>
              </a:ext>
            </a:extLst>
          </p:cNvPr>
          <p:cNvSpPr>
            <a:spLocks noGrp="1"/>
          </p:cNvSpPr>
          <p:nvPr>
            <p:ph type="title"/>
          </p:nvPr>
        </p:nvSpPr>
        <p:spPr>
          <a:xfrm>
            <a:off x="563501" y="554687"/>
            <a:ext cx="6482155" cy="646331"/>
          </a:xfrm>
        </p:spPr>
        <p:txBody>
          <a:bodyPr/>
          <a:lstStyle/>
          <a:p>
            <a:r>
              <a:rPr lang="en-US">
                <a:latin typeface="Verdana"/>
                <a:ea typeface="Verdana"/>
              </a:rPr>
              <a:t>Contraindications</a:t>
            </a:r>
            <a:endParaRPr lang="en-US"/>
          </a:p>
        </p:txBody>
      </p:sp>
      <p:graphicFrame>
        <p:nvGraphicFramePr>
          <p:cNvPr id="5" name="Content Placeholder 4">
            <a:extLst>
              <a:ext uri="{FF2B5EF4-FFF2-40B4-BE49-F238E27FC236}">
                <a16:creationId xmlns:a16="http://schemas.microsoft.com/office/drawing/2014/main" id="{D229021A-C7BB-387F-8BB3-051A8948B71C}"/>
              </a:ext>
            </a:extLst>
          </p:cNvPr>
          <p:cNvGraphicFramePr>
            <a:graphicFrameLocks noGrp="1"/>
          </p:cNvGraphicFramePr>
          <p:nvPr>
            <p:ph sz="half" idx="1"/>
            <p:extLst>
              <p:ext uri="{D42A27DB-BD31-4B8C-83A1-F6EECF244321}">
                <p14:modId xmlns:p14="http://schemas.microsoft.com/office/powerpoint/2010/main" val="2731241425"/>
              </p:ext>
            </p:extLst>
          </p:nvPr>
        </p:nvGraphicFramePr>
        <p:xfrm>
          <a:off x="563133" y="1321668"/>
          <a:ext cx="9032280" cy="4539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BD38997B-56EF-0DEF-2BCB-3A002ECCC891}"/>
              </a:ext>
            </a:extLst>
          </p:cNvPr>
          <p:cNvSpPr txBox="1"/>
          <p:nvPr/>
        </p:nvSpPr>
        <p:spPr>
          <a:xfrm>
            <a:off x="1930" y="6688723"/>
            <a:ext cx="6094070" cy="169277"/>
          </a:xfrm>
          <a:prstGeom prst="rect">
            <a:avLst/>
          </a:prstGeom>
          <a:noFill/>
        </p:spPr>
        <p:txBody>
          <a:bodyPr wrap="square">
            <a:spAutoFit/>
          </a:bodyPr>
          <a:lstStyle/>
          <a:p>
            <a:r>
              <a:rPr lang="en-US" sz="500">
                <a:latin typeface="Verdana"/>
                <a:ea typeface="Verdana"/>
              </a:rPr>
              <a:t>Sakurai K, Singhal N. Extracorporeal membrane oxygenation in children: A brief review. </a:t>
            </a:r>
            <a:r>
              <a:rPr lang="en-US" sz="500" i="1">
                <a:latin typeface="Verdana"/>
                <a:ea typeface="Verdana"/>
              </a:rPr>
              <a:t>J </a:t>
            </a:r>
            <a:r>
              <a:rPr lang="en-US" sz="500" i="1" err="1">
                <a:latin typeface="Verdana"/>
                <a:ea typeface="Verdana"/>
              </a:rPr>
              <a:t>Paediatr</a:t>
            </a:r>
            <a:r>
              <a:rPr lang="en-US" sz="500" i="1">
                <a:latin typeface="Verdana"/>
                <a:ea typeface="Verdana"/>
              </a:rPr>
              <a:t> Child Health</a:t>
            </a:r>
            <a:r>
              <a:rPr lang="en-US" sz="500">
                <a:latin typeface="Verdana"/>
                <a:ea typeface="Verdana"/>
              </a:rPr>
              <a:t>. 2022;58(9):1525-1531. doi:10.1111/jpc.16151</a:t>
            </a:r>
          </a:p>
        </p:txBody>
      </p:sp>
    </p:spTree>
    <p:extLst>
      <p:ext uri="{BB962C8B-B14F-4D97-AF65-F5344CB8AC3E}">
        <p14:creationId xmlns:p14="http://schemas.microsoft.com/office/powerpoint/2010/main" val="369745715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C0DF86B-F9DF-495B-77BE-3345116F9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5AF36-BB6E-DB08-8826-4F4538B5D422}"/>
              </a:ext>
            </a:extLst>
          </p:cNvPr>
          <p:cNvSpPr>
            <a:spLocks noGrp="1"/>
          </p:cNvSpPr>
          <p:nvPr>
            <p:ph type="ctrTitle"/>
          </p:nvPr>
        </p:nvSpPr>
        <p:spPr>
          <a:xfrm>
            <a:off x="729582" y="2774106"/>
            <a:ext cx="10726738" cy="1311128"/>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br>
              <a:rPr lang="en-US" sz="4400" dirty="0">
                <a:latin typeface="Verdana"/>
                <a:ea typeface="Verdana"/>
              </a:rPr>
            </a:br>
            <a:r>
              <a:rPr lang="en-US" sz="4400" dirty="0">
                <a:latin typeface="Verdana"/>
                <a:ea typeface="Verdana"/>
              </a:rPr>
              <a:t>ECMO Circuit</a:t>
            </a:r>
            <a:endParaRPr lang="en-US" sz="4400" dirty="0"/>
          </a:p>
        </p:txBody>
      </p:sp>
    </p:spTree>
    <p:extLst>
      <p:ext uri="{BB962C8B-B14F-4D97-AF65-F5344CB8AC3E}">
        <p14:creationId xmlns:p14="http://schemas.microsoft.com/office/powerpoint/2010/main" val="215805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621B-A03A-1F1B-07CF-41522089737D}"/>
              </a:ext>
            </a:extLst>
          </p:cNvPr>
          <p:cNvSpPr>
            <a:spLocks noGrp="1"/>
          </p:cNvSpPr>
          <p:nvPr>
            <p:ph type="title"/>
          </p:nvPr>
        </p:nvSpPr>
        <p:spPr>
          <a:xfrm>
            <a:off x="474321" y="561680"/>
            <a:ext cx="6482155" cy="646331"/>
          </a:xfrm>
        </p:spPr>
        <p:txBody>
          <a:bodyPr/>
          <a:lstStyle/>
          <a:p>
            <a:r>
              <a:rPr lang="en-US">
                <a:latin typeface="Verdana"/>
                <a:ea typeface="Verdana"/>
              </a:rPr>
              <a:t>ECMO Circuit</a:t>
            </a:r>
            <a:endParaRPr lang="en-US" baseline="30000"/>
          </a:p>
        </p:txBody>
      </p:sp>
      <p:graphicFrame>
        <p:nvGraphicFramePr>
          <p:cNvPr id="4" name="Content Placeholder 3">
            <a:extLst>
              <a:ext uri="{FF2B5EF4-FFF2-40B4-BE49-F238E27FC236}">
                <a16:creationId xmlns:a16="http://schemas.microsoft.com/office/drawing/2014/main" id="{D06939E6-26B8-96E8-3754-4741E4C59949}"/>
              </a:ext>
            </a:extLst>
          </p:cNvPr>
          <p:cNvGraphicFramePr>
            <a:graphicFrameLocks noGrp="1"/>
          </p:cNvGraphicFramePr>
          <p:nvPr>
            <p:ph sz="half" idx="1"/>
            <p:extLst>
              <p:ext uri="{D42A27DB-BD31-4B8C-83A1-F6EECF244321}">
                <p14:modId xmlns:p14="http://schemas.microsoft.com/office/powerpoint/2010/main" val="1850763377"/>
              </p:ext>
            </p:extLst>
          </p:nvPr>
        </p:nvGraphicFramePr>
        <p:xfrm>
          <a:off x="475104" y="1421342"/>
          <a:ext cx="9120107" cy="4328140"/>
        </p:xfrm>
        <a:graphic>
          <a:graphicData uri="http://schemas.openxmlformats.org/drawingml/2006/table">
            <a:tbl>
              <a:tblPr firstRow="1" bandRow="1">
                <a:tableStyleId>{5DA37D80-6434-44D0-A028-1B22A696006F}</a:tableStyleId>
              </a:tblPr>
              <a:tblGrid>
                <a:gridCol w="2308215">
                  <a:extLst>
                    <a:ext uri="{9D8B030D-6E8A-4147-A177-3AD203B41FA5}">
                      <a16:colId xmlns:a16="http://schemas.microsoft.com/office/drawing/2014/main" val="2615362473"/>
                    </a:ext>
                  </a:extLst>
                </a:gridCol>
                <a:gridCol w="6811892">
                  <a:extLst>
                    <a:ext uri="{9D8B030D-6E8A-4147-A177-3AD203B41FA5}">
                      <a16:colId xmlns:a16="http://schemas.microsoft.com/office/drawing/2014/main" val="395196357"/>
                    </a:ext>
                  </a:extLst>
                </a:gridCol>
              </a:tblGrid>
              <a:tr h="470734">
                <a:tc>
                  <a:txBody>
                    <a:bodyPr/>
                    <a:lstStyle/>
                    <a:p>
                      <a:r>
                        <a:rPr lang="en-US" sz="2400">
                          <a:latin typeface="+mn-lt"/>
                        </a:rPr>
                        <a:t>Component</a:t>
                      </a:r>
                    </a:p>
                  </a:txBody>
                  <a:tcPr/>
                </a:tc>
                <a:tc>
                  <a:txBody>
                    <a:bodyPr/>
                    <a:lstStyle/>
                    <a:p>
                      <a:r>
                        <a:rPr lang="en-US" sz="2400">
                          <a:latin typeface="+mn-lt"/>
                        </a:rPr>
                        <a:t>Description</a:t>
                      </a:r>
                    </a:p>
                  </a:txBody>
                  <a:tcPr/>
                </a:tc>
                <a:extLst>
                  <a:ext uri="{0D108BD9-81ED-4DB2-BD59-A6C34878D82A}">
                    <a16:rowId xmlns:a16="http://schemas.microsoft.com/office/drawing/2014/main" val="1227576898"/>
                  </a:ext>
                </a:extLst>
              </a:tr>
              <a:tr h="1346824">
                <a:tc>
                  <a:txBody>
                    <a:bodyPr/>
                    <a:lstStyle/>
                    <a:p>
                      <a:r>
                        <a:rPr lang="en-US" sz="2000">
                          <a:latin typeface="+mn-lt"/>
                        </a:rPr>
                        <a:t>Vascular cannula</a:t>
                      </a:r>
                    </a:p>
                  </a:txBody>
                  <a:tcPr/>
                </a:tc>
                <a:tc>
                  <a:txBody>
                    <a:bodyPr/>
                    <a:lstStyle/>
                    <a:p>
                      <a:r>
                        <a:rPr lang="en-US" sz="2000">
                          <a:latin typeface="+mn-lt"/>
                        </a:rPr>
                        <a:t>Single lumen: provides venous and arterial access for patients receiving VA ECMO or multiple venous access in VV ECMO </a:t>
                      </a:r>
                    </a:p>
                    <a:p>
                      <a:pPr lvl="0">
                        <a:buNone/>
                      </a:pPr>
                      <a:endParaRPr lang="en-US" sz="2000">
                        <a:latin typeface="+mn-lt"/>
                      </a:endParaRPr>
                    </a:p>
                    <a:p>
                      <a:pPr lvl="0">
                        <a:buNone/>
                      </a:pPr>
                      <a:r>
                        <a:rPr lang="en-US" sz="2000">
                          <a:latin typeface="+mn-lt"/>
                        </a:rPr>
                        <a:t>Dual Lumen: VV</a:t>
                      </a:r>
                      <a:r>
                        <a:rPr lang="en-US" sz="2000" kern="1200" noProof="0">
                          <a:solidFill>
                            <a:srgbClr val="000000"/>
                          </a:solidFill>
                          <a:latin typeface="+mn-lt"/>
                        </a:rPr>
                        <a:t> support via a single jugular venous access site</a:t>
                      </a:r>
                      <a:endParaRPr lang="en-US">
                        <a:latin typeface="+mn-lt"/>
                      </a:endParaRPr>
                    </a:p>
                  </a:txBody>
                  <a:tcPr/>
                </a:tc>
                <a:extLst>
                  <a:ext uri="{0D108BD9-81ED-4DB2-BD59-A6C34878D82A}">
                    <a16:rowId xmlns:a16="http://schemas.microsoft.com/office/drawing/2014/main" val="1710674521"/>
                  </a:ext>
                </a:extLst>
              </a:tr>
              <a:tr h="405354">
                <a:tc>
                  <a:txBody>
                    <a:bodyPr/>
                    <a:lstStyle/>
                    <a:p>
                      <a:pPr lvl="0">
                        <a:buNone/>
                      </a:pPr>
                      <a:r>
                        <a:rPr lang="en-US" sz="2000">
                          <a:latin typeface="+mn-lt"/>
                        </a:rPr>
                        <a:t>Tubing</a:t>
                      </a:r>
                    </a:p>
                  </a:txBody>
                  <a:tcPr/>
                </a:tc>
                <a:tc>
                  <a:txBody>
                    <a:bodyPr/>
                    <a:lstStyle/>
                    <a:p>
                      <a:pPr lvl="0">
                        <a:buNone/>
                      </a:pPr>
                      <a:r>
                        <a:rPr lang="en-US" sz="2000" kern="1200" noProof="0" dirty="0">
                          <a:solidFill>
                            <a:srgbClr val="000000"/>
                          </a:solidFill>
                          <a:latin typeface="+mn-lt"/>
                        </a:rPr>
                        <a:t>Connects components and transports blood</a:t>
                      </a:r>
                    </a:p>
                  </a:txBody>
                  <a:tcPr/>
                </a:tc>
                <a:extLst>
                  <a:ext uri="{0D108BD9-81ED-4DB2-BD59-A6C34878D82A}">
                    <a16:rowId xmlns:a16="http://schemas.microsoft.com/office/drawing/2014/main" val="2527035053"/>
                  </a:ext>
                </a:extLst>
              </a:tr>
              <a:tr h="1019924">
                <a:tc>
                  <a:txBody>
                    <a:bodyPr/>
                    <a:lstStyle/>
                    <a:p>
                      <a:pPr lvl="0">
                        <a:buNone/>
                      </a:pPr>
                      <a:r>
                        <a:rPr lang="en-US" sz="2000">
                          <a:latin typeface="+mn-lt"/>
                        </a:rPr>
                        <a:t>Pumps (e.g. roller and centrifugal pump)</a:t>
                      </a:r>
                    </a:p>
                  </a:txBody>
                  <a:tcPr/>
                </a:tc>
                <a:tc>
                  <a:txBody>
                    <a:bodyPr/>
                    <a:lstStyle/>
                    <a:p>
                      <a:r>
                        <a:rPr lang="en-US" sz="2000" dirty="0">
                          <a:latin typeface="+mn-lt"/>
                        </a:rPr>
                        <a:t>Helps pump blood from the body through the oxygenator</a:t>
                      </a:r>
                    </a:p>
                  </a:txBody>
                  <a:tcPr/>
                </a:tc>
                <a:extLst>
                  <a:ext uri="{0D108BD9-81ED-4DB2-BD59-A6C34878D82A}">
                    <a16:rowId xmlns:a16="http://schemas.microsoft.com/office/drawing/2014/main" val="676892087"/>
                  </a:ext>
                </a:extLst>
              </a:tr>
              <a:tr h="405354">
                <a:tc>
                  <a:txBody>
                    <a:bodyPr/>
                    <a:lstStyle/>
                    <a:p>
                      <a:pPr lvl="0">
                        <a:buNone/>
                      </a:pPr>
                      <a:r>
                        <a:rPr lang="en-US" sz="2000">
                          <a:latin typeface="+mn-lt"/>
                        </a:rPr>
                        <a:t>Oxygenator</a:t>
                      </a:r>
                    </a:p>
                  </a:txBody>
                  <a:tcPr/>
                </a:tc>
                <a:tc>
                  <a:txBody>
                    <a:bodyPr/>
                    <a:lstStyle/>
                    <a:p>
                      <a:pPr lvl="0" algn="l">
                        <a:lnSpc>
                          <a:spcPct val="100000"/>
                        </a:lnSpc>
                        <a:spcBef>
                          <a:spcPts val="0"/>
                        </a:spcBef>
                        <a:spcAft>
                          <a:spcPts val="0"/>
                        </a:spcAft>
                      </a:pPr>
                      <a:r>
                        <a:rPr lang="en-US" sz="2000">
                          <a:latin typeface="+mn-lt"/>
                        </a:rPr>
                        <a:t>Add O</a:t>
                      </a:r>
                      <a:r>
                        <a:rPr lang="en-US" sz="2000" baseline="-25000">
                          <a:latin typeface="+mn-lt"/>
                        </a:rPr>
                        <a:t>2</a:t>
                      </a:r>
                      <a:r>
                        <a:rPr lang="en-US" sz="2000">
                          <a:latin typeface="+mn-lt"/>
                        </a:rPr>
                        <a:t> and remove CO</a:t>
                      </a:r>
                      <a:r>
                        <a:rPr lang="en-US" sz="1300" b="0" i="0" u="none" strike="noStrike" noProof="0">
                          <a:latin typeface="+mn-lt"/>
                        </a:rPr>
                        <a:t>2 </a:t>
                      </a:r>
                      <a:r>
                        <a:rPr lang="en-US" sz="2000">
                          <a:latin typeface="+mn-lt"/>
                        </a:rPr>
                        <a:t>from blood</a:t>
                      </a:r>
                      <a:endParaRPr lang="en-US">
                        <a:latin typeface="+mn-lt"/>
                      </a:endParaRPr>
                    </a:p>
                  </a:txBody>
                  <a:tcPr/>
                </a:tc>
                <a:extLst>
                  <a:ext uri="{0D108BD9-81ED-4DB2-BD59-A6C34878D82A}">
                    <a16:rowId xmlns:a16="http://schemas.microsoft.com/office/drawing/2014/main" val="3839853175"/>
                  </a:ext>
                </a:extLst>
              </a:tr>
              <a:tr h="679950">
                <a:tc>
                  <a:txBody>
                    <a:bodyPr/>
                    <a:lstStyle/>
                    <a:p>
                      <a:pPr lvl="0">
                        <a:buNone/>
                      </a:pPr>
                      <a:r>
                        <a:rPr lang="en-US" sz="2000">
                          <a:latin typeface="+mn-lt"/>
                        </a:rPr>
                        <a:t>Heat exchanger</a:t>
                      </a:r>
                    </a:p>
                  </a:txBody>
                  <a:tcPr/>
                </a:tc>
                <a:tc>
                  <a:txBody>
                    <a:bodyPr/>
                    <a:lstStyle/>
                    <a:p>
                      <a:pPr lvl="0">
                        <a:buNone/>
                      </a:pPr>
                      <a:r>
                        <a:rPr lang="en-US" sz="2000" dirty="0">
                          <a:latin typeface="+mn-lt"/>
                        </a:rPr>
                        <a:t>Maintains temperature of blood </a:t>
                      </a:r>
                    </a:p>
                  </a:txBody>
                  <a:tcPr/>
                </a:tc>
                <a:extLst>
                  <a:ext uri="{0D108BD9-81ED-4DB2-BD59-A6C34878D82A}">
                    <a16:rowId xmlns:a16="http://schemas.microsoft.com/office/drawing/2014/main" val="1179822782"/>
                  </a:ext>
                </a:extLst>
              </a:tr>
            </a:tbl>
          </a:graphicData>
        </a:graphic>
      </p:graphicFrame>
      <p:sp>
        <p:nvSpPr>
          <p:cNvPr id="5" name="TextBox 4">
            <a:extLst>
              <a:ext uri="{FF2B5EF4-FFF2-40B4-BE49-F238E27FC236}">
                <a16:creationId xmlns:a16="http://schemas.microsoft.com/office/drawing/2014/main" id="{C36164CF-EFEC-AB81-7234-0A0ADADD6107}"/>
              </a:ext>
            </a:extLst>
          </p:cNvPr>
          <p:cNvSpPr txBox="1"/>
          <p:nvPr/>
        </p:nvSpPr>
        <p:spPr>
          <a:xfrm>
            <a:off x="1930" y="6625062"/>
            <a:ext cx="6094070" cy="246221"/>
          </a:xfrm>
          <a:prstGeom prst="rect">
            <a:avLst/>
          </a:prstGeom>
          <a:noFill/>
        </p:spPr>
        <p:txBody>
          <a:bodyPr wrap="square">
            <a:spAutoFit/>
          </a:bodyPr>
          <a:lstStyle/>
          <a:p>
            <a:r>
              <a:rPr lang="en-US" sz="500" i="1" err="1">
                <a:latin typeface="Verdana"/>
                <a:ea typeface="Verdana"/>
              </a:rPr>
              <a:t>Lequier</a:t>
            </a:r>
            <a:r>
              <a:rPr lang="en-US" sz="500" i="1">
                <a:latin typeface="Verdana"/>
                <a:ea typeface="Verdana"/>
              </a:rPr>
              <a:t> L, Horton SB, McMullan DM, Bartlett RH. Extracorporeal membrane oxygenation circuitry. </a:t>
            </a:r>
            <a:r>
              <a:rPr lang="en-US" sz="500" i="1" err="1">
                <a:latin typeface="Verdana"/>
                <a:ea typeface="Verdana"/>
              </a:rPr>
              <a:t>Pediatr</a:t>
            </a:r>
            <a:r>
              <a:rPr lang="en-US" sz="500" i="1">
                <a:latin typeface="Verdana"/>
                <a:ea typeface="Verdana"/>
              </a:rPr>
              <a:t> Crit Care Med. 2013;14(5 Suppl 1):S7-S12. doi:10.1097/PCC.0b013e318292dd1</a:t>
            </a:r>
          </a:p>
        </p:txBody>
      </p:sp>
    </p:spTree>
    <p:extLst>
      <p:ext uri="{BB962C8B-B14F-4D97-AF65-F5344CB8AC3E}">
        <p14:creationId xmlns:p14="http://schemas.microsoft.com/office/powerpoint/2010/main" val="260371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0C65-BFAA-890F-C6C9-33F961EBC8C2}"/>
              </a:ext>
            </a:extLst>
          </p:cNvPr>
          <p:cNvSpPr>
            <a:spLocks noGrp="1"/>
          </p:cNvSpPr>
          <p:nvPr>
            <p:ph type="title"/>
          </p:nvPr>
        </p:nvSpPr>
        <p:spPr>
          <a:xfrm>
            <a:off x="516891" y="491382"/>
            <a:ext cx="6482155" cy="646331"/>
          </a:xfrm>
        </p:spPr>
        <p:txBody>
          <a:bodyPr/>
          <a:lstStyle/>
          <a:p>
            <a:r>
              <a:rPr lang="en-US"/>
              <a:t>Roller Pump</a:t>
            </a:r>
          </a:p>
        </p:txBody>
      </p:sp>
      <p:sp>
        <p:nvSpPr>
          <p:cNvPr id="5" name="TextBox 4">
            <a:extLst>
              <a:ext uri="{FF2B5EF4-FFF2-40B4-BE49-F238E27FC236}">
                <a16:creationId xmlns:a16="http://schemas.microsoft.com/office/drawing/2014/main" id="{0E640C8F-715A-0C76-2E94-97AE62022B66}"/>
              </a:ext>
            </a:extLst>
          </p:cNvPr>
          <p:cNvSpPr txBox="1"/>
          <p:nvPr/>
        </p:nvSpPr>
        <p:spPr>
          <a:xfrm>
            <a:off x="0" y="6688723"/>
            <a:ext cx="8742379" cy="169277"/>
          </a:xfrm>
          <a:prstGeom prst="rect">
            <a:avLst/>
          </a:prstGeom>
          <a:noFill/>
        </p:spPr>
        <p:txBody>
          <a:bodyPr wrap="square">
            <a:spAutoFit/>
          </a:bodyPr>
          <a:lstStyle/>
          <a:p>
            <a:r>
              <a:rPr lang="en-US" sz="500"/>
              <a:t>Thiagarajan, Ravi R. Extracorporeal Membrane Oxygenation in Infants and Children. Jun 7, 2016.  </a:t>
            </a:r>
          </a:p>
        </p:txBody>
      </p:sp>
      <p:pic>
        <p:nvPicPr>
          <p:cNvPr id="5122" name="Picture 2">
            <a:extLst>
              <a:ext uri="{FF2B5EF4-FFF2-40B4-BE49-F238E27FC236}">
                <a16:creationId xmlns:a16="http://schemas.microsoft.com/office/drawing/2014/main" id="{2495C607-D585-510D-4430-F9E8508EBF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92" t="-633" r="55648" b="633"/>
          <a:stretch>
            <a:fillRect/>
          </a:stretch>
        </p:blipFill>
        <p:spPr bwMode="auto">
          <a:xfrm>
            <a:off x="3514918" y="1140023"/>
            <a:ext cx="3374169" cy="495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8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311B-E2C1-47DB-C046-F1817B3187D7}"/>
              </a:ext>
            </a:extLst>
          </p:cNvPr>
          <p:cNvSpPr>
            <a:spLocks noGrp="1"/>
          </p:cNvSpPr>
          <p:nvPr>
            <p:ph type="title"/>
          </p:nvPr>
        </p:nvSpPr>
        <p:spPr>
          <a:xfrm>
            <a:off x="492580" y="473421"/>
            <a:ext cx="6482155" cy="646331"/>
          </a:xfrm>
        </p:spPr>
        <p:txBody>
          <a:bodyPr/>
          <a:lstStyle/>
          <a:p>
            <a:r>
              <a:rPr lang="en-US"/>
              <a:t>Centrifugal Pump</a:t>
            </a:r>
          </a:p>
        </p:txBody>
      </p:sp>
      <p:pic>
        <p:nvPicPr>
          <p:cNvPr id="6148" name="Picture 4">
            <a:extLst>
              <a:ext uri="{FF2B5EF4-FFF2-40B4-BE49-F238E27FC236}">
                <a16:creationId xmlns:a16="http://schemas.microsoft.com/office/drawing/2014/main" id="{836507B1-CBB9-6980-378B-69D583B27A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a:fillRect/>
          </a:stretch>
        </p:blipFill>
        <p:spPr bwMode="auto">
          <a:xfrm>
            <a:off x="3586605" y="1163396"/>
            <a:ext cx="3250319" cy="45329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5F94BE-C01C-77C2-2C58-B68AEC47C125}"/>
              </a:ext>
            </a:extLst>
          </p:cNvPr>
          <p:cNvSpPr txBox="1"/>
          <p:nvPr/>
        </p:nvSpPr>
        <p:spPr>
          <a:xfrm>
            <a:off x="0" y="6688723"/>
            <a:ext cx="8742379" cy="169277"/>
          </a:xfrm>
          <a:prstGeom prst="rect">
            <a:avLst/>
          </a:prstGeom>
          <a:noFill/>
        </p:spPr>
        <p:txBody>
          <a:bodyPr wrap="square">
            <a:spAutoFit/>
          </a:bodyPr>
          <a:lstStyle/>
          <a:p>
            <a:r>
              <a:rPr lang="en-US" sz="500"/>
              <a:t>Thiagarajan, Ravi R. Extracorporeal Membrane Oxygenation in Infants and Children. Jun 7, 2016.  </a:t>
            </a:r>
          </a:p>
        </p:txBody>
      </p:sp>
    </p:spTree>
    <p:extLst>
      <p:ext uri="{BB962C8B-B14F-4D97-AF65-F5344CB8AC3E}">
        <p14:creationId xmlns:p14="http://schemas.microsoft.com/office/powerpoint/2010/main" val="2692451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BBE6BD-9E23-F4A8-FA75-B475B762D8DD}"/>
              </a:ext>
            </a:extLst>
          </p:cNvPr>
          <p:cNvSpPr>
            <a:spLocks noGrp="1"/>
          </p:cNvSpPr>
          <p:nvPr>
            <p:ph type="title"/>
          </p:nvPr>
        </p:nvSpPr>
        <p:spPr>
          <a:xfrm>
            <a:off x="472605" y="357984"/>
            <a:ext cx="3614265" cy="1200329"/>
          </a:xfrm>
        </p:spPr>
        <p:txBody>
          <a:bodyPr/>
          <a:lstStyle/>
          <a:p>
            <a:r>
              <a:rPr lang="en-US"/>
              <a:t>Membrane Oxygenator</a:t>
            </a:r>
          </a:p>
        </p:txBody>
      </p:sp>
      <p:sp>
        <p:nvSpPr>
          <p:cNvPr id="9" name="TextBox 8">
            <a:extLst>
              <a:ext uri="{FF2B5EF4-FFF2-40B4-BE49-F238E27FC236}">
                <a16:creationId xmlns:a16="http://schemas.microsoft.com/office/drawing/2014/main" id="{589E130B-70A2-A5CA-1FEE-D74D2E02AEB0}"/>
              </a:ext>
            </a:extLst>
          </p:cNvPr>
          <p:cNvSpPr txBox="1"/>
          <p:nvPr/>
        </p:nvSpPr>
        <p:spPr>
          <a:xfrm>
            <a:off x="7334745" y="6688723"/>
            <a:ext cx="5145024" cy="169277"/>
          </a:xfrm>
          <a:prstGeom prst="rect">
            <a:avLst/>
          </a:prstGeom>
          <a:noFill/>
        </p:spPr>
        <p:txBody>
          <a:bodyPr wrap="square">
            <a:spAutoFit/>
          </a:bodyPr>
          <a:lstStyle/>
          <a:p>
            <a:r>
              <a:rPr lang="en-US" sz="500"/>
              <a:t>ECMO (Extracorporeal membrane oxygenation) structure vector illustration. </a:t>
            </a:r>
            <a:r>
              <a:rPr lang="en-US" sz="500" i="1" err="1"/>
              <a:t>Alamy</a:t>
            </a:r>
            <a:r>
              <a:rPr lang="en-US" sz="500" i="1"/>
              <a:t>. </a:t>
            </a:r>
            <a:r>
              <a:rPr lang="en-US" sz="500"/>
              <a:t>January 19, 2021</a:t>
            </a:r>
          </a:p>
        </p:txBody>
      </p:sp>
      <p:pic>
        <p:nvPicPr>
          <p:cNvPr id="3" name="Content Placeholder 3" descr="Diagram of a diagram of a heart&#10;&#10;AI-generated content may be incorrect.">
            <a:extLst>
              <a:ext uri="{FF2B5EF4-FFF2-40B4-BE49-F238E27FC236}">
                <a16:creationId xmlns:a16="http://schemas.microsoft.com/office/drawing/2014/main" id="{40BF74E5-31CE-F927-7D98-8E002DF9663D}"/>
              </a:ext>
            </a:extLst>
          </p:cNvPr>
          <p:cNvPicPr>
            <a:picLocks noChangeAspect="1"/>
          </p:cNvPicPr>
          <p:nvPr/>
        </p:nvPicPr>
        <p:blipFill>
          <a:blip r:embed="rId3"/>
          <a:srcRect b="13435"/>
          <a:stretch>
            <a:fillRect/>
          </a:stretch>
        </p:blipFill>
        <p:spPr>
          <a:xfrm>
            <a:off x="5904763" y="1710788"/>
            <a:ext cx="4002494" cy="3317672"/>
          </a:xfrm>
          <a:prstGeom prst="rect">
            <a:avLst/>
          </a:prstGeom>
        </p:spPr>
      </p:pic>
      <p:sp>
        <p:nvSpPr>
          <p:cNvPr id="7" name="Title 1">
            <a:extLst>
              <a:ext uri="{FF2B5EF4-FFF2-40B4-BE49-F238E27FC236}">
                <a16:creationId xmlns:a16="http://schemas.microsoft.com/office/drawing/2014/main" id="{3D9630EE-0EB2-FFE2-F88E-856B91B6AEC6}"/>
              </a:ext>
            </a:extLst>
          </p:cNvPr>
          <p:cNvSpPr txBox="1">
            <a:spLocks/>
          </p:cNvSpPr>
          <p:nvPr/>
        </p:nvSpPr>
        <p:spPr>
          <a:xfrm>
            <a:off x="5905858" y="362915"/>
            <a:ext cx="3614264" cy="12003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Bubble oxygenator</a:t>
            </a:r>
          </a:p>
        </p:txBody>
      </p:sp>
      <p:pic>
        <p:nvPicPr>
          <p:cNvPr id="1028" name="Picture 4" descr="Preparation and modification of membranes for extracorporeal ...">
            <a:extLst>
              <a:ext uri="{FF2B5EF4-FFF2-40B4-BE49-F238E27FC236}">
                <a16:creationId xmlns:a16="http://schemas.microsoft.com/office/drawing/2014/main" id="{54AB30ED-3CB0-1F61-5A47-A6B48CD2B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67" y="2554746"/>
            <a:ext cx="5016961" cy="20108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A64489-0333-E1B6-3D67-438C5E531BD0}"/>
              </a:ext>
            </a:extLst>
          </p:cNvPr>
          <p:cNvSpPr txBox="1"/>
          <p:nvPr/>
        </p:nvSpPr>
        <p:spPr>
          <a:xfrm>
            <a:off x="0" y="6509891"/>
            <a:ext cx="5066563" cy="369332"/>
          </a:xfrm>
          <a:prstGeom prst="rect">
            <a:avLst/>
          </a:prstGeom>
          <a:noFill/>
        </p:spPr>
        <p:txBody>
          <a:bodyPr wrap="square">
            <a:spAutoFit/>
          </a:bodyPr>
          <a:lstStyle/>
          <a:p>
            <a:r>
              <a:rPr lang="en-US" sz="500" b="0" i="0">
                <a:solidFill>
                  <a:srgbClr val="000000"/>
                </a:solidFill>
                <a:effectLst/>
                <a:latin typeface="Roboto" panose="02000000000000000000" pitchFamily="2" charset="0"/>
              </a:rPr>
              <a:t>Sheng D, Zhang L, Yang G, et al. Preparation and modification of membranes for extracorporeal membrane oxygenator: A review. </a:t>
            </a:r>
            <a:r>
              <a:rPr lang="en-US" sz="500" b="0" i="1">
                <a:solidFill>
                  <a:srgbClr val="000000"/>
                </a:solidFill>
                <a:effectLst/>
                <a:latin typeface="Roboto" panose="02000000000000000000" pitchFamily="2" charset="0"/>
              </a:rPr>
              <a:t>Chin J Chem Eng</a:t>
            </a:r>
            <a:r>
              <a:rPr lang="en-US" sz="500" b="0" i="0">
                <a:solidFill>
                  <a:srgbClr val="000000"/>
                </a:solidFill>
                <a:effectLst/>
                <a:latin typeface="Roboto" panose="02000000000000000000" pitchFamily="2" charset="0"/>
              </a:rPr>
              <a:t>. 2025;82:39–56</a:t>
            </a:r>
            <a:r>
              <a:rPr lang="en-US" b="0" i="0">
                <a:solidFill>
                  <a:srgbClr val="000000"/>
                </a:solidFill>
                <a:effectLst/>
                <a:latin typeface="Roboto" panose="02000000000000000000" pitchFamily="2" charset="0"/>
              </a:rPr>
              <a:t>.</a:t>
            </a:r>
            <a:endParaRPr lang="en-US"/>
          </a:p>
        </p:txBody>
      </p:sp>
    </p:spTree>
    <p:extLst>
      <p:ext uri="{BB962C8B-B14F-4D97-AF65-F5344CB8AC3E}">
        <p14:creationId xmlns:p14="http://schemas.microsoft.com/office/powerpoint/2010/main" val="3103332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of a diagram of blood oxygen&#10;&#10;AI-generated content may be incorrect.">
            <a:extLst>
              <a:ext uri="{FF2B5EF4-FFF2-40B4-BE49-F238E27FC236}">
                <a16:creationId xmlns:a16="http://schemas.microsoft.com/office/drawing/2014/main" id="{9166B789-F842-E49A-60E9-0CC08B3ECCAF}"/>
              </a:ext>
            </a:extLst>
          </p:cNvPr>
          <p:cNvPicPr>
            <a:picLocks noChangeAspect="1"/>
          </p:cNvPicPr>
          <p:nvPr/>
        </p:nvPicPr>
        <p:blipFill>
          <a:blip r:embed="rId4"/>
          <a:stretch>
            <a:fillRect/>
          </a:stretch>
        </p:blipFill>
        <p:spPr>
          <a:xfrm>
            <a:off x="653327" y="916634"/>
            <a:ext cx="8868035" cy="5036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3">
            <a:extLst>
              <a:ext uri="{FF2B5EF4-FFF2-40B4-BE49-F238E27FC236}">
                <a16:creationId xmlns:a16="http://schemas.microsoft.com/office/drawing/2014/main" id="{58623751-9FA2-C6B4-EF6D-2CFEEA40A028}"/>
              </a:ext>
            </a:extLst>
          </p:cNvPr>
          <p:cNvSpPr>
            <a:spLocks noGrp="1"/>
          </p:cNvSpPr>
          <p:nvPr>
            <p:ph type="title"/>
          </p:nvPr>
        </p:nvSpPr>
        <p:spPr>
          <a:xfrm>
            <a:off x="655316" y="263878"/>
            <a:ext cx="7671667" cy="646331"/>
          </a:xfrm>
        </p:spPr>
        <p:txBody>
          <a:bodyPr/>
          <a:lstStyle/>
          <a:p>
            <a:r>
              <a:rPr lang="en-US">
                <a:latin typeface="Verdana"/>
                <a:ea typeface="Verdana"/>
              </a:rPr>
              <a:t>ECMO Circuit</a:t>
            </a:r>
            <a:endParaRPr lang="en-US"/>
          </a:p>
        </p:txBody>
      </p:sp>
      <p:sp>
        <p:nvSpPr>
          <p:cNvPr id="4" name="TextBox 3">
            <a:extLst>
              <a:ext uri="{FF2B5EF4-FFF2-40B4-BE49-F238E27FC236}">
                <a16:creationId xmlns:a16="http://schemas.microsoft.com/office/drawing/2014/main" id="{8D91E764-00D5-F0F2-BDE9-081176AA2A3C}"/>
              </a:ext>
            </a:extLst>
          </p:cNvPr>
          <p:cNvSpPr txBox="1"/>
          <p:nvPr/>
        </p:nvSpPr>
        <p:spPr>
          <a:xfrm>
            <a:off x="0" y="6688723"/>
            <a:ext cx="6096000" cy="169277"/>
          </a:xfrm>
          <a:prstGeom prst="rect">
            <a:avLst/>
          </a:prstGeom>
          <a:noFill/>
        </p:spPr>
        <p:txBody>
          <a:bodyPr wrap="square">
            <a:spAutoFit/>
          </a:bodyPr>
          <a:lstStyle/>
          <a:p>
            <a:r>
              <a:rPr lang="en-US" sz="500" b="0" i="0">
                <a:solidFill>
                  <a:srgbClr val="000000"/>
                </a:solidFill>
                <a:effectLst/>
                <a:latin typeface="Roboto" panose="02000000000000000000" pitchFamily="2" charset="0"/>
              </a:rPr>
              <a:t>Glowka L, Popescu WM, Patel B. Extracorporeal membrane oxygenation in thoracic surgery: A game changer! </a:t>
            </a:r>
            <a:r>
              <a:rPr lang="en-US" sz="500" b="0" i="1">
                <a:solidFill>
                  <a:srgbClr val="000000"/>
                </a:solidFill>
                <a:effectLst/>
                <a:latin typeface="Roboto" panose="02000000000000000000" pitchFamily="2" charset="0"/>
              </a:rPr>
              <a:t>Best Practice &amp; Research Clinical </a:t>
            </a:r>
            <a:r>
              <a:rPr lang="en-US" sz="500" b="0" i="1" err="1">
                <a:solidFill>
                  <a:srgbClr val="000000"/>
                </a:solidFill>
                <a:effectLst/>
                <a:latin typeface="Roboto" panose="02000000000000000000" pitchFamily="2" charset="0"/>
              </a:rPr>
              <a:t>Anaesthesiology</a:t>
            </a:r>
            <a:r>
              <a:rPr lang="en-US" sz="500" b="0" i="0">
                <a:solidFill>
                  <a:srgbClr val="000000"/>
                </a:solidFill>
                <a:effectLst/>
                <a:latin typeface="Roboto" panose="02000000000000000000" pitchFamily="2" charset="0"/>
              </a:rPr>
              <a:t>. 2024;38(1):47–57. </a:t>
            </a:r>
            <a:endParaRPr lang="en-US" sz="500"/>
          </a:p>
        </p:txBody>
      </p:sp>
    </p:spTree>
    <p:extLst>
      <p:ext uri="{BB962C8B-B14F-4D97-AF65-F5344CB8AC3E}">
        <p14:creationId xmlns:p14="http://schemas.microsoft.com/office/powerpoint/2010/main" val="97050609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34A6-1D9B-93C7-09AA-5799C765EC64}"/>
              </a:ext>
            </a:extLst>
          </p:cNvPr>
          <p:cNvSpPr>
            <a:spLocks noGrp="1"/>
          </p:cNvSpPr>
          <p:nvPr>
            <p:ph type="title"/>
          </p:nvPr>
        </p:nvSpPr>
        <p:spPr>
          <a:xfrm>
            <a:off x="688981" y="688970"/>
            <a:ext cx="8642873" cy="1200329"/>
          </a:xfrm>
        </p:spPr>
        <p:txBody>
          <a:bodyPr/>
          <a:lstStyle/>
          <a:p>
            <a:r>
              <a:rPr lang="en-US" dirty="0">
                <a:latin typeface="Verdana"/>
                <a:ea typeface="Verdana"/>
              </a:rPr>
              <a:t>Priming of the Circuit</a:t>
            </a:r>
            <a:endParaRPr lang="en-US" b="0" dirty="0">
              <a:latin typeface="Verdana"/>
              <a:ea typeface="Verdana"/>
            </a:endParaRPr>
          </a:p>
          <a:p>
            <a:endParaRPr lang="en-US" dirty="0"/>
          </a:p>
        </p:txBody>
      </p:sp>
      <p:graphicFrame>
        <p:nvGraphicFramePr>
          <p:cNvPr id="4" name="Content Placeholder 3">
            <a:extLst>
              <a:ext uri="{FF2B5EF4-FFF2-40B4-BE49-F238E27FC236}">
                <a16:creationId xmlns:a16="http://schemas.microsoft.com/office/drawing/2014/main" id="{49195863-919F-9C15-C6D9-B05798FA6C7B}"/>
              </a:ext>
            </a:extLst>
          </p:cNvPr>
          <p:cNvGraphicFramePr>
            <a:graphicFrameLocks noGrp="1"/>
          </p:cNvGraphicFramePr>
          <p:nvPr>
            <p:ph sz="half" idx="1"/>
            <p:extLst>
              <p:ext uri="{D42A27DB-BD31-4B8C-83A1-F6EECF244321}">
                <p14:modId xmlns:p14="http://schemas.microsoft.com/office/powerpoint/2010/main" val="3901584414"/>
              </p:ext>
            </p:extLst>
          </p:nvPr>
        </p:nvGraphicFramePr>
        <p:xfrm>
          <a:off x="767080" y="1401734"/>
          <a:ext cx="8764270" cy="4104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846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B244-D7C3-B69B-FDE0-F9153D09954C}"/>
              </a:ext>
            </a:extLst>
          </p:cNvPr>
          <p:cNvSpPr>
            <a:spLocks noGrp="1"/>
          </p:cNvSpPr>
          <p:nvPr>
            <p:ph type="title"/>
          </p:nvPr>
        </p:nvSpPr>
        <p:spPr>
          <a:xfrm>
            <a:off x="618282" y="878362"/>
            <a:ext cx="8642873" cy="646331"/>
          </a:xfrm>
        </p:spPr>
        <p:txBody>
          <a:bodyPr/>
          <a:lstStyle/>
          <a:p>
            <a:r>
              <a:rPr lang="en-US" dirty="0"/>
              <a:t>Assessment #1</a:t>
            </a:r>
          </a:p>
        </p:txBody>
      </p:sp>
      <p:sp>
        <p:nvSpPr>
          <p:cNvPr id="3" name="Content Placeholder 2">
            <a:extLst>
              <a:ext uri="{FF2B5EF4-FFF2-40B4-BE49-F238E27FC236}">
                <a16:creationId xmlns:a16="http://schemas.microsoft.com/office/drawing/2014/main" id="{A040D77F-B4D9-9E3F-C629-F1BA8073EF99}"/>
              </a:ext>
            </a:extLst>
          </p:cNvPr>
          <p:cNvSpPr>
            <a:spLocks noGrp="1"/>
          </p:cNvSpPr>
          <p:nvPr>
            <p:ph sz="half" idx="1"/>
          </p:nvPr>
        </p:nvSpPr>
        <p:spPr>
          <a:xfrm>
            <a:off x="618281" y="1716703"/>
            <a:ext cx="9078777" cy="3404522"/>
          </a:xfrm>
        </p:spPr>
        <p:txBody>
          <a:bodyPr vert="horz" wrap="square" lIns="91440" tIns="45720" rIns="91440" bIns="45720" rtlCol="0" anchor="t">
            <a:spAutoFit/>
          </a:bodyPr>
          <a:lstStyle/>
          <a:p>
            <a:pPr marL="457200" indent="-457200">
              <a:buFont typeface="+mj-lt"/>
              <a:buAutoNum type="arabicPeriod"/>
            </a:pPr>
            <a:r>
              <a:rPr lang="en-US" sz="3200" dirty="0">
                <a:latin typeface="+mn-lt"/>
                <a:ea typeface="Verdana"/>
              </a:rPr>
              <a:t>Which of the following is a common indication for VV ECMO in pediatric patients?</a:t>
            </a:r>
          </a:p>
          <a:p>
            <a:pPr marL="914400" lvl="1" indent="-457200">
              <a:buFont typeface="+mj-lt"/>
              <a:buAutoNum type="alphaLcParenR"/>
            </a:pPr>
            <a:r>
              <a:rPr lang="en-US" sz="3200" dirty="0">
                <a:latin typeface="+mn-lt"/>
                <a:ea typeface="Verdana"/>
              </a:rPr>
              <a:t>Cardiogenic Shock</a:t>
            </a:r>
          </a:p>
          <a:p>
            <a:pPr marL="914400" lvl="1" indent="-457200">
              <a:buFont typeface="+mj-lt"/>
              <a:buAutoNum type="alphaLcParenR"/>
            </a:pPr>
            <a:r>
              <a:rPr lang="en-US" sz="3200" dirty="0">
                <a:latin typeface="+mn-lt"/>
                <a:ea typeface="Verdana"/>
              </a:rPr>
              <a:t>ARDS</a:t>
            </a:r>
            <a:endParaRPr lang="en-US" sz="3200" dirty="0">
              <a:latin typeface="+mn-lt"/>
            </a:endParaRPr>
          </a:p>
          <a:p>
            <a:pPr marL="914400" lvl="1" indent="-457200">
              <a:buAutoNum type="alphaLcParenR"/>
            </a:pPr>
            <a:r>
              <a:rPr lang="en-US" sz="3200" dirty="0">
                <a:latin typeface="+mn-lt"/>
                <a:ea typeface="Verdana"/>
              </a:rPr>
              <a:t>Post-heart transplant</a:t>
            </a:r>
            <a:endParaRPr lang="en-US" sz="3200" dirty="0">
              <a:latin typeface="+mn-lt"/>
            </a:endParaRPr>
          </a:p>
          <a:p>
            <a:pPr marL="914400" lvl="1" indent="-457200">
              <a:buFont typeface="+mj-lt"/>
              <a:buAutoNum type="alphaLcParenR"/>
            </a:pPr>
            <a:r>
              <a:rPr lang="en-US" sz="3200" dirty="0">
                <a:latin typeface="+mn-lt"/>
                <a:ea typeface="Verdana"/>
              </a:rPr>
              <a:t>Bridge to VAD or heart transplant</a:t>
            </a:r>
          </a:p>
          <a:p>
            <a:pPr marL="914400" lvl="1" indent="-457200">
              <a:buFont typeface="+mj-lt"/>
              <a:buAutoNum type="alphaLcParenR"/>
            </a:pPr>
            <a:endParaRPr lang="en-US" dirty="0">
              <a:latin typeface="+mn-lt"/>
            </a:endParaRPr>
          </a:p>
        </p:txBody>
      </p:sp>
    </p:spTree>
    <p:extLst>
      <p:ext uri="{BB962C8B-B14F-4D97-AF65-F5344CB8AC3E}">
        <p14:creationId xmlns:p14="http://schemas.microsoft.com/office/powerpoint/2010/main" val="380486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319C-96A1-A00A-E4F0-452DB3B64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FF895-18CF-CEB4-1783-16577D3057EB}"/>
              </a:ext>
            </a:extLst>
          </p:cNvPr>
          <p:cNvSpPr>
            <a:spLocks noGrp="1"/>
          </p:cNvSpPr>
          <p:nvPr>
            <p:ph type="title"/>
          </p:nvPr>
        </p:nvSpPr>
        <p:spPr>
          <a:xfrm>
            <a:off x="618282" y="878362"/>
            <a:ext cx="8642873" cy="646331"/>
          </a:xfrm>
        </p:spPr>
        <p:txBody>
          <a:bodyPr/>
          <a:lstStyle/>
          <a:p>
            <a:r>
              <a:rPr lang="en-US" dirty="0"/>
              <a:t>Assessment #1</a:t>
            </a:r>
          </a:p>
        </p:txBody>
      </p:sp>
      <p:sp>
        <p:nvSpPr>
          <p:cNvPr id="3" name="Content Placeholder 2">
            <a:extLst>
              <a:ext uri="{FF2B5EF4-FFF2-40B4-BE49-F238E27FC236}">
                <a16:creationId xmlns:a16="http://schemas.microsoft.com/office/drawing/2014/main" id="{E0B8B210-61A8-47A9-AC70-CD8AE106613E}"/>
              </a:ext>
            </a:extLst>
          </p:cNvPr>
          <p:cNvSpPr>
            <a:spLocks noGrp="1"/>
          </p:cNvSpPr>
          <p:nvPr>
            <p:ph sz="half" idx="1"/>
          </p:nvPr>
        </p:nvSpPr>
        <p:spPr>
          <a:xfrm>
            <a:off x="618281" y="1716703"/>
            <a:ext cx="9078777" cy="3404522"/>
          </a:xfrm>
        </p:spPr>
        <p:txBody>
          <a:bodyPr vert="horz" wrap="square" lIns="91440" tIns="45720" rIns="91440" bIns="45720" rtlCol="0" anchor="t">
            <a:spAutoFit/>
          </a:bodyPr>
          <a:lstStyle/>
          <a:p>
            <a:pPr marL="457200" indent="-457200">
              <a:buFont typeface="+mj-lt"/>
              <a:buAutoNum type="arabicPeriod"/>
            </a:pPr>
            <a:r>
              <a:rPr lang="en-US" sz="3200" dirty="0">
                <a:latin typeface="+mn-lt"/>
                <a:ea typeface="Verdana"/>
              </a:rPr>
              <a:t>Which of the following is a common indication for VV ECMO in pediatric patients?</a:t>
            </a:r>
          </a:p>
          <a:p>
            <a:pPr marL="914400" lvl="1" indent="-457200">
              <a:buFont typeface="+mj-lt"/>
              <a:buAutoNum type="alphaLcParenR"/>
            </a:pPr>
            <a:r>
              <a:rPr lang="en-US" sz="3200" dirty="0">
                <a:latin typeface="+mn-lt"/>
                <a:ea typeface="Verdana"/>
              </a:rPr>
              <a:t>Cardiogenic Shock</a:t>
            </a:r>
          </a:p>
          <a:p>
            <a:pPr marL="914400" lvl="1" indent="-457200">
              <a:buFont typeface="+mj-lt"/>
              <a:buAutoNum type="alphaLcParenR"/>
            </a:pPr>
            <a:r>
              <a:rPr lang="en-US" sz="3200" dirty="0">
                <a:highlight>
                  <a:srgbClr val="FFFF00"/>
                </a:highlight>
                <a:latin typeface="+mn-lt"/>
                <a:ea typeface="Verdana"/>
              </a:rPr>
              <a:t>ARDS</a:t>
            </a:r>
            <a:endParaRPr lang="en-US" sz="3200" dirty="0">
              <a:highlight>
                <a:srgbClr val="FFFF00"/>
              </a:highlight>
              <a:latin typeface="+mn-lt"/>
            </a:endParaRPr>
          </a:p>
          <a:p>
            <a:pPr marL="914400" lvl="1" indent="-457200">
              <a:buAutoNum type="alphaLcParenR"/>
            </a:pPr>
            <a:r>
              <a:rPr lang="en-US" sz="3200" dirty="0">
                <a:latin typeface="+mn-lt"/>
                <a:ea typeface="Verdana"/>
              </a:rPr>
              <a:t>Post-heart transplant</a:t>
            </a:r>
            <a:endParaRPr lang="en-US" sz="3200" dirty="0">
              <a:latin typeface="+mn-lt"/>
            </a:endParaRPr>
          </a:p>
          <a:p>
            <a:pPr marL="914400" lvl="1" indent="-457200">
              <a:buFont typeface="+mj-lt"/>
              <a:buAutoNum type="alphaLcParenR"/>
            </a:pPr>
            <a:r>
              <a:rPr lang="en-US" sz="3200" dirty="0">
                <a:latin typeface="+mn-lt"/>
                <a:ea typeface="Verdana"/>
              </a:rPr>
              <a:t>Bridge to VAD or heart transplant</a:t>
            </a:r>
          </a:p>
          <a:p>
            <a:pPr marL="914400" lvl="1" indent="-457200">
              <a:buFont typeface="+mj-lt"/>
              <a:buAutoNum type="alphaLcParenR"/>
            </a:pPr>
            <a:endParaRPr lang="en-US" dirty="0">
              <a:latin typeface="+mn-lt"/>
            </a:endParaRPr>
          </a:p>
        </p:txBody>
      </p:sp>
    </p:spTree>
    <p:extLst>
      <p:ext uri="{BB962C8B-B14F-4D97-AF65-F5344CB8AC3E}">
        <p14:creationId xmlns:p14="http://schemas.microsoft.com/office/powerpoint/2010/main" val="115216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8F360-78E3-22E6-FE92-2242795EB6D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3D5226F-1AA6-0DD1-283F-E4CE7A33D992}"/>
              </a:ext>
            </a:extLst>
          </p:cNvPr>
          <p:cNvSpPr txBox="1">
            <a:spLocks/>
          </p:cNvSpPr>
          <p:nvPr/>
        </p:nvSpPr>
        <p:spPr>
          <a:xfrm>
            <a:off x="421357" y="667478"/>
            <a:ext cx="10276416" cy="935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sz="4400" b="1">
                <a:latin typeface="Verdana"/>
                <a:ea typeface="Verdana"/>
              </a:rPr>
              <a:t>Disclosures</a:t>
            </a:r>
            <a:r>
              <a:rPr lang="en-US" sz="4400">
                <a:latin typeface="Verdana"/>
                <a:ea typeface="Verdana"/>
              </a:rPr>
              <a:t> </a:t>
            </a:r>
            <a:endParaRPr lang="en-US" b="1">
              <a:latin typeface="Verdana"/>
              <a:ea typeface="Verdana"/>
              <a:cs typeface="Verdana" panose="020B0604030504040204" pitchFamily="34" charset="0"/>
            </a:endParaRPr>
          </a:p>
        </p:txBody>
      </p:sp>
      <p:sp>
        <p:nvSpPr>
          <p:cNvPr id="7" name="Content Placeholder 6">
            <a:extLst>
              <a:ext uri="{FF2B5EF4-FFF2-40B4-BE49-F238E27FC236}">
                <a16:creationId xmlns:a16="http://schemas.microsoft.com/office/drawing/2014/main" id="{5AD3F51C-1D08-1E5D-1C25-B207DECF3426}"/>
              </a:ext>
            </a:extLst>
          </p:cNvPr>
          <p:cNvSpPr>
            <a:spLocks noGrp="1"/>
          </p:cNvSpPr>
          <p:nvPr>
            <p:ph sz="half" idx="1"/>
          </p:nvPr>
        </p:nvSpPr>
        <p:spPr>
          <a:xfrm>
            <a:off x="425219" y="1715552"/>
            <a:ext cx="8158459" cy="1749913"/>
          </a:xfrm>
        </p:spPr>
        <p:txBody>
          <a:bodyPr vert="horz" wrap="square" lIns="91440" tIns="45720" rIns="91440" bIns="45720" rtlCol="0" anchor="t">
            <a:noAutofit/>
          </a:bodyPr>
          <a:lstStyle/>
          <a:p>
            <a:pPr marL="0" indent="0">
              <a:buNone/>
            </a:pPr>
            <a:r>
              <a:rPr lang="en-US" sz="3200" dirty="0">
                <a:latin typeface="+mn-lt"/>
                <a:ea typeface="Verdana"/>
              </a:rPr>
              <a:t>The planners and speaker have indicated that there are no relevant financial relationships with any ineligible companies to disclose. </a:t>
            </a:r>
          </a:p>
          <a:p>
            <a:endParaRPr lang="en-US" sz="3800" dirty="0">
              <a:latin typeface="+mn-lt"/>
              <a:ea typeface="Verdana" panose="020B0604030504040204" pitchFamily="34" charset="0"/>
            </a:endParaRPr>
          </a:p>
        </p:txBody>
      </p:sp>
    </p:spTree>
    <p:extLst>
      <p:ext uri="{BB962C8B-B14F-4D97-AF65-F5344CB8AC3E}">
        <p14:creationId xmlns:p14="http://schemas.microsoft.com/office/powerpoint/2010/main" val="100748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B57876-CAD9-5B4E-63F7-11B4954B3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B6AE15-D16C-4474-FB9B-E37F59A9BC6B}"/>
              </a:ext>
            </a:extLst>
          </p:cNvPr>
          <p:cNvSpPr>
            <a:spLocks noGrp="1"/>
          </p:cNvSpPr>
          <p:nvPr>
            <p:ph type="ctrTitle"/>
          </p:nvPr>
        </p:nvSpPr>
        <p:spPr>
          <a:xfrm>
            <a:off x="742950" y="2517113"/>
            <a:ext cx="10726738" cy="1200329"/>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br>
              <a:rPr lang="en-US">
                <a:latin typeface="Verdana"/>
                <a:ea typeface="Verdana"/>
              </a:rPr>
            </a:br>
            <a:r>
              <a:rPr lang="en-US">
                <a:latin typeface="Verdana"/>
                <a:ea typeface="Verdana"/>
              </a:rPr>
              <a:t>ECMO’s Effect on Pharmacokinetics</a:t>
            </a:r>
            <a:endParaRPr lang="en-US"/>
          </a:p>
        </p:txBody>
      </p:sp>
    </p:spTree>
    <p:extLst>
      <p:ext uri="{BB962C8B-B14F-4D97-AF65-F5344CB8AC3E}">
        <p14:creationId xmlns:p14="http://schemas.microsoft.com/office/powerpoint/2010/main" val="2421449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A008-9FE8-47E7-6581-26E45A266ADF}"/>
              </a:ext>
            </a:extLst>
          </p:cNvPr>
          <p:cNvSpPr>
            <a:spLocks noGrp="1"/>
          </p:cNvSpPr>
          <p:nvPr>
            <p:ph type="title"/>
          </p:nvPr>
        </p:nvSpPr>
        <p:spPr>
          <a:xfrm>
            <a:off x="590551" y="445455"/>
            <a:ext cx="8642873" cy="646331"/>
          </a:xfrm>
        </p:spPr>
        <p:txBody>
          <a:bodyPr/>
          <a:lstStyle/>
          <a:p>
            <a:r>
              <a:rPr lang="en-US" err="1">
                <a:latin typeface="Verdana"/>
                <a:ea typeface="Verdana"/>
              </a:rPr>
              <a:t>Vd</a:t>
            </a:r>
            <a:r>
              <a:rPr lang="en-US">
                <a:latin typeface="Verdana"/>
                <a:ea typeface="Verdana"/>
              </a:rPr>
              <a:t> in ECMO</a:t>
            </a:r>
            <a:endParaRPr lang="en-US"/>
          </a:p>
        </p:txBody>
      </p:sp>
      <p:graphicFrame>
        <p:nvGraphicFramePr>
          <p:cNvPr id="4" name="Content Placeholder 3">
            <a:extLst>
              <a:ext uri="{FF2B5EF4-FFF2-40B4-BE49-F238E27FC236}">
                <a16:creationId xmlns:a16="http://schemas.microsoft.com/office/drawing/2014/main" id="{6DCF0476-05A5-166F-54D0-055D035BA080}"/>
              </a:ext>
            </a:extLst>
          </p:cNvPr>
          <p:cNvGraphicFramePr>
            <a:graphicFrameLocks noGrp="1"/>
          </p:cNvGraphicFramePr>
          <p:nvPr>
            <p:ph sz="half" idx="1"/>
            <p:extLst>
              <p:ext uri="{D42A27DB-BD31-4B8C-83A1-F6EECF244321}">
                <p14:modId xmlns:p14="http://schemas.microsoft.com/office/powerpoint/2010/main" val="2199020374"/>
              </p:ext>
            </p:extLst>
          </p:nvPr>
        </p:nvGraphicFramePr>
        <p:xfrm>
          <a:off x="590551" y="1083255"/>
          <a:ext cx="9123658" cy="469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049752E-835B-0A5D-4805-E0AE62D9A4D0}"/>
              </a:ext>
            </a:extLst>
          </p:cNvPr>
          <p:cNvSpPr txBox="1"/>
          <p:nvPr/>
        </p:nvSpPr>
        <p:spPr>
          <a:xfrm>
            <a:off x="0" y="6642556"/>
            <a:ext cx="9144000" cy="215444"/>
          </a:xfrm>
          <a:prstGeom prst="rect">
            <a:avLst/>
          </a:prstGeom>
          <a:noFill/>
        </p:spPr>
        <p:txBody>
          <a:bodyPr wrap="square">
            <a:spAutoFit/>
          </a:bodyPr>
          <a:lstStyle/>
          <a:p>
            <a:r>
              <a:rPr lang="en-US" sz="800" b="0" i="0">
                <a:solidFill>
                  <a:srgbClr val="212121"/>
                </a:solidFill>
                <a:effectLst/>
                <a:latin typeface="BlinkMacSystemFont"/>
              </a:rPr>
              <a:t>Shekar K, Fraser JF, Smith MT, Roberts JA. Pharmacokinetic changes in patients receiving extracorporeal membrane oxygenation. </a:t>
            </a:r>
            <a:r>
              <a:rPr lang="en-US" sz="800" b="0" i="1">
                <a:solidFill>
                  <a:srgbClr val="212121"/>
                </a:solidFill>
                <a:effectLst/>
                <a:latin typeface="BlinkMacSystemFont"/>
              </a:rPr>
              <a:t>J Crit Care</a:t>
            </a:r>
            <a:r>
              <a:rPr lang="en-US" sz="800" b="0" i="0">
                <a:solidFill>
                  <a:srgbClr val="212121"/>
                </a:solidFill>
                <a:effectLst/>
                <a:latin typeface="BlinkMacSystemFont"/>
              </a:rPr>
              <a:t>. 2012;27(6):741.e9-741.e7.41E18. doi:10.1016/j.jcrc.2012.02.013</a:t>
            </a:r>
            <a:endParaRPr lang="en-US" sz="800"/>
          </a:p>
        </p:txBody>
      </p:sp>
    </p:spTree>
    <p:extLst>
      <p:ext uri="{BB962C8B-B14F-4D97-AF65-F5344CB8AC3E}">
        <p14:creationId xmlns:p14="http://schemas.microsoft.com/office/powerpoint/2010/main" val="1382515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CC67-3177-7803-0275-4DCE9BE554B2}"/>
              </a:ext>
            </a:extLst>
          </p:cNvPr>
          <p:cNvSpPr>
            <a:spLocks noGrp="1"/>
          </p:cNvSpPr>
          <p:nvPr>
            <p:ph type="title"/>
          </p:nvPr>
        </p:nvSpPr>
        <p:spPr>
          <a:xfrm>
            <a:off x="393299" y="435897"/>
            <a:ext cx="6482155" cy="646331"/>
          </a:xfrm>
        </p:spPr>
        <p:txBody>
          <a:bodyPr/>
          <a:lstStyle/>
          <a:p>
            <a:r>
              <a:rPr lang="en-US">
                <a:latin typeface="Verdana"/>
                <a:ea typeface="Verdana"/>
              </a:rPr>
              <a:t>Sequestration</a:t>
            </a:r>
            <a:endParaRPr lang="en-US"/>
          </a:p>
        </p:txBody>
      </p:sp>
      <p:graphicFrame>
        <p:nvGraphicFramePr>
          <p:cNvPr id="4" name="Content Placeholder 3">
            <a:extLst>
              <a:ext uri="{FF2B5EF4-FFF2-40B4-BE49-F238E27FC236}">
                <a16:creationId xmlns:a16="http://schemas.microsoft.com/office/drawing/2014/main" id="{4CA5541A-BBE8-428F-6285-6F84B038B34A}"/>
              </a:ext>
            </a:extLst>
          </p:cNvPr>
          <p:cNvGraphicFramePr>
            <a:graphicFrameLocks noGrp="1"/>
          </p:cNvGraphicFramePr>
          <p:nvPr>
            <p:ph sz="half" idx="1"/>
            <p:extLst>
              <p:ext uri="{D42A27DB-BD31-4B8C-83A1-F6EECF244321}">
                <p14:modId xmlns:p14="http://schemas.microsoft.com/office/powerpoint/2010/main" val="3532548116"/>
              </p:ext>
            </p:extLst>
          </p:nvPr>
        </p:nvGraphicFramePr>
        <p:xfrm>
          <a:off x="393299" y="1127510"/>
          <a:ext cx="9290027" cy="4673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E8CC06CE-1B21-5EEF-3DB1-79102B792F00}"/>
              </a:ext>
            </a:extLst>
          </p:cNvPr>
          <p:cNvSpPr txBox="1"/>
          <p:nvPr/>
        </p:nvSpPr>
        <p:spPr>
          <a:xfrm>
            <a:off x="0" y="6652300"/>
            <a:ext cx="8400326" cy="184666"/>
          </a:xfrm>
          <a:prstGeom prst="rect">
            <a:avLst/>
          </a:prstGeom>
          <a:noFill/>
        </p:spPr>
        <p:txBody>
          <a:bodyPr wrap="square">
            <a:spAutoFit/>
          </a:bodyPr>
          <a:lstStyle/>
          <a:p>
            <a:r>
              <a:rPr lang="en-US" sz="600"/>
              <a:t>Shekar K, Roberts JA, </a:t>
            </a:r>
            <a:r>
              <a:rPr lang="en-US" sz="600" err="1"/>
              <a:t>Mcdonald</a:t>
            </a:r>
            <a:r>
              <a:rPr lang="en-US" sz="600"/>
              <a:t> CI, et al. Sequestration of drugs in the circuit may lead to therapeutic failure during extracorporeal membrane oxygenation. </a:t>
            </a:r>
            <a:r>
              <a:rPr lang="en-US" sz="600" i="1"/>
              <a:t>Crit Care</a:t>
            </a:r>
            <a:r>
              <a:rPr lang="en-US" sz="600"/>
              <a:t>. 2012;16(5):R194. Published 2012 Oct 15. doi:10.1186/cc11679</a:t>
            </a:r>
          </a:p>
        </p:txBody>
      </p:sp>
    </p:spTree>
    <p:extLst>
      <p:ext uri="{BB962C8B-B14F-4D97-AF65-F5344CB8AC3E}">
        <p14:creationId xmlns:p14="http://schemas.microsoft.com/office/powerpoint/2010/main" val="643852026"/>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28B0-4FFB-6D10-703B-DF061DCF7635}"/>
              </a:ext>
            </a:extLst>
          </p:cNvPr>
          <p:cNvSpPr>
            <a:spLocks noGrp="1"/>
          </p:cNvSpPr>
          <p:nvPr>
            <p:ph type="title"/>
          </p:nvPr>
        </p:nvSpPr>
        <p:spPr>
          <a:xfrm>
            <a:off x="838201" y="457339"/>
            <a:ext cx="8642873" cy="646331"/>
          </a:xfrm>
        </p:spPr>
        <p:txBody>
          <a:bodyPr/>
          <a:lstStyle/>
          <a:p>
            <a:r>
              <a:rPr lang="en-US">
                <a:latin typeface="Verdana"/>
                <a:ea typeface="Verdana"/>
              </a:rPr>
              <a:t>PK Changes on ECMO</a:t>
            </a:r>
            <a:endParaRPr lang="en-US"/>
          </a:p>
        </p:txBody>
      </p:sp>
      <p:pic>
        <p:nvPicPr>
          <p:cNvPr id="4" name="Picture 3">
            <a:extLst>
              <a:ext uri="{FF2B5EF4-FFF2-40B4-BE49-F238E27FC236}">
                <a16:creationId xmlns:a16="http://schemas.microsoft.com/office/drawing/2014/main" id="{DE2519C0-2C16-FA82-8DAC-56B67335761E}"/>
              </a:ext>
            </a:extLst>
          </p:cNvPr>
          <p:cNvPicPr>
            <a:picLocks noChangeAspect="1"/>
          </p:cNvPicPr>
          <p:nvPr/>
        </p:nvPicPr>
        <p:blipFill>
          <a:blip r:embed="rId3"/>
          <a:stretch>
            <a:fillRect/>
          </a:stretch>
        </p:blipFill>
        <p:spPr>
          <a:xfrm>
            <a:off x="1194337" y="1328490"/>
            <a:ext cx="7764730" cy="4537485"/>
          </a:xfrm>
          <a:prstGeom prst="rect">
            <a:avLst/>
          </a:prstGeom>
        </p:spPr>
      </p:pic>
      <p:sp>
        <p:nvSpPr>
          <p:cNvPr id="3" name="Rectangle 2">
            <a:extLst>
              <a:ext uri="{FF2B5EF4-FFF2-40B4-BE49-F238E27FC236}">
                <a16:creationId xmlns:a16="http://schemas.microsoft.com/office/drawing/2014/main" id="{B2762237-F30C-F4F7-CBDF-BEC39432ADB8}"/>
              </a:ext>
            </a:extLst>
          </p:cNvPr>
          <p:cNvSpPr/>
          <p:nvPr/>
        </p:nvSpPr>
        <p:spPr>
          <a:xfrm>
            <a:off x="3194050" y="1231355"/>
            <a:ext cx="3975100" cy="274193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E4394B4-8205-5FD6-5384-48F6F2E25038}"/>
              </a:ext>
            </a:extLst>
          </p:cNvPr>
          <p:cNvSpPr txBox="1"/>
          <p:nvPr/>
        </p:nvSpPr>
        <p:spPr>
          <a:xfrm>
            <a:off x="0" y="6642556"/>
            <a:ext cx="9144000" cy="215444"/>
          </a:xfrm>
          <a:prstGeom prst="rect">
            <a:avLst/>
          </a:prstGeom>
          <a:noFill/>
        </p:spPr>
        <p:txBody>
          <a:bodyPr wrap="square">
            <a:spAutoFit/>
          </a:bodyPr>
          <a:lstStyle/>
          <a:p>
            <a:r>
              <a:rPr lang="en-US" sz="800" b="0" i="0">
                <a:solidFill>
                  <a:srgbClr val="212121"/>
                </a:solidFill>
                <a:effectLst/>
                <a:latin typeface="BlinkMacSystemFont"/>
              </a:rPr>
              <a:t>Shekar K, Fraser JF, Smith MT, Roberts JA. Pharmacokinetic changes in patients receiving extracorporeal membrane oxygenation. </a:t>
            </a:r>
            <a:r>
              <a:rPr lang="en-US" sz="800" b="0" i="1">
                <a:solidFill>
                  <a:srgbClr val="212121"/>
                </a:solidFill>
                <a:effectLst/>
                <a:latin typeface="BlinkMacSystemFont"/>
              </a:rPr>
              <a:t>J Crit Care</a:t>
            </a:r>
            <a:r>
              <a:rPr lang="en-US" sz="800" b="0" i="0">
                <a:solidFill>
                  <a:srgbClr val="212121"/>
                </a:solidFill>
                <a:effectLst/>
                <a:latin typeface="BlinkMacSystemFont"/>
              </a:rPr>
              <a:t>. 2012;27(6):741.e9-741.e7.41E18. doi:10.1016/j.jcrc.2012.02.013</a:t>
            </a:r>
            <a:endParaRPr lang="en-US" sz="800"/>
          </a:p>
        </p:txBody>
      </p:sp>
    </p:spTree>
    <p:extLst>
      <p:ext uri="{BB962C8B-B14F-4D97-AF65-F5344CB8AC3E}">
        <p14:creationId xmlns:p14="http://schemas.microsoft.com/office/powerpoint/2010/main" val="16200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14129-7E27-81F8-7C34-536FEEF686BB}"/>
              </a:ext>
            </a:extLst>
          </p:cNvPr>
          <p:cNvSpPr>
            <a:spLocks noGrp="1"/>
          </p:cNvSpPr>
          <p:nvPr>
            <p:ph type="title"/>
          </p:nvPr>
        </p:nvSpPr>
        <p:spPr>
          <a:xfrm>
            <a:off x="653846" y="692452"/>
            <a:ext cx="8642873" cy="646331"/>
          </a:xfrm>
        </p:spPr>
        <p:txBody>
          <a:bodyPr/>
          <a:lstStyle/>
          <a:p>
            <a:r>
              <a:rPr lang="en-US">
                <a:latin typeface="Verdana"/>
                <a:ea typeface="Verdana"/>
              </a:rPr>
              <a:t>Elimination in ECMO</a:t>
            </a:r>
            <a:endParaRPr lang="en-US"/>
          </a:p>
        </p:txBody>
      </p:sp>
      <p:graphicFrame>
        <p:nvGraphicFramePr>
          <p:cNvPr id="4" name="Content Placeholder 3">
            <a:extLst>
              <a:ext uri="{FF2B5EF4-FFF2-40B4-BE49-F238E27FC236}">
                <a16:creationId xmlns:a16="http://schemas.microsoft.com/office/drawing/2014/main" id="{00829156-F1ED-C7BC-E8CA-CC34046AEF09}"/>
              </a:ext>
            </a:extLst>
          </p:cNvPr>
          <p:cNvGraphicFramePr>
            <a:graphicFrameLocks noGrp="1"/>
          </p:cNvGraphicFramePr>
          <p:nvPr>
            <p:ph sz="half" idx="1"/>
            <p:extLst>
              <p:ext uri="{D42A27DB-BD31-4B8C-83A1-F6EECF244321}">
                <p14:modId xmlns:p14="http://schemas.microsoft.com/office/powerpoint/2010/main" val="3950565316"/>
              </p:ext>
            </p:extLst>
          </p:nvPr>
        </p:nvGraphicFramePr>
        <p:xfrm>
          <a:off x="653845" y="1472873"/>
          <a:ext cx="8642873" cy="3661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D7858EEA-F992-0774-134D-A354BB03127E}"/>
              </a:ext>
            </a:extLst>
          </p:cNvPr>
          <p:cNvSpPr txBox="1"/>
          <p:nvPr/>
        </p:nvSpPr>
        <p:spPr>
          <a:xfrm>
            <a:off x="0" y="6642556"/>
            <a:ext cx="9144000" cy="215444"/>
          </a:xfrm>
          <a:prstGeom prst="rect">
            <a:avLst/>
          </a:prstGeom>
          <a:noFill/>
        </p:spPr>
        <p:txBody>
          <a:bodyPr wrap="square">
            <a:spAutoFit/>
          </a:bodyPr>
          <a:lstStyle/>
          <a:p>
            <a:r>
              <a:rPr lang="en-US" sz="800" b="0" i="0">
                <a:solidFill>
                  <a:srgbClr val="212121"/>
                </a:solidFill>
                <a:effectLst/>
                <a:latin typeface="BlinkMacSystemFont"/>
              </a:rPr>
              <a:t>Shekar K, Fraser JF, Smith MT, Roberts JA. Pharmacokinetic changes in patients receiving extracorporeal membrane oxygenation. </a:t>
            </a:r>
            <a:r>
              <a:rPr lang="en-US" sz="800" b="0" i="1">
                <a:solidFill>
                  <a:srgbClr val="212121"/>
                </a:solidFill>
                <a:effectLst/>
                <a:latin typeface="BlinkMacSystemFont"/>
              </a:rPr>
              <a:t>J Crit Care</a:t>
            </a:r>
            <a:r>
              <a:rPr lang="en-US" sz="800" b="0" i="0">
                <a:solidFill>
                  <a:srgbClr val="212121"/>
                </a:solidFill>
                <a:effectLst/>
                <a:latin typeface="BlinkMacSystemFont"/>
              </a:rPr>
              <a:t>. 2012;27(6):741.e9-741.e7.41E18. doi:10.1016/j.jcrc.2012.02.013</a:t>
            </a:r>
            <a:endParaRPr lang="en-US" sz="800"/>
          </a:p>
        </p:txBody>
      </p:sp>
    </p:spTree>
    <p:extLst>
      <p:ext uri="{BB962C8B-B14F-4D97-AF65-F5344CB8AC3E}">
        <p14:creationId xmlns:p14="http://schemas.microsoft.com/office/powerpoint/2010/main" val="2095655833"/>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2F250-B4D4-58DE-30D5-3D9C3D5BC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00DF0-2577-5A8C-3333-AC4F82C4FAEA}"/>
              </a:ext>
            </a:extLst>
          </p:cNvPr>
          <p:cNvSpPr>
            <a:spLocks noGrp="1"/>
          </p:cNvSpPr>
          <p:nvPr>
            <p:ph type="title"/>
          </p:nvPr>
        </p:nvSpPr>
        <p:spPr>
          <a:xfrm>
            <a:off x="838201" y="457339"/>
            <a:ext cx="8642873" cy="646331"/>
          </a:xfrm>
        </p:spPr>
        <p:txBody>
          <a:bodyPr/>
          <a:lstStyle/>
          <a:p>
            <a:r>
              <a:rPr lang="en-US">
                <a:latin typeface="Verdana"/>
                <a:ea typeface="Verdana"/>
              </a:rPr>
              <a:t>PK Changes on ECMO</a:t>
            </a:r>
            <a:endParaRPr lang="en-US"/>
          </a:p>
        </p:txBody>
      </p:sp>
      <p:pic>
        <p:nvPicPr>
          <p:cNvPr id="4" name="Picture 3">
            <a:extLst>
              <a:ext uri="{FF2B5EF4-FFF2-40B4-BE49-F238E27FC236}">
                <a16:creationId xmlns:a16="http://schemas.microsoft.com/office/drawing/2014/main" id="{295E39F1-6C15-4A56-14E1-0E17DB0628DC}"/>
              </a:ext>
            </a:extLst>
          </p:cNvPr>
          <p:cNvPicPr>
            <a:picLocks noChangeAspect="1"/>
          </p:cNvPicPr>
          <p:nvPr/>
        </p:nvPicPr>
        <p:blipFill>
          <a:blip r:embed="rId3"/>
          <a:stretch>
            <a:fillRect/>
          </a:stretch>
        </p:blipFill>
        <p:spPr>
          <a:xfrm>
            <a:off x="1194337" y="1328490"/>
            <a:ext cx="7764730" cy="4537485"/>
          </a:xfrm>
          <a:prstGeom prst="rect">
            <a:avLst/>
          </a:prstGeom>
        </p:spPr>
      </p:pic>
      <p:sp>
        <p:nvSpPr>
          <p:cNvPr id="3" name="Rectangle 2">
            <a:extLst>
              <a:ext uri="{FF2B5EF4-FFF2-40B4-BE49-F238E27FC236}">
                <a16:creationId xmlns:a16="http://schemas.microsoft.com/office/drawing/2014/main" id="{F4718F9B-84F9-B27C-B3E3-9DACF1F81558}"/>
              </a:ext>
            </a:extLst>
          </p:cNvPr>
          <p:cNvSpPr/>
          <p:nvPr/>
        </p:nvSpPr>
        <p:spPr>
          <a:xfrm>
            <a:off x="6496050" y="1851115"/>
            <a:ext cx="3096622" cy="210185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8AECAA2-96A8-3117-CE48-CDCAE0E22503}"/>
              </a:ext>
            </a:extLst>
          </p:cNvPr>
          <p:cNvSpPr/>
          <p:nvPr/>
        </p:nvSpPr>
        <p:spPr>
          <a:xfrm>
            <a:off x="560732" y="1851115"/>
            <a:ext cx="3096622" cy="210185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CD4E3E-4729-7838-CB8F-B2AFD2868587}"/>
              </a:ext>
            </a:extLst>
          </p:cNvPr>
          <p:cNvSpPr txBox="1"/>
          <p:nvPr/>
        </p:nvSpPr>
        <p:spPr>
          <a:xfrm>
            <a:off x="0" y="6642556"/>
            <a:ext cx="9144000" cy="215444"/>
          </a:xfrm>
          <a:prstGeom prst="rect">
            <a:avLst/>
          </a:prstGeom>
          <a:noFill/>
        </p:spPr>
        <p:txBody>
          <a:bodyPr wrap="square">
            <a:spAutoFit/>
          </a:bodyPr>
          <a:lstStyle/>
          <a:p>
            <a:r>
              <a:rPr lang="en-US" sz="800" b="0" i="0">
                <a:solidFill>
                  <a:srgbClr val="212121"/>
                </a:solidFill>
                <a:effectLst/>
                <a:latin typeface="BlinkMacSystemFont"/>
              </a:rPr>
              <a:t>Shekar K, Fraser JF, Smith MT, Roberts JA. Pharmacokinetic changes in patients receiving extracorporeal membrane oxygenation. </a:t>
            </a:r>
            <a:r>
              <a:rPr lang="en-US" sz="800" b="0" i="1">
                <a:solidFill>
                  <a:srgbClr val="212121"/>
                </a:solidFill>
                <a:effectLst/>
                <a:latin typeface="BlinkMacSystemFont"/>
              </a:rPr>
              <a:t>J Crit Care</a:t>
            </a:r>
            <a:r>
              <a:rPr lang="en-US" sz="800" b="0" i="0">
                <a:solidFill>
                  <a:srgbClr val="212121"/>
                </a:solidFill>
                <a:effectLst/>
                <a:latin typeface="BlinkMacSystemFont"/>
              </a:rPr>
              <a:t>. 2012;27(6):741.e9-741.e7.41E18. doi:10.1016/j.jcrc.2012.02.013</a:t>
            </a:r>
            <a:endParaRPr lang="en-US" sz="800"/>
          </a:p>
        </p:txBody>
      </p:sp>
    </p:spTree>
    <p:extLst>
      <p:ext uri="{BB962C8B-B14F-4D97-AF65-F5344CB8AC3E}">
        <p14:creationId xmlns:p14="http://schemas.microsoft.com/office/powerpoint/2010/main" val="25038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1E5B-56BD-914C-8339-3A2624B4AB59}"/>
              </a:ext>
            </a:extLst>
          </p:cNvPr>
          <p:cNvSpPr>
            <a:spLocks noGrp="1"/>
          </p:cNvSpPr>
          <p:nvPr>
            <p:ph type="title"/>
          </p:nvPr>
        </p:nvSpPr>
        <p:spPr>
          <a:xfrm>
            <a:off x="506730" y="765490"/>
            <a:ext cx="9559072" cy="646331"/>
          </a:xfrm>
        </p:spPr>
        <p:txBody>
          <a:bodyPr/>
          <a:lstStyle/>
          <a:p>
            <a:r>
              <a:rPr lang="en-US">
                <a:latin typeface="Verdana"/>
                <a:ea typeface="Verdana"/>
              </a:rPr>
              <a:t>PK and PD</a:t>
            </a:r>
          </a:p>
        </p:txBody>
      </p:sp>
      <p:graphicFrame>
        <p:nvGraphicFramePr>
          <p:cNvPr id="4" name="Content Placeholder 3">
            <a:extLst>
              <a:ext uri="{FF2B5EF4-FFF2-40B4-BE49-F238E27FC236}">
                <a16:creationId xmlns:a16="http://schemas.microsoft.com/office/drawing/2014/main" id="{ECF25174-3BD6-0DAA-C9ED-A51DBDAB1DA3}"/>
              </a:ext>
            </a:extLst>
          </p:cNvPr>
          <p:cNvGraphicFramePr>
            <a:graphicFrameLocks noGrp="1"/>
          </p:cNvGraphicFramePr>
          <p:nvPr>
            <p:ph sz="half" idx="1"/>
            <p:extLst>
              <p:ext uri="{D42A27DB-BD31-4B8C-83A1-F6EECF244321}">
                <p14:modId xmlns:p14="http://schemas.microsoft.com/office/powerpoint/2010/main" val="3616938786"/>
              </p:ext>
            </p:extLst>
          </p:nvPr>
        </p:nvGraphicFramePr>
        <p:xfrm>
          <a:off x="506730" y="2219473"/>
          <a:ext cx="9259748" cy="3034055"/>
        </p:xfrm>
        <a:graphic>
          <a:graphicData uri="http://schemas.openxmlformats.org/drawingml/2006/table">
            <a:tbl>
              <a:tblPr firstRow="1" firstCol="1" bandRow="1">
                <a:tableStyleId>{21E4AEA4-8DFA-4A89-87EB-49C32662AFE0}</a:tableStyleId>
              </a:tblPr>
              <a:tblGrid>
                <a:gridCol w="4629874">
                  <a:extLst>
                    <a:ext uri="{9D8B030D-6E8A-4147-A177-3AD203B41FA5}">
                      <a16:colId xmlns:a16="http://schemas.microsoft.com/office/drawing/2014/main" val="1225958363"/>
                    </a:ext>
                  </a:extLst>
                </a:gridCol>
                <a:gridCol w="4629874">
                  <a:extLst>
                    <a:ext uri="{9D8B030D-6E8A-4147-A177-3AD203B41FA5}">
                      <a16:colId xmlns:a16="http://schemas.microsoft.com/office/drawing/2014/main" val="2062769706"/>
                    </a:ext>
                  </a:extLst>
                </a:gridCol>
              </a:tblGrid>
              <a:tr h="606811">
                <a:tc>
                  <a:txBody>
                    <a:bodyPr/>
                    <a:lstStyle/>
                    <a:p>
                      <a:pPr algn="ctr"/>
                      <a:r>
                        <a:rPr lang="en-US" sz="2800" b="1"/>
                        <a:t>PK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t>Typical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1607675"/>
                  </a:ext>
                </a:extLst>
              </a:tr>
              <a:tr h="606811">
                <a:tc>
                  <a:txBody>
                    <a:bodyPr/>
                    <a:lstStyle/>
                    <a:p>
                      <a:r>
                        <a:rPr lang="en-US" sz="2800" b="0"/>
                        <a:t>Volume of distribution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959788"/>
                  </a:ext>
                </a:extLst>
              </a:tr>
              <a:tr h="606811">
                <a:tc>
                  <a:txBody>
                    <a:bodyPr/>
                    <a:lstStyle/>
                    <a:p>
                      <a:r>
                        <a:rPr lang="en-US" sz="2800" b="0" dirty="0"/>
                        <a:t>Clearance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9638967"/>
                  </a:ext>
                </a:extLst>
              </a:tr>
              <a:tr h="606811">
                <a:tc>
                  <a:txBody>
                    <a:bodyPr/>
                    <a:lstStyle/>
                    <a:p>
                      <a:r>
                        <a:rPr lang="en-US" sz="2800" b="0"/>
                        <a:t>Half-life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9058792"/>
                  </a:ext>
                </a:extLst>
              </a:tr>
              <a:tr h="606811">
                <a:tc>
                  <a:txBody>
                    <a:bodyPr/>
                    <a:lstStyle/>
                    <a:p>
                      <a:pPr lvl="0">
                        <a:buNone/>
                      </a:pPr>
                      <a:r>
                        <a:rPr lang="en-US" sz="2800" b="0" dirty="0"/>
                        <a:t>Trough/steady-state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7249136"/>
                  </a:ext>
                </a:extLst>
              </a:tr>
            </a:tbl>
          </a:graphicData>
        </a:graphic>
      </p:graphicFrame>
      <p:sp>
        <p:nvSpPr>
          <p:cNvPr id="6" name="Arrow: Up 5">
            <a:extLst>
              <a:ext uri="{FF2B5EF4-FFF2-40B4-BE49-F238E27FC236}">
                <a16:creationId xmlns:a16="http://schemas.microsoft.com/office/drawing/2014/main" id="{16DA120F-88FE-A5DB-4C9D-37AC9BEC9995}"/>
              </a:ext>
            </a:extLst>
          </p:cNvPr>
          <p:cNvSpPr/>
          <p:nvPr/>
        </p:nvSpPr>
        <p:spPr>
          <a:xfrm>
            <a:off x="7191938" y="2916736"/>
            <a:ext cx="327485" cy="362941"/>
          </a:xfrm>
          <a:prstGeom prst="upArrow">
            <a:avLst/>
          </a:prstGeom>
          <a:solidFill>
            <a:srgbClr val="FFC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 2">
            <a:extLst>
              <a:ext uri="{FF2B5EF4-FFF2-40B4-BE49-F238E27FC236}">
                <a16:creationId xmlns:a16="http://schemas.microsoft.com/office/drawing/2014/main" id="{169FF20B-83AB-01BE-1BEA-3339B69F6149}"/>
              </a:ext>
            </a:extLst>
          </p:cNvPr>
          <p:cNvSpPr/>
          <p:nvPr/>
        </p:nvSpPr>
        <p:spPr>
          <a:xfrm>
            <a:off x="7517082" y="3534031"/>
            <a:ext cx="327485" cy="362941"/>
          </a:xfrm>
          <a:prstGeom prst="upArrow">
            <a:avLst/>
          </a:prstGeom>
          <a:solidFill>
            <a:srgbClr val="FFC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D19142B7-8CCA-82E9-D2C7-DE7AE574BE98}"/>
              </a:ext>
            </a:extLst>
          </p:cNvPr>
          <p:cNvSpPr/>
          <p:nvPr/>
        </p:nvSpPr>
        <p:spPr>
          <a:xfrm rot="10800000">
            <a:off x="6867708" y="3534031"/>
            <a:ext cx="327485" cy="362941"/>
          </a:xfrm>
          <a:prstGeom prst="upArrow">
            <a:avLst/>
          </a:prstGeom>
          <a:solidFill>
            <a:srgbClr val="FFC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3D18A5C-A1BB-EF6A-D1F7-5C4DCCE49496}"/>
              </a:ext>
            </a:extLst>
          </p:cNvPr>
          <p:cNvSpPr/>
          <p:nvPr/>
        </p:nvSpPr>
        <p:spPr>
          <a:xfrm>
            <a:off x="7182584" y="4151326"/>
            <a:ext cx="327485" cy="362941"/>
          </a:xfrm>
          <a:prstGeom prst="upArrow">
            <a:avLst/>
          </a:prstGeom>
          <a:solidFill>
            <a:srgbClr val="FFC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CD26F46D-DBC5-9121-CEED-B4FFEE6A7F16}"/>
              </a:ext>
            </a:extLst>
          </p:cNvPr>
          <p:cNvSpPr/>
          <p:nvPr/>
        </p:nvSpPr>
        <p:spPr>
          <a:xfrm>
            <a:off x="7519423" y="4768621"/>
            <a:ext cx="327485" cy="362941"/>
          </a:xfrm>
          <a:prstGeom prst="upArrow">
            <a:avLst/>
          </a:prstGeom>
          <a:solidFill>
            <a:srgbClr val="FFC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B1F174D5-6004-4507-D0C3-8C20B0EA8261}"/>
              </a:ext>
            </a:extLst>
          </p:cNvPr>
          <p:cNvSpPr/>
          <p:nvPr/>
        </p:nvSpPr>
        <p:spPr>
          <a:xfrm rot="10800000">
            <a:off x="6870049" y="4768621"/>
            <a:ext cx="327485" cy="362941"/>
          </a:xfrm>
          <a:prstGeom prst="upArrow">
            <a:avLst/>
          </a:prstGeom>
          <a:solidFill>
            <a:srgbClr val="FFC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CBBA94-FE96-8EC3-4F76-ACD730B4EABD}"/>
              </a:ext>
            </a:extLst>
          </p:cNvPr>
          <p:cNvSpPr txBox="1"/>
          <p:nvPr/>
        </p:nvSpPr>
        <p:spPr>
          <a:xfrm>
            <a:off x="0" y="6589301"/>
            <a:ext cx="8006787" cy="307777"/>
          </a:xfrm>
          <a:prstGeom prst="rect">
            <a:avLst/>
          </a:prstGeom>
          <a:noFill/>
        </p:spPr>
        <p:txBody>
          <a:bodyPr wrap="square">
            <a:spAutoFit/>
          </a:bodyPr>
          <a:lstStyle/>
          <a:p>
            <a:r>
              <a:rPr lang="en-US" sz="700"/>
              <a:t>Cheng V, Abdul-Aziz MH, Roberts JA, Shekar K. </a:t>
            </a:r>
            <a:r>
              <a:rPr lang="en-US" sz="700" err="1"/>
              <a:t>Optimising</a:t>
            </a:r>
            <a:r>
              <a:rPr lang="en-US" sz="700"/>
              <a:t> drug dosing in patients receiving extracorporeal membrane oxygenation. </a:t>
            </a:r>
            <a:r>
              <a:rPr lang="en-US" sz="700" i="1"/>
              <a:t>J </a:t>
            </a:r>
            <a:r>
              <a:rPr lang="en-US" sz="700" i="1" err="1"/>
              <a:t>Thorac</a:t>
            </a:r>
            <a:r>
              <a:rPr lang="en-US" sz="700" i="1"/>
              <a:t> Dis</a:t>
            </a:r>
            <a:r>
              <a:rPr lang="en-US" sz="700"/>
              <a:t>. 2018;10(Suppl 5):S629-S641. doi:10.21037/jtd.2017.09.154</a:t>
            </a:r>
          </a:p>
          <a:p>
            <a:r>
              <a:rPr lang="en-US" sz="700"/>
              <a:t>Di Nardo M, Wildschut ED. Drugs pharmacokinetics during </a:t>
            </a:r>
            <a:r>
              <a:rPr lang="en-US" sz="700" err="1"/>
              <a:t>veno</a:t>
            </a:r>
            <a:r>
              <a:rPr lang="en-US" sz="700"/>
              <a:t>-venous extracorporeal membrane oxygenation in pediatrics. </a:t>
            </a:r>
            <a:r>
              <a:rPr lang="en-US" sz="700" i="1"/>
              <a:t>J </a:t>
            </a:r>
            <a:r>
              <a:rPr lang="en-US" sz="700" i="1" err="1"/>
              <a:t>Thorac</a:t>
            </a:r>
            <a:r>
              <a:rPr lang="en-US" sz="700" i="1"/>
              <a:t> Dis</a:t>
            </a:r>
            <a:r>
              <a:rPr lang="en-US" sz="700"/>
              <a:t>. 2018;10(Suppl 5):S642-S652. doi:10.21037/jtd.2017.11.02</a:t>
            </a:r>
          </a:p>
        </p:txBody>
      </p:sp>
    </p:spTree>
    <p:extLst>
      <p:ext uri="{BB962C8B-B14F-4D97-AF65-F5344CB8AC3E}">
        <p14:creationId xmlns:p14="http://schemas.microsoft.com/office/powerpoint/2010/main" val="1622250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026E72-D334-4AC5-033A-184547E80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FB87C-6AF4-C43A-02D1-664D3CE49DBC}"/>
              </a:ext>
            </a:extLst>
          </p:cNvPr>
          <p:cNvSpPr>
            <a:spLocks noGrp="1"/>
          </p:cNvSpPr>
          <p:nvPr>
            <p:ph type="ctrTitle"/>
          </p:nvPr>
        </p:nvSpPr>
        <p:spPr>
          <a:xfrm>
            <a:off x="742950" y="2517113"/>
            <a:ext cx="10726738" cy="1200329"/>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br>
              <a:rPr lang="en-US" dirty="0">
                <a:latin typeface="Verdana"/>
                <a:ea typeface="Verdana"/>
              </a:rPr>
            </a:br>
            <a:r>
              <a:rPr lang="en-US" dirty="0">
                <a:latin typeface="Verdana"/>
                <a:ea typeface="Verdana"/>
              </a:rPr>
              <a:t>Complications of ECMO</a:t>
            </a:r>
            <a:endParaRPr lang="en-US" dirty="0"/>
          </a:p>
        </p:txBody>
      </p:sp>
    </p:spTree>
    <p:extLst>
      <p:ext uri="{BB962C8B-B14F-4D97-AF65-F5344CB8AC3E}">
        <p14:creationId xmlns:p14="http://schemas.microsoft.com/office/powerpoint/2010/main" val="161322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933D-060D-23B0-EFA0-E487102DDBCD}"/>
              </a:ext>
            </a:extLst>
          </p:cNvPr>
          <p:cNvSpPr>
            <a:spLocks noGrp="1"/>
          </p:cNvSpPr>
          <p:nvPr>
            <p:ph type="title"/>
          </p:nvPr>
        </p:nvSpPr>
        <p:spPr>
          <a:xfrm>
            <a:off x="404008" y="96696"/>
            <a:ext cx="9291204" cy="1267171"/>
          </a:xfrm>
        </p:spPr>
        <p:txBody>
          <a:bodyPr/>
          <a:lstStyle/>
          <a:p>
            <a:r>
              <a:rPr lang="en-US">
                <a:latin typeface="Verdana"/>
                <a:ea typeface="Verdana"/>
              </a:rPr>
              <a:t>Complications of ECMO</a:t>
            </a:r>
            <a:endParaRPr lang="en-US"/>
          </a:p>
        </p:txBody>
      </p:sp>
      <p:graphicFrame>
        <p:nvGraphicFramePr>
          <p:cNvPr id="4" name="Content Placeholder 3">
            <a:extLst>
              <a:ext uri="{FF2B5EF4-FFF2-40B4-BE49-F238E27FC236}">
                <a16:creationId xmlns:a16="http://schemas.microsoft.com/office/drawing/2014/main" id="{F69B483B-B90C-8B1D-E805-7B542697D664}"/>
              </a:ext>
            </a:extLst>
          </p:cNvPr>
          <p:cNvGraphicFramePr>
            <a:graphicFrameLocks noGrp="1"/>
          </p:cNvGraphicFramePr>
          <p:nvPr>
            <p:ph sz="half" idx="1"/>
            <p:extLst>
              <p:ext uri="{D42A27DB-BD31-4B8C-83A1-F6EECF244321}">
                <p14:modId xmlns:p14="http://schemas.microsoft.com/office/powerpoint/2010/main" val="4209641917"/>
              </p:ext>
            </p:extLst>
          </p:nvPr>
        </p:nvGraphicFramePr>
        <p:xfrm>
          <a:off x="404008" y="1181390"/>
          <a:ext cx="9446187" cy="4802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BCF446D-4EDF-1B30-968E-70FECB239F5C}"/>
              </a:ext>
            </a:extLst>
          </p:cNvPr>
          <p:cNvSpPr txBox="1"/>
          <p:nvPr/>
        </p:nvSpPr>
        <p:spPr>
          <a:xfrm>
            <a:off x="0" y="6676665"/>
            <a:ext cx="9001125" cy="169277"/>
          </a:xfrm>
          <a:prstGeom prst="rect">
            <a:avLst/>
          </a:prstGeom>
          <a:noFill/>
        </p:spPr>
        <p:txBody>
          <a:bodyPr wrap="square">
            <a:spAutoFit/>
          </a:bodyPr>
          <a:lstStyle/>
          <a:p>
            <a:r>
              <a:rPr lang="en-US" sz="500"/>
              <a:t>Sakurai K, Singhal N. Extracorporeal membrane oxygenation in children: A brief review. </a:t>
            </a:r>
            <a:r>
              <a:rPr lang="en-US" sz="500" i="1"/>
              <a:t>J </a:t>
            </a:r>
            <a:r>
              <a:rPr lang="en-US" sz="500" i="1" err="1"/>
              <a:t>Paediatr</a:t>
            </a:r>
            <a:r>
              <a:rPr lang="en-US" sz="500" i="1"/>
              <a:t> Child Health</a:t>
            </a:r>
            <a:r>
              <a:rPr lang="en-US" sz="500"/>
              <a:t>. 2022;58(9):1525-1531. doi:10.1111/jpc.16151</a:t>
            </a:r>
          </a:p>
        </p:txBody>
      </p:sp>
    </p:spTree>
    <p:extLst>
      <p:ext uri="{BB962C8B-B14F-4D97-AF65-F5344CB8AC3E}">
        <p14:creationId xmlns:p14="http://schemas.microsoft.com/office/powerpoint/2010/main" val="3889296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E53182E-6C3B-3E55-4406-B6AA9727F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1D7B1-137C-8F97-898C-493E3FE94625}"/>
              </a:ext>
            </a:extLst>
          </p:cNvPr>
          <p:cNvSpPr>
            <a:spLocks noGrp="1"/>
          </p:cNvSpPr>
          <p:nvPr>
            <p:ph type="ctrTitle"/>
          </p:nvPr>
        </p:nvSpPr>
        <p:spPr>
          <a:xfrm>
            <a:off x="742950" y="2517113"/>
            <a:ext cx="10726738" cy="1920526"/>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br>
              <a:rPr lang="en-US" sz="4400"/>
            </a:br>
            <a:r>
              <a:rPr lang="en-US" sz="4400">
                <a:latin typeface="Verdana"/>
                <a:ea typeface="Verdana"/>
              </a:rPr>
              <a:t>Medication Selection and Management on ECMO</a:t>
            </a:r>
            <a:endParaRPr lang="en-US" sz="4400"/>
          </a:p>
        </p:txBody>
      </p:sp>
    </p:spTree>
    <p:extLst>
      <p:ext uri="{BB962C8B-B14F-4D97-AF65-F5344CB8AC3E}">
        <p14:creationId xmlns:p14="http://schemas.microsoft.com/office/powerpoint/2010/main" val="17928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9853-85C5-414C-8B91-FCB4B022192A}"/>
              </a:ext>
            </a:extLst>
          </p:cNvPr>
          <p:cNvSpPr>
            <a:spLocks noGrp="1"/>
          </p:cNvSpPr>
          <p:nvPr>
            <p:ph type="ctrTitle"/>
          </p:nvPr>
        </p:nvSpPr>
        <p:spPr>
          <a:xfrm>
            <a:off x="406399" y="474132"/>
            <a:ext cx="10126135" cy="982133"/>
          </a:xfrm>
        </p:spPr>
        <p:txBody>
          <a:bodyPr>
            <a:noAutofit/>
          </a:bodyPr>
          <a:lstStyle/>
          <a:p>
            <a:pPr algn="l">
              <a:lnSpc>
                <a:spcPts val="4000"/>
              </a:lnSpc>
            </a:pPr>
            <a: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t>Click to add title</a:t>
            </a:r>
            <a:b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44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1">
            <a:extLst>
              <a:ext uri="{FF2B5EF4-FFF2-40B4-BE49-F238E27FC236}">
                <a16:creationId xmlns:a16="http://schemas.microsoft.com/office/drawing/2014/main" id="{95288A41-674D-6D6F-FE3C-172CF91D0B44}"/>
              </a:ext>
            </a:extLst>
          </p:cNvPr>
          <p:cNvSpPr>
            <a:spLocks noGrp="1"/>
          </p:cNvSpPr>
          <p:nvPr/>
        </p:nvSpPr>
        <p:spPr>
          <a:xfrm>
            <a:off x="210551" y="641342"/>
            <a:ext cx="9144000"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latin typeface="Verdana"/>
                <a:ea typeface="Verdana"/>
              </a:rPr>
              <a:t>Abbreviations </a:t>
            </a:r>
            <a:endParaRPr lang="en-US"/>
          </a:p>
        </p:txBody>
      </p:sp>
      <p:graphicFrame>
        <p:nvGraphicFramePr>
          <p:cNvPr id="11" name="Content Placeholder 2">
            <a:extLst>
              <a:ext uri="{FF2B5EF4-FFF2-40B4-BE49-F238E27FC236}">
                <a16:creationId xmlns:a16="http://schemas.microsoft.com/office/drawing/2014/main" id="{B2441291-F4D4-45BE-1973-6C9156A3BEB3}"/>
              </a:ext>
            </a:extLst>
          </p:cNvPr>
          <p:cNvGraphicFramePr>
            <a:graphicFrameLocks noGrp="1"/>
          </p:cNvGraphicFramePr>
          <p:nvPr>
            <p:extLst>
              <p:ext uri="{D42A27DB-BD31-4B8C-83A1-F6EECF244321}">
                <p14:modId xmlns:p14="http://schemas.microsoft.com/office/powerpoint/2010/main" val="1446056420"/>
              </p:ext>
            </p:extLst>
          </p:nvPr>
        </p:nvGraphicFramePr>
        <p:xfrm>
          <a:off x="209584" y="1271585"/>
          <a:ext cx="4939597" cy="4643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Content Placeholder 2">
            <a:extLst>
              <a:ext uri="{FF2B5EF4-FFF2-40B4-BE49-F238E27FC236}">
                <a16:creationId xmlns:a16="http://schemas.microsoft.com/office/drawing/2014/main" id="{6B575B88-4A96-70CE-1A36-FF7036CF9C28}"/>
              </a:ext>
            </a:extLst>
          </p:cNvPr>
          <p:cNvGraphicFramePr>
            <a:graphicFrameLocks noGrp="1"/>
          </p:cNvGraphicFramePr>
          <p:nvPr>
            <p:extLst>
              <p:ext uri="{D42A27DB-BD31-4B8C-83A1-F6EECF244321}">
                <p14:modId xmlns:p14="http://schemas.microsoft.com/office/powerpoint/2010/main" val="1514587192"/>
              </p:ext>
            </p:extLst>
          </p:nvPr>
        </p:nvGraphicFramePr>
        <p:xfrm>
          <a:off x="5325311" y="1271584"/>
          <a:ext cx="5003365" cy="46422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632376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E5E16E-7BB2-CC11-39A7-FD67678D7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2A117-970B-E1A6-31A9-47959655CF77}"/>
              </a:ext>
            </a:extLst>
          </p:cNvPr>
          <p:cNvSpPr>
            <a:spLocks noGrp="1"/>
          </p:cNvSpPr>
          <p:nvPr>
            <p:ph type="ctrTitle"/>
          </p:nvPr>
        </p:nvSpPr>
        <p:spPr>
          <a:xfrm>
            <a:off x="742950" y="2517113"/>
            <a:ext cx="10726738" cy="1311128"/>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br>
              <a:rPr lang="en-US" sz="4400"/>
            </a:br>
            <a:r>
              <a:rPr lang="en-US" sz="4400"/>
              <a:t>Anticoagulation</a:t>
            </a:r>
          </a:p>
        </p:txBody>
      </p:sp>
    </p:spTree>
    <p:extLst>
      <p:ext uri="{BB962C8B-B14F-4D97-AF65-F5344CB8AC3E}">
        <p14:creationId xmlns:p14="http://schemas.microsoft.com/office/powerpoint/2010/main" val="2699334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49E7-FB4E-D434-48C0-6C43F1677529}"/>
              </a:ext>
            </a:extLst>
          </p:cNvPr>
          <p:cNvSpPr>
            <a:spLocks noGrp="1"/>
          </p:cNvSpPr>
          <p:nvPr>
            <p:ph type="title"/>
          </p:nvPr>
        </p:nvSpPr>
        <p:spPr>
          <a:xfrm>
            <a:off x="578964" y="809121"/>
            <a:ext cx="6482155" cy="646331"/>
          </a:xfrm>
        </p:spPr>
        <p:txBody>
          <a:bodyPr/>
          <a:lstStyle/>
          <a:p>
            <a:r>
              <a:rPr lang="en-US"/>
              <a:t>Anticoagulation</a:t>
            </a:r>
          </a:p>
        </p:txBody>
      </p:sp>
      <p:graphicFrame>
        <p:nvGraphicFramePr>
          <p:cNvPr id="4" name="Content Placeholder 3">
            <a:extLst>
              <a:ext uri="{FF2B5EF4-FFF2-40B4-BE49-F238E27FC236}">
                <a16:creationId xmlns:a16="http://schemas.microsoft.com/office/drawing/2014/main" id="{2A0B9F9B-927C-A687-5578-61756A50D085}"/>
              </a:ext>
            </a:extLst>
          </p:cNvPr>
          <p:cNvGraphicFramePr>
            <a:graphicFrameLocks noGrp="1"/>
          </p:cNvGraphicFramePr>
          <p:nvPr>
            <p:ph sz="half" idx="1"/>
            <p:extLst>
              <p:ext uri="{D42A27DB-BD31-4B8C-83A1-F6EECF244321}">
                <p14:modId xmlns:p14="http://schemas.microsoft.com/office/powerpoint/2010/main" val="803255156"/>
              </p:ext>
            </p:extLst>
          </p:nvPr>
        </p:nvGraphicFramePr>
        <p:xfrm>
          <a:off x="578964" y="1578990"/>
          <a:ext cx="8809965" cy="3949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8339C30-58DC-A069-61A5-8897C9FC95A7}"/>
              </a:ext>
            </a:extLst>
          </p:cNvPr>
          <p:cNvSpPr txBox="1"/>
          <p:nvPr/>
        </p:nvSpPr>
        <p:spPr>
          <a:xfrm>
            <a:off x="0" y="6585228"/>
            <a:ext cx="10990115" cy="215444"/>
          </a:xfrm>
          <a:prstGeom prst="rect">
            <a:avLst/>
          </a:prstGeom>
          <a:noFill/>
        </p:spPr>
        <p:txBody>
          <a:bodyPr wrap="square">
            <a:spAutoFit/>
          </a:bodyPr>
          <a:lstStyle/>
          <a:p>
            <a:r>
              <a:rPr lang="en-US" sz="800"/>
              <a:t>McMichael ABV, Ryerson LM, </a:t>
            </a:r>
            <a:r>
              <a:rPr lang="en-US" sz="800" err="1"/>
              <a:t>Ratano</a:t>
            </a:r>
            <a:r>
              <a:rPr lang="en-US" sz="800"/>
              <a:t> D, Fan E, </a:t>
            </a:r>
            <a:r>
              <a:rPr lang="en-US" sz="800" err="1"/>
              <a:t>Faraoni</a:t>
            </a:r>
            <a:r>
              <a:rPr lang="en-US" sz="800"/>
              <a:t> D, </a:t>
            </a:r>
            <a:r>
              <a:rPr lang="en-US" sz="800" err="1"/>
              <a:t>Annich</a:t>
            </a:r>
            <a:r>
              <a:rPr lang="en-US" sz="800"/>
              <a:t> GM. 2021 ELSO Adult and Pediatric Anticoagulation Guidelines. ASAIO J. 2022;68(3):303-310. doi:10.1097/MAT.0000000000001652</a:t>
            </a:r>
          </a:p>
        </p:txBody>
      </p:sp>
    </p:spTree>
    <p:extLst>
      <p:ext uri="{BB962C8B-B14F-4D97-AF65-F5344CB8AC3E}">
        <p14:creationId xmlns:p14="http://schemas.microsoft.com/office/powerpoint/2010/main" val="1008617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E0A-5CB9-EA27-59B9-16B5350FB0D1}"/>
              </a:ext>
            </a:extLst>
          </p:cNvPr>
          <p:cNvSpPr>
            <a:spLocks noGrp="1"/>
          </p:cNvSpPr>
          <p:nvPr>
            <p:ph type="title"/>
          </p:nvPr>
        </p:nvSpPr>
        <p:spPr>
          <a:xfrm>
            <a:off x="495301" y="357112"/>
            <a:ext cx="8642873" cy="646331"/>
          </a:xfrm>
        </p:spPr>
        <p:txBody>
          <a:bodyPr/>
          <a:lstStyle/>
          <a:p>
            <a:r>
              <a:rPr lang="en-US"/>
              <a:t>Unfractionated Heparin</a:t>
            </a:r>
          </a:p>
        </p:txBody>
      </p:sp>
      <p:graphicFrame>
        <p:nvGraphicFramePr>
          <p:cNvPr id="4" name="Content Placeholder 3">
            <a:extLst>
              <a:ext uri="{FF2B5EF4-FFF2-40B4-BE49-F238E27FC236}">
                <a16:creationId xmlns:a16="http://schemas.microsoft.com/office/drawing/2014/main" id="{DEB09AE1-8FA0-A443-7B15-A7F76EDD0413}"/>
              </a:ext>
            </a:extLst>
          </p:cNvPr>
          <p:cNvGraphicFramePr>
            <a:graphicFrameLocks noGrp="1"/>
          </p:cNvGraphicFramePr>
          <p:nvPr>
            <p:ph sz="half" idx="1"/>
            <p:extLst>
              <p:ext uri="{D42A27DB-BD31-4B8C-83A1-F6EECF244321}">
                <p14:modId xmlns:p14="http://schemas.microsoft.com/office/powerpoint/2010/main" val="929398825"/>
              </p:ext>
            </p:extLst>
          </p:nvPr>
        </p:nvGraphicFramePr>
        <p:xfrm>
          <a:off x="495301" y="1006266"/>
          <a:ext cx="9378114" cy="5068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033D70C-8834-ABCB-1CA1-D093B1F7EE22}"/>
              </a:ext>
            </a:extLst>
          </p:cNvPr>
          <p:cNvSpPr txBox="1"/>
          <p:nvPr/>
        </p:nvSpPr>
        <p:spPr>
          <a:xfrm>
            <a:off x="0" y="6585228"/>
            <a:ext cx="10990115" cy="215444"/>
          </a:xfrm>
          <a:prstGeom prst="rect">
            <a:avLst/>
          </a:prstGeom>
          <a:noFill/>
        </p:spPr>
        <p:txBody>
          <a:bodyPr wrap="square">
            <a:spAutoFit/>
          </a:bodyPr>
          <a:lstStyle/>
          <a:p>
            <a:r>
              <a:rPr lang="en-US" sz="800" dirty="0"/>
              <a:t>McMichael ABV, Ryerson LM, </a:t>
            </a:r>
            <a:r>
              <a:rPr lang="en-US" sz="800" dirty="0" err="1"/>
              <a:t>Ratano</a:t>
            </a:r>
            <a:r>
              <a:rPr lang="en-US" sz="800" dirty="0"/>
              <a:t> D, Fan E, </a:t>
            </a:r>
            <a:r>
              <a:rPr lang="en-US" sz="800" dirty="0" err="1"/>
              <a:t>Faraoni</a:t>
            </a:r>
            <a:r>
              <a:rPr lang="en-US" sz="800" dirty="0"/>
              <a:t> D, </a:t>
            </a:r>
            <a:r>
              <a:rPr lang="en-US" sz="800" dirty="0" err="1"/>
              <a:t>Annich</a:t>
            </a:r>
            <a:r>
              <a:rPr lang="en-US" sz="800" dirty="0"/>
              <a:t> GM. 2021 ELSO Adult and Pediatric Anticoagulation Guidelines. ASAIO J. 2022;68(3):303-310. doi:10.1097/MAT.0000000000001652</a:t>
            </a:r>
          </a:p>
        </p:txBody>
      </p:sp>
    </p:spTree>
    <p:extLst>
      <p:ext uri="{BB962C8B-B14F-4D97-AF65-F5344CB8AC3E}">
        <p14:creationId xmlns:p14="http://schemas.microsoft.com/office/powerpoint/2010/main" val="2442285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C1FA9-F301-53CC-07AA-0C1A741D3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5FC85-3D8F-C613-D676-5908D7C2C2A1}"/>
              </a:ext>
            </a:extLst>
          </p:cNvPr>
          <p:cNvSpPr>
            <a:spLocks noGrp="1"/>
          </p:cNvSpPr>
          <p:nvPr>
            <p:ph type="title"/>
          </p:nvPr>
        </p:nvSpPr>
        <p:spPr>
          <a:xfrm>
            <a:off x="495301" y="487375"/>
            <a:ext cx="8642873" cy="646331"/>
          </a:xfrm>
        </p:spPr>
        <p:txBody>
          <a:bodyPr/>
          <a:lstStyle/>
          <a:p>
            <a:r>
              <a:rPr lang="en-US"/>
              <a:t>Bivalirudin</a:t>
            </a:r>
          </a:p>
        </p:txBody>
      </p:sp>
      <p:graphicFrame>
        <p:nvGraphicFramePr>
          <p:cNvPr id="4" name="Content Placeholder 3">
            <a:extLst>
              <a:ext uri="{FF2B5EF4-FFF2-40B4-BE49-F238E27FC236}">
                <a16:creationId xmlns:a16="http://schemas.microsoft.com/office/drawing/2014/main" id="{E513747A-2AC2-36C6-E612-A7E82D4DDCA3}"/>
              </a:ext>
            </a:extLst>
          </p:cNvPr>
          <p:cNvGraphicFramePr>
            <a:graphicFrameLocks noGrp="1"/>
          </p:cNvGraphicFramePr>
          <p:nvPr>
            <p:ph sz="half" idx="1"/>
            <p:extLst>
              <p:ext uri="{D42A27DB-BD31-4B8C-83A1-F6EECF244321}">
                <p14:modId xmlns:p14="http://schemas.microsoft.com/office/powerpoint/2010/main" val="1130508945"/>
              </p:ext>
            </p:extLst>
          </p:nvPr>
        </p:nvGraphicFramePr>
        <p:xfrm>
          <a:off x="495301" y="1242273"/>
          <a:ext cx="9419871" cy="4923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7C330FD-2806-9039-7160-983ECAB3AE2C}"/>
              </a:ext>
            </a:extLst>
          </p:cNvPr>
          <p:cNvSpPr txBox="1"/>
          <p:nvPr/>
        </p:nvSpPr>
        <p:spPr>
          <a:xfrm>
            <a:off x="0" y="6585228"/>
            <a:ext cx="10990115" cy="215444"/>
          </a:xfrm>
          <a:prstGeom prst="rect">
            <a:avLst/>
          </a:prstGeom>
          <a:noFill/>
        </p:spPr>
        <p:txBody>
          <a:bodyPr wrap="square">
            <a:spAutoFit/>
          </a:bodyPr>
          <a:lstStyle/>
          <a:p>
            <a:r>
              <a:rPr lang="en-US" sz="800"/>
              <a:t>McMichael ABV, Ryerson LM, </a:t>
            </a:r>
            <a:r>
              <a:rPr lang="en-US" sz="800" err="1"/>
              <a:t>Ratano</a:t>
            </a:r>
            <a:r>
              <a:rPr lang="en-US" sz="800"/>
              <a:t> D, Fan E, </a:t>
            </a:r>
            <a:r>
              <a:rPr lang="en-US" sz="800" err="1"/>
              <a:t>Faraoni</a:t>
            </a:r>
            <a:r>
              <a:rPr lang="en-US" sz="800"/>
              <a:t> D, </a:t>
            </a:r>
            <a:r>
              <a:rPr lang="en-US" sz="800" err="1"/>
              <a:t>Annich</a:t>
            </a:r>
            <a:r>
              <a:rPr lang="en-US" sz="800"/>
              <a:t> GM. 2021 ELSO Adult and Pediatric Anticoagulation Guidelines. ASAIO J. 2022;68(3):303-310. doi:10.1097/MAT.0000000000001652</a:t>
            </a:r>
          </a:p>
        </p:txBody>
      </p:sp>
    </p:spTree>
    <p:extLst>
      <p:ext uri="{BB962C8B-B14F-4D97-AF65-F5344CB8AC3E}">
        <p14:creationId xmlns:p14="http://schemas.microsoft.com/office/powerpoint/2010/main" val="1795742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40261-C6FE-275A-579B-56FB2B32F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FEB11-5F48-78E3-1E01-CEBA96E991AB}"/>
              </a:ext>
            </a:extLst>
          </p:cNvPr>
          <p:cNvSpPr>
            <a:spLocks noGrp="1"/>
          </p:cNvSpPr>
          <p:nvPr>
            <p:ph type="title"/>
          </p:nvPr>
        </p:nvSpPr>
        <p:spPr>
          <a:xfrm>
            <a:off x="495301" y="414131"/>
            <a:ext cx="8642873" cy="646331"/>
          </a:xfrm>
        </p:spPr>
        <p:txBody>
          <a:bodyPr/>
          <a:lstStyle/>
          <a:p>
            <a:r>
              <a:rPr lang="en-US">
                <a:latin typeface="Verdana"/>
                <a:ea typeface="Verdana"/>
              </a:rPr>
              <a:t>Argatroban</a:t>
            </a:r>
          </a:p>
        </p:txBody>
      </p:sp>
      <p:graphicFrame>
        <p:nvGraphicFramePr>
          <p:cNvPr id="4" name="Content Placeholder 3">
            <a:extLst>
              <a:ext uri="{FF2B5EF4-FFF2-40B4-BE49-F238E27FC236}">
                <a16:creationId xmlns:a16="http://schemas.microsoft.com/office/drawing/2014/main" id="{BFEB8034-395E-21C1-79E3-1F0F5D0DD864}"/>
              </a:ext>
            </a:extLst>
          </p:cNvPr>
          <p:cNvGraphicFramePr>
            <a:graphicFrameLocks noGrp="1"/>
          </p:cNvGraphicFramePr>
          <p:nvPr>
            <p:ph sz="half" idx="1"/>
            <p:extLst>
              <p:ext uri="{D42A27DB-BD31-4B8C-83A1-F6EECF244321}">
                <p14:modId xmlns:p14="http://schemas.microsoft.com/office/powerpoint/2010/main" val="1240801915"/>
              </p:ext>
            </p:extLst>
          </p:nvPr>
        </p:nvGraphicFramePr>
        <p:xfrm>
          <a:off x="495301" y="1059120"/>
          <a:ext cx="9316235" cy="5279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8FB4BF1-9753-E259-F298-4D105ED0BF81}"/>
              </a:ext>
            </a:extLst>
          </p:cNvPr>
          <p:cNvSpPr txBox="1"/>
          <p:nvPr/>
        </p:nvSpPr>
        <p:spPr>
          <a:xfrm>
            <a:off x="0" y="6642556"/>
            <a:ext cx="10990115" cy="215444"/>
          </a:xfrm>
          <a:prstGeom prst="rect">
            <a:avLst/>
          </a:prstGeom>
          <a:noFill/>
        </p:spPr>
        <p:txBody>
          <a:bodyPr wrap="square">
            <a:spAutoFit/>
          </a:bodyPr>
          <a:lstStyle/>
          <a:p>
            <a:r>
              <a:rPr lang="en-US" sz="800"/>
              <a:t>McMichael ABV, Ryerson LM, </a:t>
            </a:r>
            <a:r>
              <a:rPr lang="en-US" sz="800" err="1"/>
              <a:t>Ratano</a:t>
            </a:r>
            <a:r>
              <a:rPr lang="en-US" sz="800"/>
              <a:t> D, Fan E, </a:t>
            </a:r>
            <a:r>
              <a:rPr lang="en-US" sz="800" err="1"/>
              <a:t>Faraoni</a:t>
            </a:r>
            <a:r>
              <a:rPr lang="en-US" sz="800"/>
              <a:t> D, </a:t>
            </a:r>
            <a:r>
              <a:rPr lang="en-US" sz="800" err="1"/>
              <a:t>Annich</a:t>
            </a:r>
            <a:r>
              <a:rPr lang="en-US" sz="800"/>
              <a:t> GM. 2021 ELSO Adult and Pediatric Anticoagulation Guidelines. ASAIO J. 2022;68(3):303-310. doi:10.1097/MAT.0000000000001652</a:t>
            </a:r>
          </a:p>
        </p:txBody>
      </p:sp>
    </p:spTree>
    <p:extLst>
      <p:ext uri="{BB962C8B-B14F-4D97-AF65-F5344CB8AC3E}">
        <p14:creationId xmlns:p14="http://schemas.microsoft.com/office/powerpoint/2010/main" val="1961678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chanisms of interaction between heparin, anti-thrombin III, thrombin (A) and factor Xa (B).">
            <a:extLst>
              <a:ext uri="{FF2B5EF4-FFF2-40B4-BE49-F238E27FC236}">
                <a16:creationId xmlns:a16="http://schemas.microsoft.com/office/drawing/2014/main" id="{7DF7FAF5-7E06-7F65-5BA9-F924A9164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896" y="529285"/>
            <a:ext cx="7383615" cy="54269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74DF9B-397D-74CE-70E7-B9EDB74E9AEA}"/>
              </a:ext>
            </a:extLst>
          </p:cNvPr>
          <p:cNvSpPr txBox="1"/>
          <p:nvPr/>
        </p:nvSpPr>
        <p:spPr>
          <a:xfrm>
            <a:off x="0" y="6636231"/>
            <a:ext cx="6096000" cy="169277"/>
          </a:xfrm>
          <a:prstGeom prst="rect">
            <a:avLst/>
          </a:prstGeom>
          <a:noFill/>
        </p:spPr>
        <p:txBody>
          <a:bodyPr wrap="square">
            <a:spAutoFit/>
          </a:bodyPr>
          <a:lstStyle/>
          <a:p>
            <a:r>
              <a:rPr lang="en-US" sz="500" b="0" i="0">
                <a:solidFill>
                  <a:srgbClr val="1B1B1B"/>
                </a:solidFill>
                <a:effectLst/>
                <a:latin typeface="Roboto Mono Web"/>
              </a:rPr>
              <a:t>Quaranta M, Erez O, Mastrolia SA, et al. </a:t>
            </a:r>
            <a:r>
              <a:rPr lang="en-US" sz="500" b="0" i="1" err="1">
                <a:solidFill>
                  <a:srgbClr val="1B1B1B"/>
                </a:solidFill>
                <a:effectLst/>
                <a:latin typeface="Roboto Mono Web"/>
              </a:rPr>
              <a:t>PeerJ</a:t>
            </a:r>
            <a:r>
              <a:rPr lang="en-US" sz="500" b="0" i="0">
                <a:solidFill>
                  <a:srgbClr val="1B1B1B"/>
                </a:solidFill>
                <a:effectLst/>
                <a:latin typeface="Roboto Mono Web"/>
              </a:rPr>
              <a:t>. 2015;3:e691.</a:t>
            </a:r>
            <a:endParaRPr lang="en-US" sz="500"/>
          </a:p>
        </p:txBody>
      </p:sp>
      <p:sp>
        <p:nvSpPr>
          <p:cNvPr id="4" name="Title 1">
            <a:extLst>
              <a:ext uri="{FF2B5EF4-FFF2-40B4-BE49-F238E27FC236}">
                <a16:creationId xmlns:a16="http://schemas.microsoft.com/office/drawing/2014/main" id="{C46EE73E-FDAC-CF05-0952-2E70318E5F14}"/>
              </a:ext>
            </a:extLst>
          </p:cNvPr>
          <p:cNvSpPr>
            <a:spLocks noGrp="1"/>
          </p:cNvSpPr>
          <p:nvPr>
            <p:ph type="title"/>
          </p:nvPr>
        </p:nvSpPr>
        <p:spPr>
          <a:xfrm>
            <a:off x="670761" y="421625"/>
            <a:ext cx="6482155" cy="646331"/>
          </a:xfrm>
        </p:spPr>
        <p:txBody>
          <a:bodyPr/>
          <a:lstStyle/>
          <a:p>
            <a:r>
              <a:rPr lang="en-US"/>
              <a:t>Antithrombin III</a:t>
            </a:r>
          </a:p>
        </p:txBody>
      </p:sp>
    </p:spTree>
    <p:extLst>
      <p:ext uri="{BB962C8B-B14F-4D97-AF65-F5344CB8AC3E}">
        <p14:creationId xmlns:p14="http://schemas.microsoft.com/office/powerpoint/2010/main" val="1151670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30E8-BD19-E6D9-1F89-A7BB57741E3D}"/>
              </a:ext>
            </a:extLst>
          </p:cNvPr>
          <p:cNvSpPr>
            <a:spLocks noGrp="1"/>
          </p:cNvSpPr>
          <p:nvPr>
            <p:ph type="title"/>
          </p:nvPr>
        </p:nvSpPr>
        <p:spPr>
          <a:xfrm>
            <a:off x="590550" y="648888"/>
            <a:ext cx="6482155" cy="646331"/>
          </a:xfrm>
        </p:spPr>
        <p:txBody>
          <a:bodyPr/>
          <a:lstStyle/>
          <a:p>
            <a:r>
              <a:rPr lang="en-US"/>
              <a:t>Antithrombin III</a:t>
            </a:r>
          </a:p>
        </p:txBody>
      </p:sp>
      <p:sp>
        <p:nvSpPr>
          <p:cNvPr id="5" name="TextBox 4">
            <a:extLst>
              <a:ext uri="{FF2B5EF4-FFF2-40B4-BE49-F238E27FC236}">
                <a16:creationId xmlns:a16="http://schemas.microsoft.com/office/drawing/2014/main" id="{0C964DEB-EDB8-3EB6-36E0-C08EDB6881E7}"/>
              </a:ext>
            </a:extLst>
          </p:cNvPr>
          <p:cNvSpPr txBox="1"/>
          <p:nvPr/>
        </p:nvSpPr>
        <p:spPr>
          <a:xfrm>
            <a:off x="5986626" y="6593827"/>
            <a:ext cx="2100100" cy="246221"/>
          </a:xfrm>
          <a:prstGeom prst="rect">
            <a:avLst/>
          </a:prstGeom>
          <a:noFill/>
        </p:spPr>
        <p:txBody>
          <a:bodyPr wrap="square">
            <a:spAutoFit/>
          </a:bodyPr>
          <a:lstStyle/>
          <a:p>
            <a:r>
              <a:rPr lang="en-US" sz="500"/>
              <a:t>Ryerson LM, Bruce AK, </a:t>
            </a:r>
            <a:r>
              <a:rPr lang="en-US" sz="500" err="1"/>
              <a:t>Lequier</a:t>
            </a:r>
            <a:r>
              <a:rPr lang="en-US" sz="500"/>
              <a:t> L, Kuhle S, Massicotte MP, Bauman ME. </a:t>
            </a:r>
            <a:r>
              <a:rPr lang="en-US" sz="500" i="1"/>
              <a:t>ASAIO J</a:t>
            </a:r>
            <a:r>
              <a:rPr lang="en-US" sz="500"/>
              <a:t>. 2014;60(5):559-563.</a:t>
            </a:r>
          </a:p>
        </p:txBody>
      </p:sp>
      <p:sp>
        <p:nvSpPr>
          <p:cNvPr id="7" name="TextBox 6">
            <a:extLst>
              <a:ext uri="{FF2B5EF4-FFF2-40B4-BE49-F238E27FC236}">
                <a16:creationId xmlns:a16="http://schemas.microsoft.com/office/drawing/2014/main" id="{9A23D955-20FF-8197-2459-216BE0A710E0}"/>
              </a:ext>
            </a:extLst>
          </p:cNvPr>
          <p:cNvSpPr txBox="1"/>
          <p:nvPr/>
        </p:nvSpPr>
        <p:spPr>
          <a:xfrm>
            <a:off x="1865793" y="6584429"/>
            <a:ext cx="2306157" cy="246221"/>
          </a:xfrm>
          <a:prstGeom prst="rect">
            <a:avLst/>
          </a:prstGeom>
          <a:noFill/>
        </p:spPr>
        <p:txBody>
          <a:bodyPr wrap="square">
            <a:spAutoFit/>
          </a:bodyPr>
          <a:lstStyle/>
          <a:p>
            <a:r>
              <a:rPr lang="en-US" sz="500"/>
              <a:t>Jayakody </a:t>
            </a:r>
            <a:r>
              <a:rPr lang="en-US" sz="500" err="1"/>
              <a:t>Arachchillage</a:t>
            </a:r>
            <a:r>
              <a:rPr lang="en-US" sz="500"/>
              <a:t> DR, Gaspar M, </a:t>
            </a:r>
            <a:r>
              <a:rPr lang="en-US" sz="500" err="1"/>
              <a:t>Makhecha</a:t>
            </a:r>
            <a:r>
              <a:rPr lang="en-US" sz="500"/>
              <a:t> S, Laffan M. </a:t>
            </a:r>
            <a:r>
              <a:rPr lang="en-US" sz="500" i="1"/>
              <a:t>Semin </a:t>
            </a:r>
            <a:r>
              <a:rPr lang="en-US" sz="500" i="1" err="1"/>
              <a:t>Thromb</a:t>
            </a:r>
            <a:r>
              <a:rPr lang="en-US" sz="500" i="1"/>
              <a:t> </a:t>
            </a:r>
            <a:r>
              <a:rPr lang="en-US" sz="500" i="1" err="1"/>
              <a:t>Hemost</a:t>
            </a:r>
            <a:r>
              <a:rPr lang="en-US" sz="500"/>
              <a:t>. 2019;45(8):859-864. </a:t>
            </a:r>
          </a:p>
        </p:txBody>
      </p:sp>
      <p:sp>
        <p:nvSpPr>
          <p:cNvPr id="9" name="TextBox 8">
            <a:extLst>
              <a:ext uri="{FF2B5EF4-FFF2-40B4-BE49-F238E27FC236}">
                <a16:creationId xmlns:a16="http://schemas.microsoft.com/office/drawing/2014/main" id="{63DE80BC-1E59-B2B2-FDC0-CE9E1553C7C0}"/>
              </a:ext>
            </a:extLst>
          </p:cNvPr>
          <p:cNvSpPr txBox="1"/>
          <p:nvPr/>
        </p:nvSpPr>
        <p:spPr>
          <a:xfrm>
            <a:off x="51117" y="6589238"/>
            <a:ext cx="2409825" cy="276999"/>
          </a:xfrm>
          <a:prstGeom prst="rect">
            <a:avLst/>
          </a:prstGeom>
          <a:noFill/>
        </p:spPr>
        <p:txBody>
          <a:bodyPr wrap="square">
            <a:spAutoFit/>
          </a:bodyPr>
          <a:lstStyle/>
          <a:p>
            <a:r>
              <a:rPr lang="en-US" sz="600"/>
              <a:t>Procaccini DE, Roem J, Ng DK, et al. </a:t>
            </a:r>
            <a:r>
              <a:rPr lang="en-US" sz="600" i="1"/>
              <a:t>Br J Clin </a:t>
            </a:r>
            <a:r>
              <a:rPr lang="en-US" sz="600" i="1" err="1"/>
              <a:t>Pharmacol</a:t>
            </a:r>
            <a:r>
              <a:rPr lang="en-US" sz="600"/>
              <a:t>. 2023;89(8):2396-2406.</a:t>
            </a:r>
          </a:p>
        </p:txBody>
      </p:sp>
      <p:sp>
        <p:nvSpPr>
          <p:cNvPr id="11" name="TextBox 10">
            <a:extLst>
              <a:ext uri="{FF2B5EF4-FFF2-40B4-BE49-F238E27FC236}">
                <a16:creationId xmlns:a16="http://schemas.microsoft.com/office/drawing/2014/main" id="{FC8C5D2E-1D3D-09F0-75F2-3EC07EB8F529}"/>
              </a:ext>
            </a:extLst>
          </p:cNvPr>
          <p:cNvSpPr txBox="1"/>
          <p:nvPr/>
        </p:nvSpPr>
        <p:spPr>
          <a:xfrm>
            <a:off x="4034948" y="6593827"/>
            <a:ext cx="1951678" cy="292388"/>
          </a:xfrm>
          <a:prstGeom prst="rect">
            <a:avLst/>
          </a:prstGeom>
          <a:noFill/>
        </p:spPr>
        <p:txBody>
          <a:bodyPr wrap="square">
            <a:spAutoFit/>
          </a:bodyPr>
          <a:lstStyle/>
          <a:p>
            <a:r>
              <a:rPr lang="en-US" sz="500"/>
              <a:t>Todd </a:t>
            </a:r>
            <a:r>
              <a:rPr lang="en-US" sz="500" err="1"/>
              <a:t>Tzanetos</a:t>
            </a:r>
            <a:r>
              <a:rPr lang="en-US" sz="500"/>
              <a:t> DR, Myers J, Wells T, Stewart D, Fanning JJ, Sullivan JE. </a:t>
            </a:r>
            <a:r>
              <a:rPr lang="en-US" sz="500" i="1"/>
              <a:t>ASAIO J</a:t>
            </a:r>
            <a:r>
              <a:rPr lang="en-US" sz="500"/>
              <a:t>. 2017;63(1):93-98</a:t>
            </a:r>
            <a:r>
              <a:rPr lang="en-US" sz="800"/>
              <a:t>.</a:t>
            </a:r>
          </a:p>
        </p:txBody>
      </p:sp>
      <p:graphicFrame>
        <p:nvGraphicFramePr>
          <p:cNvPr id="6" name="Content Placeholder 5">
            <a:extLst>
              <a:ext uri="{FF2B5EF4-FFF2-40B4-BE49-F238E27FC236}">
                <a16:creationId xmlns:a16="http://schemas.microsoft.com/office/drawing/2014/main" id="{A96161E2-BC28-4CF5-394A-04A3A103C3B4}"/>
              </a:ext>
            </a:extLst>
          </p:cNvPr>
          <p:cNvGraphicFramePr>
            <a:graphicFrameLocks noGrp="1"/>
          </p:cNvGraphicFramePr>
          <p:nvPr>
            <p:ph sz="half" idx="1"/>
            <p:extLst>
              <p:ext uri="{D42A27DB-BD31-4B8C-83A1-F6EECF244321}">
                <p14:modId xmlns:p14="http://schemas.microsoft.com/office/powerpoint/2010/main" val="1854219258"/>
              </p:ext>
            </p:extLst>
          </p:nvPr>
        </p:nvGraphicFramePr>
        <p:xfrm>
          <a:off x="603465" y="1411507"/>
          <a:ext cx="8831649" cy="4036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8413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73CE40-D2F3-8E11-4749-5BC6CC05C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38D55-07CD-1562-10A5-E6154B687B8C}"/>
              </a:ext>
            </a:extLst>
          </p:cNvPr>
          <p:cNvSpPr>
            <a:spLocks noGrp="1"/>
          </p:cNvSpPr>
          <p:nvPr>
            <p:ph type="ctrTitle"/>
          </p:nvPr>
        </p:nvSpPr>
        <p:spPr>
          <a:xfrm>
            <a:off x="732631" y="2496437"/>
            <a:ext cx="10726738" cy="1865126"/>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200">
                <a:latin typeface="Verdana"/>
                <a:ea typeface="Verdana"/>
              </a:rPr>
              <a:t>Comparison of Bivalirudin Versus Heparin for Maintenance Systemic Anticoagulation During Adult and Pediatric Extracorporeal Membrane Oxygenation</a:t>
            </a:r>
          </a:p>
        </p:txBody>
      </p:sp>
      <p:sp>
        <p:nvSpPr>
          <p:cNvPr id="3" name="TextBox 2">
            <a:extLst>
              <a:ext uri="{FF2B5EF4-FFF2-40B4-BE49-F238E27FC236}">
                <a16:creationId xmlns:a16="http://schemas.microsoft.com/office/drawing/2014/main" id="{0812C78E-E970-0F09-F32B-04DC70C421F2}"/>
              </a:ext>
            </a:extLst>
          </p:cNvPr>
          <p:cNvSpPr txBox="1"/>
          <p:nvPr/>
        </p:nvSpPr>
        <p:spPr>
          <a:xfrm>
            <a:off x="0" y="6616398"/>
            <a:ext cx="9018270" cy="276999"/>
          </a:xfrm>
          <a:prstGeom prst="rect">
            <a:avLst/>
          </a:prstGeom>
          <a:noFill/>
        </p:spPr>
        <p:txBody>
          <a:bodyPr wrap="square">
            <a:spAutoFit/>
          </a:bodyPr>
          <a:lstStyle/>
          <a:p>
            <a:r>
              <a:rPr lang="en-US" sz="600" b="0" i="0" err="1">
                <a:solidFill>
                  <a:srgbClr val="212121"/>
                </a:solidFill>
                <a:effectLst/>
                <a:latin typeface="BlinkMacSystemFont"/>
              </a:rPr>
              <a:t>Seelhammer</a:t>
            </a:r>
            <a:r>
              <a:rPr lang="en-US" sz="600" b="0" i="0">
                <a:solidFill>
                  <a:srgbClr val="212121"/>
                </a:solidFill>
                <a:effectLst/>
                <a:latin typeface="BlinkMacSystemFont"/>
              </a:rPr>
              <a:t> TG, Bohman JK, Schulte PJ, Hanson AC, </a:t>
            </a:r>
            <a:r>
              <a:rPr lang="en-US" sz="600" b="0" i="0" err="1">
                <a:solidFill>
                  <a:srgbClr val="212121"/>
                </a:solidFill>
                <a:effectLst/>
                <a:latin typeface="BlinkMacSystemFont"/>
              </a:rPr>
              <a:t>Aganga</a:t>
            </a:r>
            <a:r>
              <a:rPr lang="en-US" sz="600" b="0" i="0">
                <a:solidFill>
                  <a:srgbClr val="212121"/>
                </a:solidFill>
                <a:effectLst/>
                <a:latin typeface="BlinkMacSystemFont"/>
              </a:rPr>
              <a:t> DO. Comparison of Bivalirudin Versus Heparin for Maintenance Systemic Anticoagulation During Adult and Pediatric Extracorporeal Membrane Oxygenation. </a:t>
            </a:r>
            <a:r>
              <a:rPr lang="en-US" sz="600" b="0" i="1">
                <a:solidFill>
                  <a:srgbClr val="212121"/>
                </a:solidFill>
                <a:effectLst/>
                <a:latin typeface="BlinkMacSystemFont"/>
              </a:rPr>
              <a:t>Crit Care Med</a:t>
            </a:r>
            <a:r>
              <a:rPr lang="en-US" sz="600" b="0" i="0">
                <a:solidFill>
                  <a:srgbClr val="212121"/>
                </a:solidFill>
                <a:effectLst/>
                <a:latin typeface="BlinkMacSystemFont"/>
              </a:rPr>
              <a:t>. 2021;49(9):1481-1492. doi:10.1097/CCM.0000000000005033</a:t>
            </a:r>
            <a:endParaRPr lang="en-US" sz="600"/>
          </a:p>
        </p:txBody>
      </p:sp>
    </p:spTree>
    <p:extLst>
      <p:ext uri="{BB962C8B-B14F-4D97-AF65-F5344CB8AC3E}">
        <p14:creationId xmlns:p14="http://schemas.microsoft.com/office/powerpoint/2010/main" val="942542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8E7F2-7B56-21C4-CA2B-77FA020B674C}"/>
              </a:ext>
            </a:extLst>
          </p:cNvPr>
          <p:cNvSpPr>
            <a:spLocks noGrp="1"/>
          </p:cNvSpPr>
          <p:nvPr>
            <p:ph type="title"/>
          </p:nvPr>
        </p:nvSpPr>
        <p:spPr>
          <a:xfrm>
            <a:off x="499111" y="475380"/>
            <a:ext cx="9235439" cy="978729"/>
          </a:xfrm>
        </p:spPr>
        <p:txBody>
          <a:bodyPr/>
          <a:lstStyle/>
          <a:p>
            <a:r>
              <a:rPr lang="en-US" sz="3200"/>
              <a:t>Objective, Outcomes, and Intervention</a:t>
            </a:r>
          </a:p>
        </p:txBody>
      </p:sp>
      <p:graphicFrame>
        <p:nvGraphicFramePr>
          <p:cNvPr id="4" name="Content Placeholder 3">
            <a:extLst>
              <a:ext uri="{FF2B5EF4-FFF2-40B4-BE49-F238E27FC236}">
                <a16:creationId xmlns:a16="http://schemas.microsoft.com/office/drawing/2014/main" id="{BDF63252-480A-C842-86C8-B9593786B34E}"/>
              </a:ext>
            </a:extLst>
          </p:cNvPr>
          <p:cNvGraphicFramePr>
            <a:graphicFrameLocks noGrp="1"/>
          </p:cNvGraphicFramePr>
          <p:nvPr>
            <p:ph sz="half" idx="1"/>
            <p:extLst>
              <p:ext uri="{D42A27DB-BD31-4B8C-83A1-F6EECF244321}">
                <p14:modId xmlns:p14="http://schemas.microsoft.com/office/powerpoint/2010/main" val="449185381"/>
              </p:ext>
            </p:extLst>
          </p:nvPr>
        </p:nvGraphicFramePr>
        <p:xfrm>
          <a:off x="499110" y="1371122"/>
          <a:ext cx="9403337" cy="4545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E8999A5-323E-6661-6442-F597F857F8E0}"/>
              </a:ext>
            </a:extLst>
          </p:cNvPr>
          <p:cNvSpPr txBox="1"/>
          <p:nvPr/>
        </p:nvSpPr>
        <p:spPr>
          <a:xfrm>
            <a:off x="0" y="6587461"/>
            <a:ext cx="9018270" cy="276999"/>
          </a:xfrm>
          <a:prstGeom prst="rect">
            <a:avLst/>
          </a:prstGeom>
          <a:noFill/>
        </p:spPr>
        <p:txBody>
          <a:bodyPr wrap="square">
            <a:spAutoFit/>
          </a:bodyPr>
          <a:lstStyle/>
          <a:p>
            <a:r>
              <a:rPr lang="en-US" sz="600" b="0" i="0" err="1">
                <a:solidFill>
                  <a:srgbClr val="212121"/>
                </a:solidFill>
                <a:effectLst/>
                <a:latin typeface="BlinkMacSystemFont"/>
              </a:rPr>
              <a:t>Seelhammer</a:t>
            </a:r>
            <a:r>
              <a:rPr lang="en-US" sz="600" b="0" i="0">
                <a:solidFill>
                  <a:srgbClr val="212121"/>
                </a:solidFill>
                <a:effectLst/>
                <a:latin typeface="BlinkMacSystemFont"/>
              </a:rPr>
              <a:t> TG, Bohman JK, Schulte PJ, Hanson AC, </a:t>
            </a:r>
            <a:r>
              <a:rPr lang="en-US" sz="600" b="0" i="0" err="1">
                <a:solidFill>
                  <a:srgbClr val="212121"/>
                </a:solidFill>
                <a:effectLst/>
                <a:latin typeface="BlinkMacSystemFont"/>
              </a:rPr>
              <a:t>Aganga</a:t>
            </a:r>
            <a:r>
              <a:rPr lang="en-US" sz="600" b="0" i="0">
                <a:solidFill>
                  <a:srgbClr val="212121"/>
                </a:solidFill>
                <a:effectLst/>
                <a:latin typeface="BlinkMacSystemFont"/>
              </a:rPr>
              <a:t> DO. Comparison of Bivalirudin Versus Heparin for Maintenance Systemic Anticoagulation During Adult and Pediatric Extracorporeal Membrane Oxygenation. </a:t>
            </a:r>
            <a:r>
              <a:rPr lang="en-US" sz="600" b="0" i="1">
                <a:solidFill>
                  <a:srgbClr val="212121"/>
                </a:solidFill>
                <a:effectLst/>
                <a:latin typeface="BlinkMacSystemFont"/>
              </a:rPr>
              <a:t>Crit Care Med</a:t>
            </a:r>
            <a:r>
              <a:rPr lang="en-US" sz="600" b="0" i="0">
                <a:solidFill>
                  <a:srgbClr val="212121"/>
                </a:solidFill>
                <a:effectLst/>
                <a:latin typeface="BlinkMacSystemFont"/>
              </a:rPr>
              <a:t>. 2021;49(9):1481-1492. doi:10.1097/CCM.0000000000005033</a:t>
            </a:r>
            <a:endParaRPr lang="en-US" sz="600"/>
          </a:p>
        </p:txBody>
      </p:sp>
    </p:spTree>
    <p:extLst>
      <p:ext uri="{BB962C8B-B14F-4D97-AF65-F5344CB8AC3E}">
        <p14:creationId xmlns:p14="http://schemas.microsoft.com/office/powerpoint/2010/main" val="3046020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2CCE5-4521-8CAC-3BAA-EA1E147920BF}"/>
              </a:ext>
            </a:extLst>
          </p:cNvPr>
          <p:cNvSpPr>
            <a:spLocks noGrp="1"/>
          </p:cNvSpPr>
          <p:nvPr>
            <p:ph type="title"/>
          </p:nvPr>
        </p:nvSpPr>
        <p:spPr>
          <a:xfrm>
            <a:off x="829130" y="704742"/>
            <a:ext cx="8642873" cy="646331"/>
          </a:xfrm>
        </p:spPr>
        <p:txBody>
          <a:bodyPr/>
          <a:lstStyle/>
          <a:p>
            <a:r>
              <a:rPr lang="en-US"/>
              <a:t>Results</a:t>
            </a:r>
          </a:p>
        </p:txBody>
      </p:sp>
      <p:sp>
        <p:nvSpPr>
          <p:cNvPr id="5" name="TextBox 4">
            <a:extLst>
              <a:ext uri="{FF2B5EF4-FFF2-40B4-BE49-F238E27FC236}">
                <a16:creationId xmlns:a16="http://schemas.microsoft.com/office/drawing/2014/main" id="{B6DEE421-A79A-B903-C54C-30919CF21BCF}"/>
              </a:ext>
            </a:extLst>
          </p:cNvPr>
          <p:cNvSpPr txBox="1"/>
          <p:nvPr/>
        </p:nvSpPr>
        <p:spPr>
          <a:xfrm>
            <a:off x="0" y="6587461"/>
            <a:ext cx="9018270" cy="276999"/>
          </a:xfrm>
          <a:prstGeom prst="rect">
            <a:avLst/>
          </a:prstGeom>
          <a:noFill/>
        </p:spPr>
        <p:txBody>
          <a:bodyPr wrap="square">
            <a:spAutoFit/>
          </a:bodyPr>
          <a:lstStyle/>
          <a:p>
            <a:r>
              <a:rPr lang="en-US" sz="600" b="0" i="0" dirty="0" err="1">
                <a:solidFill>
                  <a:srgbClr val="212121"/>
                </a:solidFill>
                <a:effectLst/>
                <a:latin typeface="BlinkMacSystemFont"/>
              </a:rPr>
              <a:t>Seelhammer</a:t>
            </a:r>
            <a:r>
              <a:rPr lang="en-US" sz="600" b="0" i="0" dirty="0">
                <a:solidFill>
                  <a:srgbClr val="212121"/>
                </a:solidFill>
                <a:effectLst/>
                <a:latin typeface="BlinkMacSystemFont"/>
              </a:rPr>
              <a:t> TG, Bohman JK, Schulte PJ, Hanson AC, </a:t>
            </a:r>
            <a:r>
              <a:rPr lang="en-US" sz="600" b="0" i="0" dirty="0" err="1">
                <a:solidFill>
                  <a:srgbClr val="212121"/>
                </a:solidFill>
                <a:effectLst/>
                <a:latin typeface="BlinkMacSystemFont"/>
              </a:rPr>
              <a:t>Aganga</a:t>
            </a:r>
            <a:r>
              <a:rPr lang="en-US" sz="600" b="0" i="0" dirty="0">
                <a:solidFill>
                  <a:srgbClr val="212121"/>
                </a:solidFill>
                <a:effectLst/>
                <a:latin typeface="BlinkMacSystemFont"/>
              </a:rPr>
              <a:t> DO. Comparison of Bivalirudin Versus Heparin for Maintenance Systemic Anticoagulation During Adult and Pediatric Extracorporeal Membrane Oxygenation. </a:t>
            </a:r>
            <a:r>
              <a:rPr lang="en-US" sz="600" b="0" i="1" dirty="0">
                <a:solidFill>
                  <a:srgbClr val="212121"/>
                </a:solidFill>
                <a:effectLst/>
                <a:latin typeface="BlinkMacSystemFont"/>
              </a:rPr>
              <a:t>Crit Care Med</a:t>
            </a:r>
            <a:r>
              <a:rPr lang="en-US" sz="600" b="0" i="0" dirty="0">
                <a:solidFill>
                  <a:srgbClr val="212121"/>
                </a:solidFill>
                <a:effectLst/>
                <a:latin typeface="BlinkMacSystemFont"/>
              </a:rPr>
              <a:t>. 2021;49(9):1481-1492. doi:10.1097/CCM.0000000000005033</a:t>
            </a:r>
            <a:endParaRPr lang="en-US" sz="600" dirty="0"/>
          </a:p>
        </p:txBody>
      </p:sp>
      <p:graphicFrame>
        <p:nvGraphicFramePr>
          <p:cNvPr id="6" name="Content Placeholder 5">
            <a:extLst>
              <a:ext uri="{FF2B5EF4-FFF2-40B4-BE49-F238E27FC236}">
                <a16:creationId xmlns:a16="http://schemas.microsoft.com/office/drawing/2014/main" id="{1D5B3FE7-ED0E-EFF4-4A5B-61DD920056ED}"/>
              </a:ext>
            </a:extLst>
          </p:cNvPr>
          <p:cNvGraphicFramePr>
            <a:graphicFrameLocks noGrp="1"/>
          </p:cNvGraphicFramePr>
          <p:nvPr>
            <p:ph sz="half" idx="1"/>
            <p:extLst>
              <p:ext uri="{D42A27DB-BD31-4B8C-83A1-F6EECF244321}">
                <p14:modId xmlns:p14="http://schemas.microsoft.com/office/powerpoint/2010/main" val="2137392485"/>
              </p:ext>
            </p:extLst>
          </p:nvPr>
        </p:nvGraphicFramePr>
        <p:xfrm>
          <a:off x="825063" y="1346758"/>
          <a:ext cx="8642873" cy="4444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76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9853-85C5-414C-8B91-FCB4B022192A}"/>
              </a:ext>
            </a:extLst>
          </p:cNvPr>
          <p:cNvSpPr>
            <a:spLocks noGrp="1"/>
          </p:cNvSpPr>
          <p:nvPr>
            <p:ph type="ctrTitle"/>
          </p:nvPr>
        </p:nvSpPr>
        <p:spPr>
          <a:xfrm>
            <a:off x="406399" y="474132"/>
            <a:ext cx="10126135" cy="982133"/>
          </a:xfrm>
        </p:spPr>
        <p:txBody>
          <a:bodyPr>
            <a:noAutofit/>
          </a:bodyPr>
          <a:lstStyle/>
          <a:p>
            <a:pPr algn="l">
              <a:lnSpc>
                <a:spcPts val="4000"/>
              </a:lnSpc>
            </a:pPr>
            <a: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t>Click to add title</a:t>
            </a:r>
            <a:b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44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3">
            <a:extLst>
              <a:ext uri="{FF2B5EF4-FFF2-40B4-BE49-F238E27FC236}">
                <a16:creationId xmlns:a16="http://schemas.microsoft.com/office/drawing/2014/main" id="{3161115E-A2BE-0E9C-1004-BABD4C873E6E}"/>
              </a:ext>
            </a:extLst>
          </p:cNvPr>
          <p:cNvSpPr>
            <a:spLocks noGrp="1"/>
          </p:cNvSpPr>
          <p:nvPr/>
        </p:nvSpPr>
        <p:spPr>
          <a:xfrm>
            <a:off x="406399" y="741325"/>
            <a:ext cx="6482155"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atin typeface="Verdana"/>
                <a:ea typeface="Verdana"/>
              </a:rPr>
              <a:t>Objectives</a:t>
            </a:r>
            <a:endParaRPr lang="en-US" dirty="0"/>
          </a:p>
        </p:txBody>
      </p:sp>
      <p:graphicFrame>
        <p:nvGraphicFramePr>
          <p:cNvPr id="10" name="Content Placeholder 4">
            <a:extLst>
              <a:ext uri="{FF2B5EF4-FFF2-40B4-BE49-F238E27FC236}">
                <a16:creationId xmlns:a16="http://schemas.microsoft.com/office/drawing/2014/main" id="{3709A630-E730-F30C-FB0C-456BC8A367DF}"/>
              </a:ext>
            </a:extLst>
          </p:cNvPr>
          <p:cNvGraphicFramePr>
            <a:graphicFrameLocks noGrp="1"/>
          </p:cNvGraphicFramePr>
          <p:nvPr>
            <p:extLst>
              <p:ext uri="{D42A27DB-BD31-4B8C-83A1-F6EECF244321}">
                <p14:modId xmlns:p14="http://schemas.microsoft.com/office/powerpoint/2010/main" val="3683432511"/>
              </p:ext>
            </p:extLst>
          </p:nvPr>
        </p:nvGraphicFramePr>
        <p:xfrm>
          <a:off x="406399" y="1548629"/>
          <a:ext cx="9929092" cy="4122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6026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E155-BFCD-98FA-2146-CF9C43E1465C}"/>
              </a:ext>
            </a:extLst>
          </p:cNvPr>
          <p:cNvSpPr>
            <a:spLocks noGrp="1"/>
          </p:cNvSpPr>
          <p:nvPr>
            <p:ph type="title"/>
          </p:nvPr>
        </p:nvSpPr>
        <p:spPr>
          <a:xfrm>
            <a:off x="543465" y="541703"/>
            <a:ext cx="8642873" cy="646331"/>
          </a:xfrm>
        </p:spPr>
        <p:txBody>
          <a:bodyPr/>
          <a:lstStyle/>
          <a:p>
            <a:r>
              <a:rPr lang="en-US"/>
              <a:t>Conclusion</a:t>
            </a:r>
          </a:p>
        </p:txBody>
      </p:sp>
      <p:graphicFrame>
        <p:nvGraphicFramePr>
          <p:cNvPr id="4" name="Content Placeholder 3">
            <a:extLst>
              <a:ext uri="{FF2B5EF4-FFF2-40B4-BE49-F238E27FC236}">
                <a16:creationId xmlns:a16="http://schemas.microsoft.com/office/drawing/2014/main" id="{BF0AA8BA-0DC5-B927-46F5-05D1B45C5538}"/>
              </a:ext>
            </a:extLst>
          </p:cNvPr>
          <p:cNvGraphicFramePr>
            <a:graphicFrameLocks noGrp="1"/>
          </p:cNvGraphicFramePr>
          <p:nvPr>
            <p:ph sz="half" idx="1"/>
            <p:extLst>
              <p:ext uri="{D42A27DB-BD31-4B8C-83A1-F6EECF244321}">
                <p14:modId xmlns:p14="http://schemas.microsoft.com/office/powerpoint/2010/main" val="1580103983"/>
              </p:ext>
            </p:extLst>
          </p:nvPr>
        </p:nvGraphicFramePr>
        <p:xfrm>
          <a:off x="537411" y="1444091"/>
          <a:ext cx="8808719" cy="3676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9ABF92B-855D-9119-997D-5100B43EF246}"/>
              </a:ext>
            </a:extLst>
          </p:cNvPr>
          <p:cNvSpPr txBox="1"/>
          <p:nvPr/>
        </p:nvSpPr>
        <p:spPr>
          <a:xfrm>
            <a:off x="0" y="6587461"/>
            <a:ext cx="9018270" cy="276999"/>
          </a:xfrm>
          <a:prstGeom prst="rect">
            <a:avLst/>
          </a:prstGeom>
          <a:noFill/>
        </p:spPr>
        <p:txBody>
          <a:bodyPr wrap="square">
            <a:spAutoFit/>
          </a:bodyPr>
          <a:lstStyle/>
          <a:p>
            <a:r>
              <a:rPr lang="en-US" sz="600" b="0" i="0" err="1">
                <a:solidFill>
                  <a:srgbClr val="212121"/>
                </a:solidFill>
                <a:effectLst/>
                <a:latin typeface="BlinkMacSystemFont"/>
              </a:rPr>
              <a:t>Seelhammer</a:t>
            </a:r>
            <a:r>
              <a:rPr lang="en-US" sz="600" b="0" i="0">
                <a:solidFill>
                  <a:srgbClr val="212121"/>
                </a:solidFill>
                <a:effectLst/>
                <a:latin typeface="BlinkMacSystemFont"/>
              </a:rPr>
              <a:t> TG, Bohman JK, Schulte PJ, Hanson AC, </a:t>
            </a:r>
            <a:r>
              <a:rPr lang="en-US" sz="600" b="0" i="0" err="1">
                <a:solidFill>
                  <a:srgbClr val="212121"/>
                </a:solidFill>
                <a:effectLst/>
                <a:latin typeface="BlinkMacSystemFont"/>
              </a:rPr>
              <a:t>Aganga</a:t>
            </a:r>
            <a:r>
              <a:rPr lang="en-US" sz="600" b="0" i="0">
                <a:solidFill>
                  <a:srgbClr val="212121"/>
                </a:solidFill>
                <a:effectLst/>
                <a:latin typeface="BlinkMacSystemFont"/>
              </a:rPr>
              <a:t> DO. Comparison of Bivalirudin Versus Heparin for Maintenance Systemic Anticoagulation During Adult and Pediatric Extracorporeal Membrane Oxygenation. </a:t>
            </a:r>
            <a:r>
              <a:rPr lang="en-US" sz="600" b="0" i="1">
                <a:solidFill>
                  <a:srgbClr val="212121"/>
                </a:solidFill>
                <a:effectLst/>
                <a:latin typeface="BlinkMacSystemFont"/>
              </a:rPr>
              <a:t>Crit Care Med</a:t>
            </a:r>
            <a:r>
              <a:rPr lang="en-US" sz="600" b="0" i="0">
                <a:solidFill>
                  <a:srgbClr val="212121"/>
                </a:solidFill>
                <a:effectLst/>
                <a:latin typeface="BlinkMacSystemFont"/>
              </a:rPr>
              <a:t>. 2021;49(9):1481-1492. doi:10.1097/CCM.0000000000005033</a:t>
            </a:r>
            <a:endParaRPr lang="en-US" sz="600"/>
          </a:p>
        </p:txBody>
      </p:sp>
    </p:spTree>
    <p:extLst>
      <p:ext uri="{BB962C8B-B14F-4D97-AF65-F5344CB8AC3E}">
        <p14:creationId xmlns:p14="http://schemas.microsoft.com/office/powerpoint/2010/main" val="24724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EE141FE6-DC9F-2BFC-7153-0377864A8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500E6-C0D4-EB9A-2745-378E404DC66D}"/>
              </a:ext>
            </a:extLst>
          </p:cNvPr>
          <p:cNvSpPr>
            <a:spLocks noGrp="1"/>
          </p:cNvSpPr>
          <p:nvPr>
            <p:ph type="ctrTitle"/>
          </p:nvPr>
        </p:nvSpPr>
        <p:spPr>
          <a:xfrm>
            <a:off x="732631" y="2551837"/>
            <a:ext cx="10726738" cy="1754326"/>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Bivalirudin Compared to Heparin as the Primary Anticoagulant in Pediatric Berlin Heart Recipients</a:t>
            </a:r>
          </a:p>
        </p:txBody>
      </p:sp>
      <p:sp>
        <p:nvSpPr>
          <p:cNvPr id="5" name="TextBox 4">
            <a:extLst>
              <a:ext uri="{FF2B5EF4-FFF2-40B4-BE49-F238E27FC236}">
                <a16:creationId xmlns:a16="http://schemas.microsoft.com/office/drawing/2014/main" id="{7D373181-E101-756D-2547-21E849026BB8}"/>
              </a:ext>
            </a:extLst>
          </p:cNvPr>
          <p:cNvSpPr txBox="1"/>
          <p:nvPr/>
        </p:nvSpPr>
        <p:spPr>
          <a:xfrm>
            <a:off x="0" y="6642556"/>
            <a:ext cx="8896350" cy="215444"/>
          </a:xfrm>
          <a:prstGeom prst="rect">
            <a:avLst/>
          </a:prstGeom>
          <a:noFill/>
        </p:spPr>
        <p:txBody>
          <a:bodyPr wrap="square">
            <a:spAutoFit/>
          </a:bodyPr>
          <a:lstStyle/>
          <a:p>
            <a:r>
              <a:rPr lang="en-US" sz="800" b="0" i="0">
                <a:solidFill>
                  <a:srgbClr val="212121"/>
                </a:solidFill>
                <a:effectLst/>
                <a:latin typeface="BlinkMacSystemFont"/>
              </a:rPr>
              <a:t>Freniere V, Salerno DM, Corbo H, et al. Bivalirudin Compared to Heparin as the Primary Anticoagulant in Pediatric Berlin Heart Recipients. </a:t>
            </a:r>
            <a:r>
              <a:rPr lang="en-US" sz="800" b="0" i="1">
                <a:solidFill>
                  <a:srgbClr val="212121"/>
                </a:solidFill>
                <a:effectLst/>
                <a:latin typeface="BlinkMacSystemFont"/>
              </a:rPr>
              <a:t>ASAIO J</a:t>
            </a:r>
            <a:r>
              <a:rPr lang="en-US" sz="800" b="0" i="0">
                <a:solidFill>
                  <a:srgbClr val="212121"/>
                </a:solidFill>
                <a:effectLst/>
                <a:latin typeface="BlinkMacSystemFont"/>
              </a:rPr>
              <a:t>. 2023;69(5):e205-e211. doi:10.1097/MAT.0000000000001921</a:t>
            </a:r>
            <a:endParaRPr lang="en-US" sz="800"/>
          </a:p>
        </p:txBody>
      </p:sp>
    </p:spTree>
    <p:extLst>
      <p:ext uri="{BB962C8B-B14F-4D97-AF65-F5344CB8AC3E}">
        <p14:creationId xmlns:p14="http://schemas.microsoft.com/office/powerpoint/2010/main" val="3395489470"/>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3E25E-8D04-4FA2-275B-1071EFA5E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F6DCB-DECE-F9FE-37B4-CAECB5B17A7C}"/>
              </a:ext>
            </a:extLst>
          </p:cNvPr>
          <p:cNvSpPr>
            <a:spLocks noGrp="1"/>
          </p:cNvSpPr>
          <p:nvPr>
            <p:ph type="title"/>
          </p:nvPr>
        </p:nvSpPr>
        <p:spPr>
          <a:xfrm>
            <a:off x="445771" y="330905"/>
            <a:ext cx="7364729" cy="1200329"/>
          </a:xfrm>
        </p:spPr>
        <p:txBody>
          <a:bodyPr/>
          <a:lstStyle/>
          <a:p>
            <a:r>
              <a:rPr lang="en-US">
                <a:latin typeface="Verdana"/>
                <a:ea typeface="Verdana"/>
              </a:rPr>
              <a:t>Objective and Outcomes</a:t>
            </a:r>
            <a:endParaRPr lang="en-US"/>
          </a:p>
        </p:txBody>
      </p:sp>
      <p:sp>
        <p:nvSpPr>
          <p:cNvPr id="7" name="TextBox 6">
            <a:extLst>
              <a:ext uri="{FF2B5EF4-FFF2-40B4-BE49-F238E27FC236}">
                <a16:creationId xmlns:a16="http://schemas.microsoft.com/office/drawing/2014/main" id="{C4853181-B68C-E424-F145-B09C29CCEBBF}"/>
              </a:ext>
            </a:extLst>
          </p:cNvPr>
          <p:cNvSpPr txBox="1"/>
          <p:nvPr/>
        </p:nvSpPr>
        <p:spPr>
          <a:xfrm>
            <a:off x="0" y="6642556"/>
            <a:ext cx="9939086" cy="215444"/>
          </a:xfrm>
          <a:prstGeom prst="rect">
            <a:avLst/>
          </a:prstGeom>
          <a:noFill/>
        </p:spPr>
        <p:txBody>
          <a:bodyPr wrap="square">
            <a:spAutoFit/>
          </a:bodyPr>
          <a:lstStyle/>
          <a:p>
            <a:r>
              <a:rPr lang="en-US" sz="800" b="0" i="0">
                <a:solidFill>
                  <a:srgbClr val="212121"/>
                </a:solidFill>
                <a:effectLst/>
                <a:latin typeface="BlinkMacSystemFont"/>
              </a:rPr>
              <a:t>Freniere V, Salerno DM, Corbo H, et al. Bivalirudin Compared to Heparin as the Primary Anticoagulant in Pediatric Berlin Heart Recipients. </a:t>
            </a:r>
            <a:r>
              <a:rPr lang="en-US" sz="800" b="0" i="1">
                <a:solidFill>
                  <a:srgbClr val="212121"/>
                </a:solidFill>
                <a:effectLst/>
                <a:latin typeface="BlinkMacSystemFont"/>
              </a:rPr>
              <a:t>ASAIO J</a:t>
            </a:r>
            <a:r>
              <a:rPr lang="en-US" sz="800" b="0" i="0">
                <a:solidFill>
                  <a:srgbClr val="212121"/>
                </a:solidFill>
                <a:effectLst/>
                <a:latin typeface="BlinkMacSystemFont"/>
              </a:rPr>
              <a:t>. 2023;69(5):e205-e211. doi:10.1097/MAT.0000000000001921</a:t>
            </a:r>
            <a:endParaRPr lang="en-US" sz="800"/>
          </a:p>
        </p:txBody>
      </p:sp>
      <p:graphicFrame>
        <p:nvGraphicFramePr>
          <p:cNvPr id="4" name="Content Placeholder 3">
            <a:extLst>
              <a:ext uri="{FF2B5EF4-FFF2-40B4-BE49-F238E27FC236}">
                <a16:creationId xmlns:a16="http://schemas.microsoft.com/office/drawing/2014/main" id="{BF01A57F-8FC1-20EB-1159-F65942781D72}"/>
              </a:ext>
            </a:extLst>
          </p:cNvPr>
          <p:cNvGraphicFramePr>
            <a:graphicFrameLocks noGrp="1"/>
          </p:cNvGraphicFramePr>
          <p:nvPr>
            <p:ph sz="half" idx="1"/>
            <p:extLst>
              <p:ext uri="{D42A27DB-BD31-4B8C-83A1-F6EECF244321}">
                <p14:modId xmlns:p14="http://schemas.microsoft.com/office/powerpoint/2010/main" val="4203146985"/>
              </p:ext>
            </p:extLst>
          </p:nvPr>
        </p:nvGraphicFramePr>
        <p:xfrm>
          <a:off x="445771" y="1278996"/>
          <a:ext cx="9343475" cy="4619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8694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4017-CA59-B416-CCE9-5318CE3C3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25D8F-D9CC-C49A-1E32-4A113CD048B4}"/>
              </a:ext>
            </a:extLst>
          </p:cNvPr>
          <p:cNvSpPr>
            <a:spLocks noGrp="1"/>
          </p:cNvSpPr>
          <p:nvPr>
            <p:ph type="title"/>
          </p:nvPr>
        </p:nvSpPr>
        <p:spPr>
          <a:xfrm>
            <a:off x="579455" y="512582"/>
            <a:ext cx="7364729" cy="646331"/>
          </a:xfrm>
        </p:spPr>
        <p:txBody>
          <a:bodyPr/>
          <a:lstStyle/>
          <a:p>
            <a:r>
              <a:rPr lang="en-US">
                <a:latin typeface="Verdana"/>
                <a:ea typeface="Verdana"/>
              </a:rPr>
              <a:t>Intervention</a:t>
            </a:r>
            <a:endParaRPr lang="en-US"/>
          </a:p>
        </p:txBody>
      </p:sp>
      <p:graphicFrame>
        <p:nvGraphicFramePr>
          <p:cNvPr id="10" name="Content Placeholder 9">
            <a:extLst>
              <a:ext uri="{FF2B5EF4-FFF2-40B4-BE49-F238E27FC236}">
                <a16:creationId xmlns:a16="http://schemas.microsoft.com/office/drawing/2014/main" id="{66FD9300-89E7-0E2D-D589-4B7BDF72F006}"/>
              </a:ext>
            </a:extLst>
          </p:cNvPr>
          <p:cNvGraphicFramePr>
            <a:graphicFrameLocks noGrp="1"/>
          </p:cNvGraphicFramePr>
          <p:nvPr>
            <p:ph sz="half" idx="1"/>
            <p:extLst>
              <p:ext uri="{D42A27DB-BD31-4B8C-83A1-F6EECF244321}">
                <p14:modId xmlns:p14="http://schemas.microsoft.com/office/powerpoint/2010/main" val="1121299232"/>
              </p:ext>
            </p:extLst>
          </p:nvPr>
        </p:nvGraphicFramePr>
        <p:xfrm>
          <a:off x="578453" y="1311138"/>
          <a:ext cx="9030326" cy="459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D257765D-8FB4-2493-109F-2A785A22CED2}"/>
              </a:ext>
            </a:extLst>
          </p:cNvPr>
          <p:cNvSpPr txBox="1"/>
          <p:nvPr/>
        </p:nvSpPr>
        <p:spPr>
          <a:xfrm>
            <a:off x="0" y="6642556"/>
            <a:ext cx="9608869" cy="215444"/>
          </a:xfrm>
          <a:prstGeom prst="rect">
            <a:avLst/>
          </a:prstGeom>
          <a:noFill/>
        </p:spPr>
        <p:txBody>
          <a:bodyPr wrap="square">
            <a:spAutoFit/>
          </a:bodyPr>
          <a:lstStyle/>
          <a:p>
            <a:r>
              <a:rPr lang="en-US" sz="800" b="0" i="0">
                <a:solidFill>
                  <a:srgbClr val="212121"/>
                </a:solidFill>
                <a:effectLst/>
                <a:latin typeface="BlinkMacSystemFont"/>
              </a:rPr>
              <a:t>Freniere V, Salerno DM, Corbo H, et al. Bivalirudin Compared to Heparin as the Primary Anticoagulant in Pediatric Berlin Heart Recipients. </a:t>
            </a:r>
            <a:r>
              <a:rPr lang="en-US" sz="800" b="0" i="1">
                <a:solidFill>
                  <a:srgbClr val="212121"/>
                </a:solidFill>
                <a:effectLst/>
                <a:latin typeface="BlinkMacSystemFont"/>
              </a:rPr>
              <a:t>ASAIO J</a:t>
            </a:r>
            <a:r>
              <a:rPr lang="en-US" sz="800" b="0" i="0">
                <a:solidFill>
                  <a:srgbClr val="212121"/>
                </a:solidFill>
                <a:effectLst/>
                <a:latin typeface="BlinkMacSystemFont"/>
              </a:rPr>
              <a:t>. 2023;69(5):e205-e211. doi:10.1097/MAT.0000000000001921</a:t>
            </a:r>
            <a:endParaRPr lang="en-US" sz="800"/>
          </a:p>
        </p:txBody>
      </p:sp>
    </p:spTree>
    <p:extLst>
      <p:ext uri="{BB962C8B-B14F-4D97-AF65-F5344CB8AC3E}">
        <p14:creationId xmlns:p14="http://schemas.microsoft.com/office/powerpoint/2010/main" val="856771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31725-A2AA-16D4-21E5-2C338E777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8D7F1-1F0A-7F60-83A1-6901B28B1D14}"/>
              </a:ext>
            </a:extLst>
          </p:cNvPr>
          <p:cNvSpPr>
            <a:spLocks noGrp="1"/>
          </p:cNvSpPr>
          <p:nvPr>
            <p:ph type="title"/>
          </p:nvPr>
        </p:nvSpPr>
        <p:spPr>
          <a:xfrm>
            <a:off x="445771" y="557067"/>
            <a:ext cx="7364729" cy="646331"/>
          </a:xfrm>
        </p:spPr>
        <p:txBody>
          <a:bodyPr/>
          <a:lstStyle/>
          <a:p>
            <a:r>
              <a:rPr lang="en-US"/>
              <a:t>Baseline Characteristics</a:t>
            </a:r>
          </a:p>
        </p:txBody>
      </p:sp>
      <p:graphicFrame>
        <p:nvGraphicFramePr>
          <p:cNvPr id="5" name="Content Placeholder 4">
            <a:extLst>
              <a:ext uri="{FF2B5EF4-FFF2-40B4-BE49-F238E27FC236}">
                <a16:creationId xmlns:a16="http://schemas.microsoft.com/office/drawing/2014/main" id="{870CCBE9-885A-6D10-FE51-58C4893DF596}"/>
              </a:ext>
            </a:extLst>
          </p:cNvPr>
          <p:cNvGraphicFramePr>
            <a:graphicFrameLocks noGrp="1"/>
          </p:cNvGraphicFramePr>
          <p:nvPr>
            <p:ph sz="half" idx="1"/>
            <p:extLst>
              <p:ext uri="{D42A27DB-BD31-4B8C-83A1-F6EECF244321}">
                <p14:modId xmlns:p14="http://schemas.microsoft.com/office/powerpoint/2010/main" val="3755847397"/>
              </p:ext>
            </p:extLst>
          </p:nvPr>
        </p:nvGraphicFramePr>
        <p:xfrm>
          <a:off x="445771" y="1321640"/>
          <a:ext cx="9322280" cy="4564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EEFD1A0-CCDE-395D-E007-8F2AD6A0129F}"/>
              </a:ext>
            </a:extLst>
          </p:cNvPr>
          <p:cNvSpPr txBox="1"/>
          <p:nvPr/>
        </p:nvSpPr>
        <p:spPr>
          <a:xfrm>
            <a:off x="0" y="6642556"/>
            <a:ext cx="8896350" cy="215444"/>
          </a:xfrm>
          <a:prstGeom prst="rect">
            <a:avLst/>
          </a:prstGeom>
          <a:noFill/>
        </p:spPr>
        <p:txBody>
          <a:bodyPr wrap="square">
            <a:spAutoFit/>
          </a:bodyPr>
          <a:lstStyle/>
          <a:p>
            <a:r>
              <a:rPr lang="en-US" sz="800" b="0" i="0">
                <a:solidFill>
                  <a:srgbClr val="212121"/>
                </a:solidFill>
                <a:effectLst/>
                <a:latin typeface="BlinkMacSystemFont"/>
              </a:rPr>
              <a:t>Freniere V, Salerno DM, Corbo H, et al. Bivalirudin Compared to Heparin as the Primary Anticoagulant in Pediatric Berlin Heart Recipients. </a:t>
            </a:r>
            <a:r>
              <a:rPr lang="en-US" sz="800" b="0" i="1">
                <a:solidFill>
                  <a:srgbClr val="212121"/>
                </a:solidFill>
                <a:effectLst/>
                <a:latin typeface="BlinkMacSystemFont"/>
              </a:rPr>
              <a:t>ASAIO J</a:t>
            </a:r>
            <a:r>
              <a:rPr lang="en-US" sz="800" b="0" i="0">
                <a:solidFill>
                  <a:srgbClr val="212121"/>
                </a:solidFill>
                <a:effectLst/>
                <a:latin typeface="BlinkMacSystemFont"/>
              </a:rPr>
              <a:t>. 2023;69(5):e205-e211. doi:10.1097/MAT.0000000000001921</a:t>
            </a:r>
            <a:endParaRPr lang="en-US" sz="800"/>
          </a:p>
        </p:txBody>
      </p:sp>
    </p:spTree>
    <p:extLst>
      <p:ext uri="{BB962C8B-B14F-4D97-AF65-F5344CB8AC3E}">
        <p14:creationId xmlns:p14="http://schemas.microsoft.com/office/powerpoint/2010/main" val="3750513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2EE5-A81C-9B5D-09FD-13881CCF61EB}"/>
              </a:ext>
            </a:extLst>
          </p:cNvPr>
          <p:cNvSpPr>
            <a:spLocks noGrp="1"/>
          </p:cNvSpPr>
          <p:nvPr>
            <p:ph type="title"/>
          </p:nvPr>
        </p:nvSpPr>
        <p:spPr>
          <a:xfrm>
            <a:off x="411844" y="160876"/>
            <a:ext cx="8642873" cy="646331"/>
          </a:xfrm>
        </p:spPr>
        <p:txBody>
          <a:bodyPr/>
          <a:lstStyle/>
          <a:p>
            <a:r>
              <a:rPr lang="en-US"/>
              <a:t>Results</a:t>
            </a:r>
          </a:p>
        </p:txBody>
      </p:sp>
      <p:graphicFrame>
        <p:nvGraphicFramePr>
          <p:cNvPr id="4" name="Content Placeholder 3">
            <a:extLst>
              <a:ext uri="{FF2B5EF4-FFF2-40B4-BE49-F238E27FC236}">
                <a16:creationId xmlns:a16="http://schemas.microsoft.com/office/drawing/2014/main" id="{89364BEA-AF6C-550E-76B1-D96EA4168480}"/>
              </a:ext>
            </a:extLst>
          </p:cNvPr>
          <p:cNvGraphicFramePr>
            <a:graphicFrameLocks noGrp="1"/>
          </p:cNvGraphicFramePr>
          <p:nvPr>
            <p:ph sz="half" idx="1"/>
            <p:extLst>
              <p:ext uri="{D42A27DB-BD31-4B8C-83A1-F6EECF244321}">
                <p14:modId xmlns:p14="http://schemas.microsoft.com/office/powerpoint/2010/main" val="1846268230"/>
              </p:ext>
            </p:extLst>
          </p:nvPr>
        </p:nvGraphicFramePr>
        <p:xfrm>
          <a:off x="493488" y="948438"/>
          <a:ext cx="9239248" cy="3693111"/>
        </p:xfrm>
        <a:graphic>
          <a:graphicData uri="http://schemas.openxmlformats.org/drawingml/2006/table">
            <a:tbl>
              <a:tblPr firstRow="1" bandRow="1">
                <a:tableStyleId>{21E4AEA4-8DFA-4A89-87EB-49C32662AFE0}</a:tableStyleId>
              </a:tblPr>
              <a:tblGrid>
                <a:gridCol w="2309812">
                  <a:extLst>
                    <a:ext uri="{9D8B030D-6E8A-4147-A177-3AD203B41FA5}">
                      <a16:colId xmlns:a16="http://schemas.microsoft.com/office/drawing/2014/main" val="1276489714"/>
                    </a:ext>
                  </a:extLst>
                </a:gridCol>
                <a:gridCol w="2309812">
                  <a:extLst>
                    <a:ext uri="{9D8B030D-6E8A-4147-A177-3AD203B41FA5}">
                      <a16:colId xmlns:a16="http://schemas.microsoft.com/office/drawing/2014/main" val="3553219000"/>
                    </a:ext>
                  </a:extLst>
                </a:gridCol>
                <a:gridCol w="2309812">
                  <a:extLst>
                    <a:ext uri="{9D8B030D-6E8A-4147-A177-3AD203B41FA5}">
                      <a16:colId xmlns:a16="http://schemas.microsoft.com/office/drawing/2014/main" val="1049004661"/>
                    </a:ext>
                  </a:extLst>
                </a:gridCol>
                <a:gridCol w="2309812">
                  <a:extLst>
                    <a:ext uri="{9D8B030D-6E8A-4147-A177-3AD203B41FA5}">
                      <a16:colId xmlns:a16="http://schemas.microsoft.com/office/drawing/2014/main" val="3839330265"/>
                    </a:ext>
                  </a:extLst>
                </a:gridCol>
              </a:tblGrid>
              <a:tr h="294620">
                <a:tc>
                  <a:txBody>
                    <a:bodyPr/>
                    <a:lstStyle/>
                    <a:p>
                      <a:r>
                        <a:rPr lang="en-US" sz="2000"/>
                        <a:t>Characteristic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Bivalirudin (n=20)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Heparin (n=11)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992843"/>
                  </a:ext>
                </a:extLst>
              </a:tr>
              <a:tr h="736551">
                <a:tc>
                  <a:txBody>
                    <a:bodyPr/>
                    <a:lstStyle/>
                    <a:p>
                      <a:r>
                        <a:rPr lang="en-US" sz="1600" b="1"/>
                        <a:t>Time to reach therapeutic aPTT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5.7 (2.2-12.7)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12.6 (4.6-22.5)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0.149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731044"/>
                  </a:ext>
                </a:extLst>
              </a:tr>
              <a:tr h="515585">
                <a:tc>
                  <a:txBody>
                    <a:bodyPr/>
                    <a:lstStyle/>
                    <a:p>
                      <a:r>
                        <a:rPr lang="en-US" sz="1600" b="1"/>
                        <a:t>Percent hours within range (aPTT)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0.67 (0.52-0.78)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0.32 (0.22-0.38)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84124"/>
                  </a:ext>
                </a:extLst>
              </a:tr>
              <a:tr h="736551">
                <a:tc>
                  <a:txBody>
                    <a:bodyPr/>
                    <a:lstStyle/>
                    <a:p>
                      <a:r>
                        <a:rPr lang="en-US" sz="1600" b="1"/>
                        <a:t>Time to reach therapeutic anti-Xa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5.7 (2.2-12.7)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69.5 (31.1-106.1)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80583"/>
                  </a:ext>
                </a:extLst>
              </a:tr>
              <a:tr h="515585">
                <a:tc>
                  <a:txBody>
                    <a:bodyPr/>
                    <a:lstStyle/>
                    <a:p>
                      <a:r>
                        <a:rPr lang="en-US" sz="1600" b="1"/>
                        <a:t>Percent labs within therapeutic (aPTT)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0.52 (0.43-0.61)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0.24 (0.2-0.35)</a:t>
                      </a:r>
                    </a:p>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959297"/>
                  </a:ext>
                </a:extLst>
              </a:tr>
              <a:tr h="515585">
                <a:tc>
                  <a:txBody>
                    <a:bodyPr/>
                    <a:lstStyle/>
                    <a:p>
                      <a:r>
                        <a:rPr lang="en-US" sz="1600" b="1"/>
                        <a:t>Percent labs within therapeutic (anti-Xa)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0.38 (0.13-0.41)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6809457"/>
                  </a:ext>
                </a:extLst>
              </a:tr>
            </a:tbl>
          </a:graphicData>
        </a:graphic>
      </p:graphicFrame>
      <p:graphicFrame>
        <p:nvGraphicFramePr>
          <p:cNvPr id="6" name="Diagram 5">
            <a:extLst>
              <a:ext uri="{FF2B5EF4-FFF2-40B4-BE49-F238E27FC236}">
                <a16:creationId xmlns:a16="http://schemas.microsoft.com/office/drawing/2014/main" id="{004E6C0F-0221-6F7C-D9BB-B03938BF5E3B}"/>
              </a:ext>
            </a:extLst>
          </p:cNvPr>
          <p:cNvGraphicFramePr/>
          <p:nvPr>
            <p:extLst>
              <p:ext uri="{D42A27DB-BD31-4B8C-83A1-F6EECF244321}">
                <p14:modId xmlns:p14="http://schemas.microsoft.com/office/powerpoint/2010/main" val="2795360495"/>
              </p:ext>
            </p:extLst>
          </p:nvPr>
        </p:nvGraphicFramePr>
        <p:xfrm>
          <a:off x="413274" y="4997920"/>
          <a:ext cx="9283176"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4FA1022-DE9C-AE93-FFD5-DC4D10861787}"/>
              </a:ext>
            </a:extLst>
          </p:cNvPr>
          <p:cNvSpPr txBox="1"/>
          <p:nvPr/>
        </p:nvSpPr>
        <p:spPr>
          <a:xfrm>
            <a:off x="0" y="6642556"/>
            <a:ext cx="8896350" cy="215444"/>
          </a:xfrm>
          <a:prstGeom prst="rect">
            <a:avLst/>
          </a:prstGeom>
          <a:noFill/>
        </p:spPr>
        <p:txBody>
          <a:bodyPr wrap="square">
            <a:spAutoFit/>
          </a:bodyPr>
          <a:lstStyle/>
          <a:p>
            <a:r>
              <a:rPr lang="en-US" sz="800" b="0" i="0">
                <a:solidFill>
                  <a:srgbClr val="212121"/>
                </a:solidFill>
                <a:effectLst/>
                <a:latin typeface="BlinkMacSystemFont"/>
              </a:rPr>
              <a:t>Freniere V, Salerno DM, Corbo H, et al. Bivalirudin Compared to Heparin as the Primary Anticoagulant in Pediatric Berlin Heart Recipients. </a:t>
            </a:r>
            <a:r>
              <a:rPr lang="en-US" sz="800" b="0" i="1">
                <a:solidFill>
                  <a:srgbClr val="212121"/>
                </a:solidFill>
                <a:effectLst/>
                <a:latin typeface="BlinkMacSystemFont"/>
              </a:rPr>
              <a:t>ASAIO J</a:t>
            </a:r>
            <a:r>
              <a:rPr lang="en-US" sz="800" b="0" i="0">
                <a:solidFill>
                  <a:srgbClr val="212121"/>
                </a:solidFill>
                <a:effectLst/>
                <a:latin typeface="BlinkMacSystemFont"/>
              </a:rPr>
              <a:t>. 2023;69(5):e205-e211. doi:10.1097/MAT.0000000000001921</a:t>
            </a:r>
            <a:endParaRPr lang="en-US" sz="800"/>
          </a:p>
        </p:txBody>
      </p:sp>
      <p:sp>
        <p:nvSpPr>
          <p:cNvPr id="15" name="Rectangle 14">
            <a:extLst>
              <a:ext uri="{FF2B5EF4-FFF2-40B4-BE49-F238E27FC236}">
                <a16:creationId xmlns:a16="http://schemas.microsoft.com/office/drawing/2014/main" id="{ABB17A3D-B892-2670-2D21-B2E58143CB05}"/>
              </a:ext>
            </a:extLst>
          </p:cNvPr>
          <p:cNvSpPr/>
          <p:nvPr/>
        </p:nvSpPr>
        <p:spPr>
          <a:xfrm>
            <a:off x="356326" y="2042010"/>
            <a:ext cx="9511862" cy="270641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0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02DB-F511-72EB-D427-6336383A6109}"/>
              </a:ext>
            </a:extLst>
          </p:cNvPr>
          <p:cNvSpPr>
            <a:spLocks noGrp="1"/>
          </p:cNvSpPr>
          <p:nvPr>
            <p:ph type="title"/>
          </p:nvPr>
        </p:nvSpPr>
        <p:spPr>
          <a:xfrm>
            <a:off x="438151" y="618208"/>
            <a:ext cx="8642873" cy="646331"/>
          </a:xfrm>
        </p:spPr>
        <p:txBody>
          <a:bodyPr/>
          <a:lstStyle/>
          <a:p>
            <a:r>
              <a:rPr lang="en-US"/>
              <a:t>Conclusion </a:t>
            </a:r>
          </a:p>
        </p:txBody>
      </p:sp>
      <p:graphicFrame>
        <p:nvGraphicFramePr>
          <p:cNvPr id="4" name="Content Placeholder 3">
            <a:extLst>
              <a:ext uri="{FF2B5EF4-FFF2-40B4-BE49-F238E27FC236}">
                <a16:creationId xmlns:a16="http://schemas.microsoft.com/office/drawing/2014/main" id="{8BBD1AAB-19FF-1743-B1FA-79BEFE075CEE}"/>
              </a:ext>
            </a:extLst>
          </p:cNvPr>
          <p:cNvGraphicFramePr>
            <a:graphicFrameLocks noGrp="1"/>
          </p:cNvGraphicFramePr>
          <p:nvPr>
            <p:ph sz="half" idx="1"/>
            <p:extLst>
              <p:ext uri="{D42A27DB-BD31-4B8C-83A1-F6EECF244321}">
                <p14:modId xmlns:p14="http://schemas.microsoft.com/office/powerpoint/2010/main" val="1550286509"/>
              </p:ext>
            </p:extLst>
          </p:nvPr>
        </p:nvGraphicFramePr>
        <p:xfrm>
          <a:off x="438151" y="1036050"/>
          <a:ext cx="9530689" cy="4786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62629CFA-E7CF-4E49-32DF-B8D766AAE8A9}"/>
              </a:ext>
            </a:extLst>
          </p:cNvPr>
          <p:cNvSpPr txBox="1"/>
          <p:nvPr/>
        </p:nvSpPr>
        <p:spPr>
          <a:xfrm>
            <a:off x="0" y="6642556"/>
            <a:ext cx="8896350" cy="215444"/>
          </a:xfrm>
          <a:prstGeom prst="rect">
            <a:avLst/>
          </a:prstGeom>
          <a:noFill/>
        </p:spPr>
        <p:txBody>
          <a:bodyPr wrap="square">
            <a:spAutoFit/>
          </a:bodyPr>
          <a:lstStyle/>
          <a:p>
            <a:r>
              <a:rPr lang="en-US" sz="800" b="0" i="0">
                <a:solidFill>
                  <a:srgbClr val="212121"/>
                </a:solidFill>
                <a:effectLst/>
                <a:latin typeface="BlinkMacSystemFont"/>
              </a:rPr>
              <a:t>Freniere V, Salerno DM, Corbo H, et al. Bivalirudin Compared to Heparin as the Primary Anticoagulant in Pediatric Berlin Heart Recipients. </a:t>
            </a:r>
            <a:r>
              <a:rPr lang="en-US" sz="800" b="0" i="1">
                <a:solidFill>
                  <a:srgbClr val="212121"/>
                </a:solidFill>
                <a:effectLst/>
                <a:latin typeface="BlinkMacSystemFont"/>
              </a:rPr>
              <a:t>ASAIO J</a:t>
            </a:r>
            <a:r>
              <a:rPr lang="en-US" sz="800" b="0" i="0">
                <a:solidFill>
                  <a:srgbClr val="212121"/>
                </a:solidFill>
                <a:effectLst/>
                <a:latin typeface="BlinkMacSystemFont"/>
              </a:rPr>
              <a:t>. 2023;69(5):e205-e211. doi:10.1097/MAT.0000000000001921</a:t>
            </a:r>
            <a:endParaRPr lang="en-US" sz="800"/>
          </a:p>
        </p:txBody>
      </p:sp>
    </p:spTree>
    <p:extLst>
      <p:ext uri="{BB962C8B-B14F-4D97-AF65-F5344CB8AC3E}">
        <p14:creationId xmlns:p14="http://schemas.microsoft.com/office/powerpoint/2010/main" val="3419338661"/>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BE1078-1E24-27E8-3169-2BA239078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4A7F8-EC68-CC75-ACE2-2FF8A43F4629}"/>
              </a:ext>
            </a:extLst>
          </p:cNvPr>
          <p:cNvSpPr>
            <a:spLocks noGrp="1"/>
          </p:cNvSpPr>
          <p:nvPr>
            <p:ph type="ctrTitle"/>
          </p:nvPr>
        </p:nvSpPr>
        <p:spPr>
          <a:xfrm>
            <a:off x="732631" y="2718036"/>
            <a:ext cx="10726738" cy="1421928"/>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000"/>
              </a:spcBef>
            </a:pPr>
            <a:r>
              <a:rPr lang="en-US" sz="3200">
                <a:latin typeface="Verdana"/>
                <a:ea typeface="Verdana"/>
              </a:rPr>
              <a:t>Heparin-based versus bivalirudin-based anticoagulation in pediatric extracorporeal membrane oxygenation: A systematic review</a:t>
            </a:r>
            <a:endParaRPr lang="en-US" sz="3200"/>
          </a:p>
        </p:txBody>
      </p:sp>
    </p:spTree>
    <p:extLst>
      <p:ext uri="{BB962C8B-B14F-4D97-AF65-F5344CB8AC3E}">
        <p14:creationId xmlns:p14="http://schemas.microsoft.com/office/powerpoint/2010/main" val="122243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204654-7241-9B76-BE59-06CA1FD3F0A0}"/>
              </a:ext>
            </a:extLst>
          </p:cNvPr>
          <p:cNvSpPr>
            <a:spLocks noGrp="1"/>
          </p:cNvSpPr>
          <p:nvPr>
            <p:ph type="title"/>
          </p:nvPr>
        </p:nvSpPr>
        <p:spPr>
          <a:xfrm>
            <a:off x="564627" y="708308"/>
            <a:ext cx="7311239" cy="646331"/>
          </a:xfrm>
        </p:spPr>
        <p:txBody>
          <a:bodyPr/>
          <a:lstStyle/>
          <a:p>
            <a:r>
              <a:rPr lang="en-US">
                <a:latin typeface="Verdana"/>
                <a:ea typeface="Verdana"/>
              </a:rPr>
              <a:t>Heparin Vs. Bivalirudin </a:t>
            </a:r>
          </a:p>
        </p:txBody>
      </p:sp>
      <p:sp>
        <p:nvSpPr>
          <p:cNvPr id="3" name="TextBox 2">
            <a:extLst>
              <a:ext uri="{FF2B5EF4-FFF2-40B4-BE49-F238E27FC236}">
                <a16:creationId xmlns:a16="http://schemas.microsoft.com/office/drawing/2014/main" id="{E2BD779D-BE1C-EFF1-8D58-73579C5DDBC3}"/>
              </a:ext>
            </a:extLst>
          </p:cNvPr>
          <p:cNvSpPr txBox="1"/>
          <p:nvPr/>
        </p:nvSpPr>
        <p:spPr>
          <a:xfrm>
            <a:off x="0" y="6657945"/>
            <a:ext cx="11079480" cy="200055"/>
          </a:xfrm>
          <a:prstGeom prst="rect">
            <a:avLst/>
          </a:prstGeom>
          <a:noFill/>
        </p:spPr>
        <p:txBody>
          <a:bodyPr wrap="square">
            <a:spAutoFit/>
          </a:bodyPr>
          <a:lstStyle/>
          <a:p>
            <a:r>
              <a:rPr lang="en-US" sz="700" dirty="0"/>
              <a:t>Valdes CA, Sharaf OM, </a:t>
            </a:r>
            <a:r>
              <a:rPr lang="en-US" sz="700" dirty="0" err="1"/>
              <a:t>Bleiweis</a:t>
            </a:r>
            <a:r>
              <a:rPr lang="en-US" sz="700" dirty="0"/>
              <a:t> MS, et al. Heparin-based versus bivalirudin-based anticoagulation in pediatric extracorporeal membrane oxygenation: A systematic review. </a:t>
            </a:r>
            <a:r>
              <a:rPr lang="en-US" sz="700" i="1" dirty="0"/>
              <a:t>Front Med (Lausanne)</a:t>
            </a:r>
            <a:r>
              <a:rPr lang="en-US" sz="700" dirty="0"/>
              <a:t>. 2023;10:1137134. Published 2023 Mar 14. doi:10.3389/fmed.2023.1137134</a:t>
            </a:r>
          </a:p>
        </p:txBody>
      </p:sp>
      <p:graphicFrame>
        <p:nvGraphicFramePr>
          <p:cNvPr id="7" name="Content Placeholder 6">
            <a:extLst>
              <a:ext uri="{FF2B5EF4-FFF2-40B4-BE49-F238E27FC236}">
                <a16:creationId xmlns:a16="http://schemas.microsoft.com/office/drawing/2014/main" id="{6C7A95B1-C22A-5AAD-7E7C-ABD79DEE6CE2}"/>
              </a:ext>
            </a:extLst>
          </p:cNvPr>
          <p:cNvGraphicFramePr>
            <a:graphicFrameLocks noGrp="1"/>
          </p:cNvGraphicFramePr>
          <p:nvPr>
            <p:ph sz="half" idx="1"/>
            <p:extLst>
              <p:ext uri="{D42A27DB-BD31-4B8C-83A1-F6EECF244321}">
                <p14:modId xmlns:p14="http://schemas.microsoft.com/office/powerpoint/2010/main" val="1830263857"/>
              </p:ext>
            </p:extLst>
          </p:nvPr>
        </p:nvGraphicFramePr>
        <p:xfrm>
          <a:off x="564626" y="1454777"/>
          <a:ext cx="8964445" cy="447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084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AEAC232B-AB93-A8CD-BF1E-B31213706CEB}"/>
              </a:ext>
            </a:extLst>
          </p:cNvPr>
          <p:cNvGraphicFramePr>
            <a:graphicFrameLocks noGrp="1"/>
          </p:cNvGraphicFramePr>
          <p:nvPr>
            <p:ph sz="half" idx="1"/>
            <p:extLst>
              <p:ext uri="{D42A27DB-BD31-4B8C-83A1-F6EECF244321}">
                <p14:modId xmlns:p14="http://schemas.microsoft.com/office/powerpoint/2010/main" val="1542132645"/>
              </p:ext>
            </p:extLst>
          </p:nvPr>
        </p:nvGraphicFramePr>
        <p:xfrm>
          <a:off x="445770" y="1193954"/>
          <a:ext cx="8671726" cy="4289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09D5B29-4BC6-DF11-14D2-9FBF3D664CEF}"/>
              </a:ext>
            </a:extLst>
          </p:cNvPr>
          <p:cNvSpPr txBox="1"/>
          <p:nvPr/>
        </p:nvSpPr>
        <p:spPr>
          <a:xfrm>
            <a:off x="0" y="6657945"/>
            <a:ext cx="11079480" cy="200055"/>
          </a:xfrm>
          <a:prstGeom prst="rect">
            <a:avLst/>
          </a:prstGeom>
          <a:noFill/>
        </p:spPr>
        <p:txBody>
          <a:bodyPr wrap="square">
            <a:spAutoFit/>
          </a:bodyPr>
          <a:lstStyle/>
          <a:p>
            <a:r>
              <a:rPr lang="en-US" sz="700"/>
              <a:t>Valdes CA, Sharaf OM, </a:t>
            </a:r>
            <a:r>
              <a:rPr lang="en-US" sz="700" err="1"/>
              <a:t>Bleiweis</a:t>
            </a:r>
            <a:r>
              <a:rPr lang="en-US" sz="700"/>
              <a:t> MS, et al. Heparin-based versus bivalirudin-based anticoagulation in pediatric extracorporeal membrane oxygenation: A systematic review. </a:t>
            </a:r>
            <a:r>
              <a:rPr lang="en-US" sz="700" i="1"/>
              <a:t>Front Med (Lausanne)</a:t>
            </a:r>
            <a:r>
              <a:rPr lang="en-US" sz="700"/>
              <a:t>. 2023;10:1137134. Published 2023 Mar 14. doi:10.3389/fmed.2023.1137134</a:t>
            </a:r>
          </a:p>
        </p:txBody>
      </p:sp>
      <p:sp>
        <p:nvSpPr>
          <p:cNvPr id="27" name="Title 5">
            <a:extLst>
              <a:ext uri="{FF2B5EF4-FFF2-40B4-BE49-F238E27FC236}">
                <a16:creationId xmlns:a16="http://schemas.microsoft.com/office/drawing/2014/main" id="{4BAF6BCE-42A0-DCD4-B78C-116310AD48F8}"/>
              </a:ext>
            </a:extLst>
          </p:cNvPr>
          <p:cNvSpPr>
            <a:spLocks noGrp="1"/>
          </p:cNvSpPr>
          <p:nvPr>
            <p:ph type="title"/>
          </p:nvPr>
        </p:nvSpPr>
        <p:spPr>
          <a:xfrm>
            <a:off x="443149" y="443264"/>
            <a:ext cx="7311239" cy="646331"/>
          </a:xfrm>
        </p:spPr>
        <p:txBody>
          <a:bodyPr/>
          <a:lstStyle/>
          <a:p>
            <a:r>
              <a:rPr lang="en-US">
                <a:latin typeface="Verdana"/>
                <a:ea typeface="Verdana"/>
              </a:rPr>
              <a:t>Heparin Vs. Bivalirudin </a:t>
            </a:r>
          </a:p>
        </p:txBody>
      </p:sp>
    </p:spTree>
    <p:extLst>
      <p:ext uri="{BB962C8B-B14F-4D97-AF65-F5344CB8AC3E}">
        <p14:creationId xmlns:p14="http://schemas.microsoft.com/office/powerpoint/2010/main" val="113994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B096164-2286-4B7B-56AB-0E1B997CC591}"/>
              </a:ext>
            </a:extLst>
          </p:cNvPr>
          <p:cNvSpPr>
            <a:spLocks noGrp="1"/>
          </p:cNvSpPr>
          <p:nvPr/>
        </p:nvSpPr>
        <p:spPr>
          <a:xfrm>
            <a:off x="389515" y="756173"/>
            <a:ext cx="6482155"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What is ECMO?</a:t>
            </a:r>
          </a:p>
        </p:txBody>
      </p:sp>
      <p:sp>
        <p:nvSpPr>
          <p:cNvPr id="16" name="Content Placeholder 2">
            <a:extLst>
              <a:ext uri="{FF2B5EF4-FFF2-40B4-BE49-F238E27FC236}">
                <a16:creationId xmlns:a16="http://schemas.microsoft.com/office/drawing/2014/main" id="{8AEFF249-1123-CB8D-9E8F-C956C9328D08}"/>
              </a:ext>
            </a:extLst>
          </p:cNvPr>
          <p:cNvSpPr>
            <a:spLocks noGrp="1"/>
          </p:cNvSpPr>
          <p:nvPr/>
        </p:nvSpPr>
        <p:spPr>
          <a:xfrm>
            <a:off x="389515" y="1551341"/>
            <a:ext cx="9703610" cy="1217769"/>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ea typeface="Verdana"/>
              </a:rPr>
              <a:t>ECMO is a form of temporary circulatory support used to provide respiratory (VV) or cardiac support (VA), or both</a:t>
            </a:r>
            <a:endParaRPr lang="en-US" dirty="0">
              <a:latin typeface="+mn-lt"/>
            </a:endParaRPr>
          </a:p>
          <a:p>
            <a:pPr marL="0" indent="0">
              <a:buNone/>
            </a:pPr>
            <a:endParaRPr lang="en-US" dirty="0">
              <a:latin typeface="+mn-lt"/>
            </a:endParaRPr>
          </a:p>
        </p:txBody>
      </p:sp>
      <p:graphicFrame>
        <p:nvGraphicFramePr>
          <p:cNvPr id="17" name="Table 16">
            <a:extLst>
              <a:ext uri="{FF2B5EF4-FFF2-40B4-BE49-F238E27FC236}">
                <a16:creationId xmlns:a16="http://schemas.microsoft.com/office/drawing/2014/main" id="{3A9C8C62-412F-CA89-7AC3-714643A9A2FF}"/>
              </a:ext>
            </a:extLst>
          </p:cNvPr>
          <p:cNvGraphicFramePr>
            <a:graphicFrameLocks noGrp="1"/>
          </p:cNvGraphicFramePr>
          <p:nvPr>
            <p:extLst>
              <p:ext uri="{D42A27DB-BD31-4B8C-83A1-F6EECF244321}">
                <p14:modId xmlns:p14="http://schemas.microsoft.com/office/powerpoint/2010/main" val="3586069512"/>
              </p:ext>
            </p:extLst>
          </p:nvPr>
        </p:nvGraphicFramePr>
        <p:xfrm>
          <a:off x="1078301" y="2487282"/>
          <a:ext cx="8029098" cy="2885072"/>
        </p:xfrm>
        <a:graphic>
          <a:graphicData uri="http://schemas.openxmlformats.org/drawingml/2006/table">
            <a:tbl>
              <a:tblPr/>
              <a:tblGrid>
                <a:gridCol w="2676366">
                  <a:extLst>
                    <a:ext uri="{9D8B030D-6E8A-4147-A177-3AD203B41FA5}">
                      <a16:colId xmlns:a16="http://schemas.microsoft.com/office/drawing/2014/main" val="3199853119"/>
                    </a:ext>
                  </a:extLst>
                </a:gridCol>
                <a:gridCol w="2676366">
                  <a:extLst>
                    <a:ext uri="{9D8B030D-6E8A-4147-A177-3AD203B41FA5}">
                      <a16:colId xmlns:a16="http://schemas.microsoft.com/office/drawing/2014/main" val="731217275"/>
                    </a:ext>
                  </a:extLst>
                </a:gridCol>
                <a:gridCol w="2676366">
                  <a:extLst>
                    <a:ext uri="{9D8B030D-6E8A-4147-A177-3AD203B41FA5}">
                      <a16:colId xmlns:a16="http://schemas.microsoft.com/office/drawing/2014/main" val="1848443777"/>
                    </a:ext>
                  </a:extLst>
                </a:gridCol>
              </a:tblGrid>
              <a:tr h="684089">
                <a:tc>
                  <a:txBody>
                    <a:bodyPr/>
                    <a:lstStyle/>
                    <a:p>
                      <a:pPr algn="l" fontAlgn="auto">
                        <a:lnSpc>
                          <a:spcPts val="2175"/>
                        </a:lnSpc>
                        <a:buNone/>
                      </a:pPr>
                      <a:r>
                        <a:rPr lang="en-US" sz="2000" b="1" i="0">
                          <a:solidFill>
                            <a:srgbClr val="FFFFFF"/>
                          </a:solidFill>
                          <a:effectLst/>
                          <a:latin typeface="Calibri"/>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D7D31"/>
                    </a:solidFill>
                  </a:tcPr>
                </a:tc>
                <a:tc>
                  <a:txBody>
                    <a:bodyPr/>
                    <a:lstStyle/>
                    <a:p>
                      <a:pPr algn="ctr" fontAlgn="base">
                        <a:lnSpc>
                          <a:spcPts val="3375"/>
                        </a:lnSpc>
                        <a:buNone/>
                      </a:pPr>
                      <a:r>
                        <a:rPr lang="en-US" sz="3200" b="1" i="0" dirty="0">
                          <a:solidFill>
                            <a:srgbClr val="FFFFFF"/>
                          </a:solidFill>
                          <a:effectLst/>
                          <a:latin typeface="Calibri"/>
                        </a:rPr>
                        <a:t>VV​</a:t>
                      </a:r>
                      <a:endParaRPr lang="en-US" sz="2000" b="1" i="0" dirty="0">
                        <a:solidFill>
                          <a:srgbClr val="FFFFFF"/>
                        </a:solidFill>
                        <a:effectLst/>
                        <a:latin typeface="Calibri"/>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D7D31"/>
                    </a:solidFill>
                  </a:tcPr>
                </a:tc>
                <a:tc>
                  <a:txBody>
                    <a:bodyPr/>
                    <a:lstStyle/>
                    <a:p>
                      <a:pPr algn="ctr" fontAlgn="base">
                        <a:lnSpc>
                          <a:spcPts val="3375"/>
                        </a:lnSpc>
                        <a:buNone/>
                      </a:pPr>
                      <a:r>
                        <a:rPr lang="en-US" sz="3200" b="1" i="0">
                          <a:solidFill>
                            <a:srgbClr val="FFFFFF"/>
                          </a:solidFill>
                          <a:effectLst/>
                          <a:latin typeface="Calibri"/>
                        </a:rPr>
                        <a:t>VA​</a:t>
                      </a:r>
                      <a:endParaRPr lang="en-US" sz="2000" b="1" i="0">
                        <a:solidFill>
                          <a:srgbClr val="FFFFFF"/>
                        </a:solidFill>
                        <a:effectLst/>
                        <a:latin typeface="Calibri"/>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361523501"/>
                  </a:ext>
                </a:extLst>
              </a:tr>
              <a:tr h="733661">
                <a:tc>
                  <a:txBody>
                    <a:bodyPr/>
                    <a:lstStyle/>
                    <a:p>
                      <a:pPr algn="l" fontAlgn="base">
                        <a:lnSpc>
                          <a:spcPts val="2175"/>
                        </a:lnSpc>
                        <a:buNone/>
                      </a:pPr>
                      <a:r>
                        <a:rPr lang="en-US" sz="2000" b="1" i="0">
                          <a:solidFill>
                            <a:srgbClr val="000000"/>
                          </a:solidFill>
                          <a:effectLst/>
                          <a:latin typeface="Calibri"/>
                        </a:rPr>
                        <a:t>Drainage/return​</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CECE8"/>
                    </a:solidFill>
                  </a:tcPr>
                </a:tc>
                <a:tc>
                  <a:txBody>
                    <a:bodyPr/>
                    <a:lstStyle/>
                    <a:p>
                      <a:pPr algn="l" fontAlgn="base">
                        <a:lnSpc>
                          <a:spcPts val="2175"/>
                        </a:lnSpc>
                        <a:buNone/>
                      </a:pPr>
                      <a:r>
                        <a:rPr lang="en-US" sz="2000" b="0" i="0" dirty="0">
                          <a:solidFill>
                            <a:srgbClr val="000000"/>
                          </a:solidFill>
                          <a:effectLst/>
                          <a:latin typeface="Calibri"/>
                        </a:rPr>
                        <a:t>Vein to vein​</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CECE8"/>
                    </a:solidFill>
                  </a:tcPr>
                </a:tc>
                <a:tc>
                  <a:txBody>
                    <a:bodyPr/>
                    <a:lstStyle/>
                    <a:p>
                      <a:pPr algn="l" fontAlgn="base">
                        <a:lnSpc>
                          <a:spcPts val="2175"/>
                        </a:lnSpc>
                        <a:buNone/>
                      </a:pPr>
                      <a:r>
                        <a:rPr lang="en-US" sz="2000" b="0" i="0">
                          <a:solidFill>
                            <a:srgbClr val="000000"/>
                          </a:solidFill>
                          <a:effectLst/>
                          <a:latin typeface="Calibri"/>
                        </a:rPr>
                        <a:t>Vein to artery​</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CECE8"/>
                    </a:solidFill>
                  </a:tcPr>
                </a:tc>
                <a:extLst>
                  <a:ext uri="{0D108BD9-81ED-4DB2-BD59-A6C34878D82A}">
                    <a16:rowId xmlns:a16="http://schemas.microsoft.com/office/drawing/2014/main" val="1236343932"/>
                  </a:ext>
                </a:extLst>
              </a:tr>
              <a:tr h="733661">
                <a:tc>
                  <a:txBody>
                    <a:bodyPr/>
                    <a:lstStyle/>
                    <a:p>
                      <a:pPr algn="l" fontAlgn="base">
                        <a:lnSpc>
                          <a:spcPts val="2175"/>
                        </a:lnSpc>
                        <a:buNone/>
                      </a:pPr>
                      <a:r>
                        <a:rPr lang="en-US" sz="2000" b="1" i="0">
                          <a:solidFill>
                            <a:srgbClr val="000000"/>
                          </a:solidFill>
                          <a:effectLst/>
                          <a:latin typeface="Calibri"/>
                        </a:rPr>
                        <a:t>Primary support​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fontAlgn="base">
                        <a:lnSpc>
                          <a:spcPts val="2175"/>
                        </a:lnSpc>
                        <a:buNone/>
                      </a:pPr>
                      <a:r>
                        <a:rPr lang="en-US" sz="2000" b="0" i="0" dirty="0">
                          <a:solidFill>
                            <a:srgbClr val="000000"/>
                          </a:solidFill>
                          <a:effectLst/>
                          <a:latin typeface="Calibri"/>
                        </a:rPr>
                        <a:t>Respiratory​</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fontAlgn="base">
                        <a:lnSpc>
                          <a:spcPts val="2175"/>
                        </a:lnSpc>
                        <a:buNone/>
                      </a:pPr>
                      <a:r>
                        <a:rPr lang="en-US" sz="2000" b="0" i="0">
                          <a:solidFill>
                            <a:srgbClr val="000000"/>
                          </a:solidFill>
                          <a:effectLst/>
                          <a:latin typeface="Calibri"/>
                        </a:rPr>
                        <a:t>Cardiopulmonary​</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3952877"/>
                  </a:ext>
                </a:extLst>
              </a:tr>
              <a:tr h="733661">
                <a:tc>
                  <a:txBody>
                    <a:bodyPr/>
                    <a:lstStyle/>
                    <a:p>
                      <a:pPr algn="l" fontAlgn="base">
                        <a:lnSpc>
                          <a:spcPts val="2175"/>
                        </a:lnSpc>
                        <a:buNone/>
                      </a:pPr>
                      <a:r>
                        <a:rPr lang="en-US" sz="2000" b="1" i="0" dirty="0">
                          <a:solidFill>
                            <a:srgbClr val="000000"/>
                          </a:solidFill>
                          <a:effectLst/>
                          <a:latin typeface="Calibri"/>
                        </a:rPr>
                        <a:t>Indication​</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CECE8"/>
                    </a:solidFill>
                  </a:tcPr>
                </a:tc>
                <a:tc>
                  <a:txBody>
                    <a:bodyPr/>
                    <a:lstStyle/>
                    <a:p>
                      <a:pPr algn="l" fontAlgn="base">
                        <a:lnSpc>
                          <a:spcPts val="2175"/>
                        </a:lnSpc>
                        <a:buNone/>
                      </a:pPr>
                      <a:r>
                        <a:rPr lang="en-US" sz="2000" b="0" i="0" u="none" strike="noStrike" dirty="0">
                          <a:solidFill>
                            <a:srgbClr val="000000"/>
                          </a:solidFill>
                          <a:effectLst/>
                          <a:latin typeface="Calibri"/>
                        </a:rPr>
                        <a:t>Respiratory failure</a:t>
                      </a:r>
                      <a:r>
                        <a:rPr lang="en-US" sz="2000" b="0" i="0" dirty="0">
                          <a:solidFill>
                            <a:srgbClr val="000000"/>
                          </a:solidFill>
                          <a:effectLst/>
                          <a:latin typeface="Calibri"/>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CECE8"/>
                    </a:solidFill>
                  </a:tcPr>
                </a:tc>
                <a:tc>
                  <a:txBody>
                    <a:bodyPr/>
                    <a:lstStyle/>
                    <a:p>
                      <a:pPr algn="l" fontAlgn="base">
                        <a:lnSpc>
                          <a:spcPts val="2175"/>
                        </a:lnSpc>
                        <a:buNone/>
                      </a:pPr>
                      <a:r>
                        <a:rPr lang="en-US" sz="2000" b="0" i="0" u="none" strike="noStrike" dirty="0">
                          <a:solidFill>
                            <a:srgbClr val="000000"/>
                          </a:solidFill>
                          <a:effectLst/>
                          <a:latin typeface="Calibri"/>
                        </a:rPr>
                        <a:t>Cardiac failure</a:t>
                      </a:r>
                      <a:r>
                        <a:rPr lang="en-US" sz="2000" b="0" i="0" dirty="0">
                          <a:solidFill>
                            <a:srgbClr val="000000"/>
                          </a:solidFill>
                          <a:effectLst/>
                          <a:latin typeface="Calibri"/>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CECE8"/>
                    </a:solidFill>
                  </a:tcPr>
                </a:tc>
                <a:extLst>
                  <a:ext uri="{0D108BD9-81ED-4DB2-BD59-A6C34878D82A}">
                    <a16:rowId xmlns:a16="http://schemas.microsoft.com/office/drawing/2014/main" val="3333017185"/>
                  </a:ext>
                </a:extLst>
              </a:tr>
            </a:tbl>
          </a:graphicData>
        </a:graphic>
      </p:graphicFrame>
      <p:sp>
        <p:nvSpPr>
          <p:cNvPr id="18" name="Rectangle 3">
            <a:extLst>
              <a:ext uri="{FF2B5EF4-FFF2-40B4-BE49-F238E27FC236}">
                <a16:creationId xmlns:a16="http://schemas.microsoft.com/office/drawing/2014/main" id="{E4F3F410-195F-A26D-71CE-FB7ACD1ED501}"/>
              </a:ext>
            </a:extLst>
          </p:cNvPr>
          <p:cNvSpPr>
            <a:spLocks noChangeArrowheads="1"/>
          </p:cNvSpPr>
          <p:nvPr/>
        </p:nvSpPr>
        <p:spPr bwMode="auto">
          <a:xfrm>
            <a:off x="3787775" y="2485756"/>
            <a:ext cx="154881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8ADA008B-EAFA-40A8-B6C0-BED98D9B0518}"/>
              </a:ext>
            </a:extLst>
          </p:cNvPr>
          <p:cNvSpPr txBox="1"/>
          <p:nvPr/>
        </p:nvSpPr>
        <p:spPr>
          <a:xfrm>
            <a:off x="0" y="6584163"/>
            <a:ext cx="9635924" cy="215444"/>
          </a:xfrm>
          <a:prstGeom prst="rect">
            <a:avLst/>
          </a:prstGeom>
          <a:noFill/>
        </p:spPr>
        <p:txBody>
          <a:bodyPr wrap="square">
            <a:spAutoFit/>
          </a:bodyPr>
          <a:lstStyle/>
          <a:p>
            <a:r>
              <a:rPr lang="en-US" sz="800" b="0" i="0" u="none" strike="noStrike" err="1">
                <a:solidFill>
                  <a:srgbClr val="000000"/>
                </a:solidFill>
                <a:effectLst/>
                <a:latin typeface="Verdana" panose="020B0604030504040204" pitchFamily="34" charset="0"/>
              </a:rPr>
              <a:t>Wrisinger</a:t>
            </a:r>
            <a:r>
              <a:rPr lang="en-US" sz="800" b="0" i="0" u="none" strike="noStrike">
                <a:solidFill>
                  <a:srgbClr val="000000"/>
                </a:solidFill>
                <a:effectLst/>
                <a:latin typeface="Verdana" panose="020B0604030504040204" pitchFamily="34" charset="0"/>
              </a:rPr>
              <a:t> WC, Thompson SL. Basics of Extracorporeal Membrane Oxygenation. </a:t>
            </a:r>
            <a:r>
              <a:rPr lang="en-US" sz="800" b="0" i="1" u="none" strike="noStrike">
                <a:solidFill>
                  <a:srgbClr val="000000"/>
                </a:solidFill>
                <a:effectLst/>
                <a:latin typeface="Verdana" panose="020B0604030504040204" pitchFamily="34" charset="0"/>
              </a:rPr>
              <a:t>Surg Clin North Am</a:t>
            </a:r>
            <a:r>
              <a:rPr lang="en-US" sz="800" b="0" i="0" u="none" strike="noStrike">
                <a:solidFill>
                  <a:srgbClr val="000000"/>
                </a:solidFill>
                <a:effectLst/>
                <a:latin typeface="Verdana" panose="020B0604030504040204" pitchFamily="34" charset="0"/>
              </a:rPr>
              <a:t>. 2022;102(1):23-35. doi:10.1016/j.suc.2021.09.001</a:t>
            </a:r>
            <a:endParaRPr lang="en-US" sz="800"/>
          </a:p>
        </p:txBody>
      </p:sp>
    </p:spTree>
    <p:extLst>
      <p:ext uri="{BB962C8B-B14F-4D97-AF65-F5344CB8AC3E}">
        <p14:creationId xmlns:p14="http://schemas.microsoft.com/office/powerpoint/2010/main" val="294969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D1FD466-B0B8-10F5-4EF7-D527F3BA261C}"/>
              </a:ext>
            </a:extLst>
          </p:cNvPr>
          <p:cNvGraphicFramePr>
            <a:graphicFrameLocks noGrp="1"/>
          </p:cNvGraphicFramePr>
          <p:nvPr>
            <p:ph sz="half" idx="1"/>
            <p:extLst>
              <p:ext uri="{D42A27DB-BD31-4B8C-83A1-F6EECF244321}">
                <p14:modId xmlns:p14="http://schemas.microsoft.com/office/powerpoint/2010/main" val="4201328096"/>
              </p:ext>
            </p:extLst>
          </p:nvPr>
        </p:nvGraphicFramePr>
        <p:xfrm>
          <a:off x="598171" y="1113028"/>
          <a:ext cx="9150840" cy="4941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830BF7B-CF61-954D-7773-F9B811028CE1}"/>
              </a:ext>
            </a:extLst>
          </p:cNvPr>
          <p:cNvSpPr txBox="1"/>
          <p:nvPr/>
        </p:nvSpPr>
        <p:spPr>
          <a:xfrm>
            <a:off x="0" y="6657945"/>
            <a:ext cx="11079480" cy="200055"/>
          </a:xfrm>
          <a:prstGeom prst="rect">
            <a:avLst/>
          </a:prstGeom>
          <a:noFill/>
        </p:spPr>
        <p:txBody>
          <a:bodyPr wrap="square">
            <a:spAutoFit/>
          </a:bodyPr>
          <a:lstStyle/>
          <a:p>
            <a:r>
              <a:rPr lang="en-US" sz="700" dirty="0"/>
              <a:t>Valdes CA, Sharaf OM, </a:t>
            </a:r>
            <a:r>
              <a:rPr lang="en-US" sz="700" dirty="0" err="1"/>
              <a:t>Bleiweis</a:t>
            </a:r>
            <a:r>
              <a:rPr lang="en-US" sz="700" dirty="0"/>
              <a:t> MS, et al. Heparin-based versus bivalirudin-based anticoagulation in pediatric extracorporeal membrane oxygenation: A systematic review. </a:t>
            </a:r>
            <a:r>
              <a:rPr lang="en-US" sz="700" i="1" dirty="0"/>
              <a:t>Front Med (Lausanne)</a:t>
            </a:r>
            <a:r>
              <a:rPr lang="en-US" sz="700" dirty="0"/>
              <a:t>. 2023;10:1137134. Published 2023 Mar 14. doi:10.3389/fmed.2023.1137134</a:t>
            </a:r>
          </a:p>
        </p:txBody>
      </p:sp>
      <p:sp>
        <p:nvSpPr>
          <p:cNvPr id="12" name="Title 5">
            <a:extLst>
              <a:ext uri="{FF2B5EF4-FFF2-40B4-BE49-F238E27FC236}">
                <a16:creationId xmlns:a16="http://schemas.microsoft.com/office/drawing/2014/main" id="{9BF7BBEF-DE8F-FEAE-603B-80BC44E85147}"/>
              </a:ext>
            </a:extLst>
          </p:cNvPr>
          <p:cNvSpPr txBox="1">
            <a:spLocks/>
          </p:cNvSpPr>
          <p:nvPr/>
        </p:nvSpPr>
        <p:spPr>
          <a:xfrm>
            <a:off x="597757" y="465352"/>
            <a:ext cx="7311239"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latin typeface="Verdana"/>
                <a:ea typeface="Verdana"/>
              </a:rPr>
              <a:t>Heparin Vs. Bivalirudin </a:t>
            </a:r>
          </a:p>
        </p:txBody>
      </p:sp>
    </p:spTree>
    <p:extLst>
      <p:ext uri="{BB962C8B-B14F-4D97-AF65-F5344CB8AC3E}">
        <p14:creationId xmlns:p14="http://schemas.microsoft.com/office/powerpoint/2010/main" val="2910757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3C80-175D-51C8-4CB3-7B2DD8DDF052}"/>
              </a:ext>
            </a:extLst>
          </p:cNvPr>
          <p:cNvSpPr>
            <a:spLocks noGrp="1"/>
          </p:cNvSpPr>
          <p:nvPr>
            <p:ph type="title"/>
          </p:nvPr>
        </p:nvSpPr>
        <p:spPr>
          <a:xfrm>
            <a:off x="419267" y="733027"/>
            <a:ext cx="6482155" cy="646331"/>
          </a:xfrm>
        </p:spPr>
        <p:txBody>
          <a:bodyPr/>
          <a:lstStyle/>
          <a:p>
            <a:r>
              <a:rPr lang="en-US">
                <a:latin typeface="Verdana"/>
                <a:ea typeface="Verdana"/>
              </a:rPr>
              <a:t>Conclusion</a:t>
            </a:r>
            <a:endParaRPr lang="en-US"/>
          </a:p>
        </p:txBody>
      </p:sp>
      <p:sp>
        <p:nvSpPr>
          <p:cNvPr id="3" name="TextBox 2">
            <a:extLst>
              <a:ext uri="{FF2B5EF4-FFF2-40B4-BE49-F238E27FC236}">
                <a16:creationId xmlns:a16="http://schemas.microsoft.com/office/drawing/2014/main" id="{5F0BB671-983D-A774-022E-7CDA8B052329}"/>
              </a:ext>
            </a:extLst>
          </p:cNvPr>
          <p:cNvSpPr txBox="1"/>
          <p:nvPr/>
        </p:nvSpPr>
        <p:spPr>
          <a:xfrm>
            <a:off x="0" y="6657945"/>
            <a:ext cx="11079480" cy="200055"/>
          </a:xfrm>
          <a:prstGeom prst="rect">
            <a:avLst/>
          </a:prstGeom>
          <a:noFill/>
        </p:spPr>
        <p:txBody>
          <a:bodyPr wrap="square">
            <a:spAutoFit/>
          </a:bodyPr>
          <a:lstStyle/>
          <a:p>
            <a:r>
              <a:rPr lang="en-US" sz="700" dirty="0"/>
              <a:t>Valdes CA, Sharaf OM, </a:t>
            </a:r>
            <a:r>
              <a:rPr lang="en-US" sz="700" dirty="0" err="1"/>
              <a:t>Bleiweis</a:t>
            </a:r>
            <a:r>
              <a:rPr lang="en-US" sz="700" dirty="0"/>
              <a:t> MS, et al. Heparin-based versus bivalirudin-based anticoagulation in pediatric extracorporeal membrane oxygenation: A systematic review. </a:t>
            </a:r>
            <a:r>
              <a:rPr lang="en-US" sz="700" i="1" dirty="0"/>
              <a:t>Front Med (Lausanne)</a:t>
            </a:r>
            <a:r>
              <a:rPr lang="en-US" sz="700" dirty="0"/>
              <a:t>. 2023;10:1137134. Published 2023 Mar 14. doi:10.3389/fmed.2023.1137134</a:t>
            </a:r>
          </a:p>
        </p:txBody>
      </p:sp>
      <p:graphicFrame>
        <p:nvGraphicFramePr>
          <p:cNvPr id="6" name="Content Placeholder 5">
            <a:extLst>
              <a:ext uri="{FF2B5EF4-FFF2-40B4-BE49-F238E27FC236}">
                <a16:creationId xmlns:a16="http://schemas.microsoft.com/office/drawing/2014/main" id="{57822818-A30F-8EDA-A43C-2D0C4668A3D5}"/>
              </a:ext>
            </a:extLst>
          </p:cNvPr>
          <p:cNvGraphicFramePr>
            <a:graphicFrameLocks noGrp="1"/>
          </p:cNvGraphicFramePr>
          <p:nvPr>
            <p:ph sz="half" idx="1"/>
            <p:extLst>
              <p:ext uri="{D42A27DB-BD31-4B8C-83A1-F6EECF244321}">
                <p14:modId xmlns:p14="http://schemas.microsoft.com/office/powerpoint/2010/main" val="3970510323"/>
              </p:ext>
            </p:extLst>
          </p:nvPr>
        </p:nvGraphicFramePr>
        <p:xfrm>
          <a:off x="613411" y="1951641"/>
          <a:ext cx="8734063" cy="2954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808815"/>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881BB-B24C-D6EA-E947-6F7E2D84C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2DE3F-B059-61D1-5013-09BF3AC6B2A6}"/>
              </a:ext>
            </a:extLst>
          </p:cNvPr>
          <p:cNvSpPr>
            <a:spLocks noGrp="1"/>
          </p:cNvSpPr>
          <p:nvPr>
            <p:ph type="title"/>
          </p:nvPr>
        </p:nvSpPr>
        <p:spPr>
          <a:xfrm>
            <a:off x="628178" y="516735"/>
            <a:ext cx="8642873" cy="646331"/>
          </a:xfrm>
        </p:spPr>
        <p:txBody>
          <a:bodyPr/>
          <a:lstStyle/>
          <a:p>
            <a:r>
              <a:rPr lang="en-US" dirty="0">
                <a:latin typeface="Verdana"/>
                <a:ea typeface="Verdana"/>
              </a:rPr>
              <a:t>Assessment #2</a:t>
            </a:r>
          </a:p>
        </p:txBody>
      </p:sp>
      <p:sp>
        <p:nvSpPr>
          <p:cNvPr id="3" name="Content Placeholder 2">
            <a:extLst>
              <a:ext uri="{FF2B5EF4-FFF2-40B4-BE49-F238E27FC236}">
                <a16:creationId xmlns:a16="http://schemas.microsoft.com/office/drawing/2014/main" id="{A8D56411-2C44-B487-CC1E-B7F08FF07BCF}"/>
              </a:ext>
            </a:extLst>
          </p:cNvPr>
          <p:cNvSpPr>
            <a:spLocks noGrp="1"/>
          </p:cNvSpPr>
          <p:nvPr>
            <p:ph sz="half" idx="1"/>
          </p:nvPr>
        </p:nvSpPr>
        <p:spPr>
          <a:xfrm>
            <a:off x="624347" y="1388009"/>
            <a:ext cx="8734063" cy="3451201"/>
          </a:xfrm>
        </p:spPr>
        <p:txBody>
          <a:bodyPr vert="horz" wrap="square" lIns="91440" tIns="45720" rIns="91440" bIns="45720" rtlCol="0" anchor="t">
            <a:spAutoFit/>
          </a:bodyPr>
          <a:lstStyle/>
          <a:p>
            <a:pPr marL="0" indent="0">
              <a:buNone/>
            </a:pPr>
            <a:r>
              <a:rPr lang="en-US" sz="2800" dirty="0">
                <a:latin typeface="Calibri"/>
                <a:ea typeface="Calibri"/>
                <a:cs typeface="Calibri"/>
              </a:rPr>
              <a:t>A 2-day-old neonate is initiated on VV  ECMO for severe respiratory failure secondary to meconium aspiration syndrome. Baseline labs show low ATIII activity. Which anticoagulant’s activity would be altered by low ATIII?</a:t>
            </a:r>
          </a:p>
          <a:p>
            <a:pPr marL="914400" lvl="1" indent="-457200">
              <a:buAutoNum type="alphaLcParenR"/>
            </a:pPr>
            <a:r>
              <a:rPr lang="en-US" sz="2800" dirty="0">
                <a:latin typeface="Calibri"/>
                <a:ea typeface="Calibri"/>
                <a:cs typeface="Calibri"/>
              </a:rPr>
              <a:t>Heparin</a:t>
            </a:r>
          </a:p>
          <a:p>
            <a:pPr marL="914400" lvl="1" indent="-457200">
              <a:buFont typeface="+mj-lt"/>
              <a:buAutoNum type="alphaLcParenR"/>
            </a:pPr>
            <a:r>
              <a:rPr lang="en-US" sz="2800" dirty="0">
                <a:latin typeface="Calibri"/>
                <a:ea typeface="Calibri"/>
                <a:cs typeface="Calibri"/>
              </a:rPr>
              <a:t>Bivalirudin</a:t>
            </a:r>
          </a:p>
          <a:p>
            <a:pPr marL="914400" lvl="1" indent="-457200">
              <a:buFont typeface="+mj-lt"/>
              <a:buAutoNum type="alphaLcParenR"/>
            </a:pPr>
            <a:r>
              <a:rPr lang="en-US" sz="2800" dirty="0" err="1">
                <a:latin typeface="Calibri"/>
                <a:ea typeface="Calibri"/>
                <a:cs typeface="Calibri"/>
              </a:rPr>
              <a:t>Argatroban</a:t>
            </a:r>
            <a:endParaRPr lang="en-US" sz="2800" dirty="0">
              <a:latin typeface="Calibri"/>
              <a:ea typeface="Calibri"/>
              <a:cs typeface="Calibri"/>
            </a:endParaRPr>
          </a:p>
          <a:p>
            <a:pPr marL="914400" lvl="1" indent="-457200">
              <a:buFont typeface="+mj-lt"/>
              <a:buAutoNum type="alphaLcParenR"/>
            </a:pPr>
            <a:r>
              <a:rPr lang="en-US" sz="2800" dirty="0">
                <a:latin typeface="Calibri"/>
                <a:ea typeface="Calibri"/>
                <a:cs typeface="Calibri"/>
              </a:rPr>
              <a:t>Tirofiban </a:t>
            </a:r>
          </a:p>
        </p:txBody>
      </p:sp>
    </p:spTree>
    <p:extLst>
      <p:ext uri="{BB962C8B-B14F-4D97-AF65-F5344CB8AC3E}">
        <p14:creationId xmlns:p14="http://schemas.microsoft.com/office/powerpoint/2010/main" val="2473787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E14C5-E9CE-D7B9-B2B4-A89A608668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61E60-8B7A-267C-CA9A-85901CA77A80}"/>
              </a:ext>
            </a:extLst>
          </p:cNvPr>
          <p:cNvSpPr>
            <a:spLocks noGrp="1"/>
          </p:cNvSpPr>
          <p:nvPr>
            <p:ph type="title"/>
          </p:nvPr>
        </p:nvSpPr>
        <p:spPr>
          <a:xfrm>
            <a:off x="628178" y="516735"/>
            <a:ext cx="8642873" cy="646331"/>
          </a:xfrm>
        </p:spPr>
        <p:txBody>
          <a:bodyPr/>
          <a:lstStyle/>
          <a:p>
            <a:r>
              <a:rPr lang="en-US" dirty="0">
                <a:latin typeface="Verdana"/>
                <a:ea typeface="Verdana"/>
              </a:rPr>
              <a:t>Assessment #2</a:t>
            </a:r>
          </a:p>
        </p:txBody>
      </p:sp>
      <p:sp>
        <p:nvSpPr>
          <p:cNvPr id="3" name="Content Placeholder 2">
            <a:extLst>
              <a:ext uri="{FF2B5EF4-FFF2-40B4-BE49-F238E27FC236}">
                <a16:creationId xmlns:a16="http://schemas.microsoft.com/office/drawing/2014/main" id="{3E0882EB-1F1F-9038-95EA-9415AF5DB253}"/>
              </a:ext>
            </a:extLst>
          </p:cNvPr>
          <p:cNvSpPr>
            <a:spLocks noGrp="1"/>
          </p:cNvSpPr>
          <p:nvPr>
            <p:ph sz="half" idx="1"/>
          </p:nvPr>
        </p:nvSpPr>
        <p:spPr>
          <a:xfrm>
            <a:off x="624347" y="1388009"/>
            <a:ext cx="8734063" cy="3451201"/>
          </a:xfrm>
        </p:spPr>
        <p:txBody>
          <a:bodyPr vert="horz" wrap="square" lIns="91440" tIns="45720" rIns="91440" bIns="45720" rtlCol="0" anchor="t">
            <a:spAutoFit/>
          </a:bodyPr>
          <a:lstStyle/>
          <a:p>
            <a:pPr marL="0" indent="0">
              <a:buNone/>
            </a:pPr>
            <a:r>
              <a:rPr lang="en-US" sz="2800" dirty="0">
                <a:latin typeface="Calibri"/>
                <a:ea typeface="Calibri"/>
                <a:cs typeface="Calibri"/>
              </a:rPr>
              <a:t>A 2-day-old neonate is initiated on VV  ECMO for severe respiratory failure secondary to meconium aspiration syndrome. Baseline labs show low ATIII activity. Which anticoagulant’s activity would be altered by low ATIII?</a:t>
            </a:r>
          </a:p>
          <a:p>
            <a:pPr marL="914400" lvl="1" indent="-457200">
              <a:buAutoNum type="alphaLcParenR"/>
            </a:pPr>
            <a:r>
              <a:rPr lang="en-US" sz="2800" dirty="0">
                <a:highlight>
                  <a:srgbClr val="FFFF00"/>
                </a:highlight>
                <a:latin typeface="Calibri"/>
                <a:ea typeface="Calibri"/>
                <a:cs typeface="Calibri"/>
              </a:rPr>
              <a:t>Heparin</a:t>
            </a:r>
          </a:p>
          <a:p>
            <a:pPr marL="914400" lvl="1" indent="-457200">
              <a:buFont typeface="+mj-lt"/>
              <a:buAutoNum type="alphaLcParenR"/>
            </a:pPr>
            <a:r>
              <a:rPr lang="en-US" sz="2800" dirty="0">
                <a:latin typeface="Calibri"/>
                <a:ea typeface="Calibri"/>
                <a:cs typeface="Calibri"/>
              </a:rPr>
              <a:t>Bivalirudin</a:t>
            </a:r>
          </a:p>
          <a:p>
            <a:pPr marL="914400" lvl="1" indent="-457200">
              <a:buFont typeface="+mj-lt"/>
              <a:buAutoNum type="alphaLcParenR"/>
            </a:pPr>
            <a:r>
              <a:rPr lang="en-US" sz="2800" dirty="0" err="1">
                <a:latin typeface="Calibri"/>
                <a:ea typeface="Calibri"/>
                <a:cs typeface="Calibri"/>
              </a:rPr>
              <a:t>Argatroban</a:t>
            </a:r>
            <a:endParaRPr lang="en-US" sz="2800" dirty="0">
              <a:latin typeface="Calibri"/>
              <a:ea typeface="Calibri"/>
              <a:cs typeface="Calibri"/>
            </a:endParaRPr>
          </a:p>
          <a:p>
            <a:pPr marL="914400" lvl="1" indent="-457200">
              <a:buFont typeface="+mj-lt"/>
              <a:buAutoNum type="alphaLcParenR"/>
            </a:pPr>
            <a:r>
              <a:rPr lang="en-US" sz="2800" dirty="0">
                <a:latin typeface="Calibri"/>
                <a:ea typeface="Calibri"/>
                <a:cs typeface="Calibri"/>
              </a:rPr>
              <a:t>Tirofiban </a:t>
            </a:r>
          </a:p>
        </p:txBody>
      </p:sp>
    </p:spTree>
    <p:extLst>
      <p:ext uri="{BB962C8B-B14F-4D97-AF65-F5344CB8AC3E}">
        <p14:creationId xmlns:p14="http://schemas.microsoft.com/office/powerpoint/2010/main" val="235414111"/>
      </p:ext>
    </p:extLst>
  </p:cSld>
  <p:clrMapOvr>
    <a:masterClrMapping/>
  </p:clrMapOvr>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C178989-2026-EF4F-293A-07DA97ED1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D4650-7A8A-4CB5-863A-94BC34163500}"/>
              </a:ext>
            </a:extLst>
          </p:cNvPr>
          <p:cNvSpPr>
            <a:spLocks noGrp="1"/>
          </p:cNvSpPr>
          <p:nvPr>
            <p:ph type="ctrTitle"/>
          </p:nvPr>
        </p:nvSpPr>
        <p:spPr>
          <a:xfrm>
            <a:off x="732631" y="3105834"/>
            <a:ext cx="10726738" cy="646331"/>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000"/>
              </a:spcBef>
            </a:pPr>
            <a:r>
              <a:rPr lang="en-US">
                <a:latin typeface="Verdana"/>
                <a:ea typeface="Verdana"/>
              </a:rPr>
              <a:t>Sedation and Analgesia</a:t>
            </a:r>
            <a:endParaRPr lang="en-US"/>
          </a:p>
        </p:txBody>
      </p:sp>
    </p:spTree>
    <p:extLst>
      <p:ext uri="{BB962C8B-B14F-4D97-AF65-F5344CB8AC3E}">
        <p14:creationId xmlns:p14="http://schemas.microsoft.com/office/powerpoint/2010/main" val="689045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4DAC5-AF7E-48B9-005D-30216AEEEAFD}"/>
              </a:ext>
            </a:extLst>
          </p:cNvPr>
          <p:cNvSpPr>
            <a:spLocks noGrp="1"/>
          </p:cNvSpPr>
          <p:nvPr>
            <p:ph type="title"/>
          </p:nvPr>
        </p:nvSpPr>
        <p:spPr>
          <a:xfrm>
            <a:off x="461011" y="397759"/>
            <a:ext cx="6815859" cy="646331"/>
          </a:xfrm>
        </p:spPr>
        <p:txBody>
          <a:bodyPr/>
          <a:lstStyle/>
          <a:p>
            <a:r>
              <a:rPr lang="en-US"/>
              <a:t>Sedation &amp; Analgesia</a:t>
            </a:r>
          </a:p>
        </p:txBody>
      </p:sp>
      <p:graphicFrame>
        <p:nvGraphicFramePr>
          <p:cNvPr id="4" name="Content Placeholder 3">
            <a:extLst>
              <a:ext uri="{FF2B5EF4-FFF2-40B4-BE49-F238E27FC236}">
                <a16:creationId xmlns:a16="http://schemas.microsoft.com/office/drawing/2014/main" id="{8C465A05-F8A0-0B66-B7D0-D326F78B80AA}"/>
              </a:ext>
            </a:extLst>
          </p:cNvPr>
          <p:cNvGraphicFramePr>
            <a:graphicFrameLocks noGrp="1"/>
          </p:cNvGraphicFramePr>
          <p:nvPr>
            <p:ph sz="half" idx="1"/>
            <p:extLst>
              <p:ext uri="{D42A27DB-BD31-4B8C-83A1-F6EECF244321}">
                <p14:modId xmlns:p14="http://schemas.microsoft.com/office/powerpoint/2010/main" val="2400670890"/>
              </p:ext>
            </p:extLst>
          </p:nvPr>
        </p:nvGraphicFramePr>
        <p:xfrm>
          <a:off x="461011" y="1045607"/>
          <a:ext cx="8865870" cy="4992239"/>
        </p:xfrm>
        <a:graphic>
          <a:graphicData uri="http://schemas.openxmlformats.org/drawingml/2006/table">
            <a:tbl>
              <a:tblPr firstRow="1" bandRow="1">
                <a:tableStyleId>{21E4AEA4-8DFA-4A89-87EB-49C32662AFE0}</a:tableStyleId>
              </a:tblPr>
              <a:tblGrid>
                <a:gridCol w="2260526">
                  <a:extLst>
                    <a:ext uri="{9D8B030D-6E8A-4147-A177-3AD203B41FA5}">
                      <a16:colId xmlns:a16="http://schemas.microsoft.com/office/drawing/2014/main" val="3984400707"/>
                    </a:ext>
                  </a:extLst>
                </a:gridCol>
                <a:gridCol w="1258033">
                  <a:extLst>
                    <a:ext uri="{9D8B030D-6E8A-4147-A177-3AD203B41FA5}">
                      <a16:colId xmlns:a16="http://schemas.microsoft.com/office/drawing/2014/main" val="409974634"/>
                    </a:ext>
                  </a:extLst>
                </a:gridCol>
                <a:gridCol w="1258033">
                  <a:extLst>
                    <a:ext uri="{9D8B030D-6E8A-4147-A177-3AD203B41FA5}">
                      <a16:colId xmlns:a16="http://schemas.microsoft.com/office/drawing/2014/main" val="3649035574"/>
                    </a:ext>
                  </a:extLst>
                </a:gridCol>
                <a:gridCol w="4089278">
                  <a:extLst>
                    <a:ext uri="{9D8B030D-6E8A-4147-A177-3AD203B41FA5}">
                      <a16:colId xmlns:a16="http://schemas.microsoft.com/office/drawing/2014/main" val="2364409699"/>
                    </a:ext>
                  </a:extLst>
                </a:gridCol>
              </a:tblGrid>
              <a:tr h="381974">
                <a:tc>
                  <a:txBody>
                    <a:bodyPr/>
                    <a:lstStyle/>
                    <a:p>
                      <a:r>
                        <a:rPr lang="en-US" sz="1800"/>
                        <a:t>Drugs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err="1"/>
                        <a:t>LogP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Protein binding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PK compared to non-ECMO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345017"/>
                  </a:ext>
                </a:extLst>
              </a:tr>
              <a:tr h="381974">
                <a:tc>
                  <a:txBody>
                    <a:bodyPr/>
                    <a:lstStyle/>
                    <a:p>
                      <a:pPr lvl="0">
                        <a:buNone/>
                      </a:pPr>
                      <a:r>
                        <a:rPr lang="en-US" sz="1800" b="1" kern="1200" noProof="0">
                          <a:solidFill>
                            <a:schemeClr val="tx1"/>
                          </a:solidFill>
                        </a:rPr>
                        <a:t>Clonidine</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20-40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kern="1200" noProof="0" err="1">
                          <a:solidFill>
                            <a:schemeClr val="dk1"/>
                          </a:solidFill>
                        </a:rPr>
                        <a:t>Vd</a:t>
                      </a:r>
                      <a:r>
                        <a:rPr lang="en-US" sz="1800" kern="1200" noProof="0">
                          <a:solidFill>
                            <a:schemeClr val="dk1"/>
                          </a:solidFill>
                        </a:rPr>
                        <a:t>: increased CL: increased</a:t>
                      </a:r>
                      <a:endParaRPr lang="en-US" sz="1800" kern="120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9060747"/>
                  </a:ext>
                </a:extLst>
              </a:tr>
              <a:tr h="381974">
                <a:tc>
                  <a:txBody>
                    <a:bodyPr/>
                    <a:lstStyle/>
                    <a:p>
                      <a:pPr lvl="0">
                        <a:buNone/>
                      </a:pPr>
                      <a:r>
                        <a:rPr lang="en-US" sz="1800" b="1" kern="1200" noProof="0">
                          <a:solidFill>
                            <a:schemeClr val="tx1"/>
                          </a:solidFill>
                        </a:rPr>
                        <a:t>Dexmedetomidine</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err="1"/>
                        <a:t>Vd</a:t>
                      </a:r>
                      <a:r>
                        <a:rPr lang="en-US" sz="1800"/>
                        <a:t>: increased CL: 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9360495"/>
                  </a:ext>
                </a:extLst>
              </a:tr>
              <a:tr h="381974">
                <a:tc>
                  <a:txBody>
                    <a:bodyPr/>
                    <a:lstStyle/>
                    <a:p>
                      <a:pPr lvl="0">
                        <a:buNone/>
                      </a:pPr>
                      <a:r>
                        <a:rPr lang="en-US" sz="1800" b="1" kern="1200" noProof="0">
                          <a:solidFill>
                            <a:schemeClr val="tx1"/>
                          </a:solidFill>
                        </a:rPr>
                        <a:t>Diazepam</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98.5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31830"/>
                  </a:ext>
                </a:extLst>
              </a:tr>
              <a:tr h="381974">
                <a:tc>
                  <a:txBody>
                    <a:bodyPr/>
                    <a:lstStyle/>
                    <a:p>
                      <a:pPr lvl="0">
                        <a:buNone/>
                      </a:pPr>
                      <a:r>
                        <a:rPr lang="en-US" sz="1800" b="1" kern="1200" noProof="0">
                          <a:solidFill>
                            <a:schemeClr val="tx1"/>
                          </a:solidFill>
                        </a:rPr>
                        <a:t>Lorazepam</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85-91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252513"/>
                  </a:ext>
                </a:extLst>
              </a:tr>
              <a:tr h="381974">
                <a:tc>
                  <a:txBody>
                    <a:bodyPr/>
                    <a:lstStyle/>
                    <a:p>
                      <a:pPr lvl="0">
                        <a:buNone/>
                      </a:pPr>
                      <a:r>
                        <a:rPr lang="en-US" sz="1800" b="1" kern="1200" noProof="0">
                          <a:solidFill>
                            <a:schemeClr val="tx1"/>
                          </a:solidFill>
                        </a:rPr>
                        <a:t>Midazolam</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buNone/>
                      </a:pPr>
                      <a:r>
                        <a:rPr lang="en-US" sz="1800" kern="1200" noProof="0" err="1">
                          <a:solidFill>
                            <a:schemeClr val="dk1"/>
                          </a:solidFill>
                        </a:rPr>
                        <a:t>Vd</a:t>
                      </a:r>
                      <a:r>
                        <a:rPr lang="en-US" sz="1800" kern="1200" noProof="0">
                          <a:solidFill>
                            <a:schemeClr val="dk1"/>
                          </a:solidFill>
                        </a:rPr>
                        <a:t>: increased CL: variable</a:t>
                      </a:r>
                      <a:endParaRPr lang="en-US" sz="1800" kern="120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967813"/>
                  </a:ext>
                </a:extLst>
              </a:tr>
              <a:tr h="381973">
                <a:tc>
                  <a:txBody>
                    <a:bodyPr/>
                    <a:lstStyle/>
                    <a:p>
                      <a:pPr lvl="0">
                        <a:buNone/>
                      </a:pPr>
                      <a:r>
                        <a:rPr lang="en-US" sz="1800" b="1" kern="1200" noProof="0">
                          <a:solidFill>
                            <a:schemeClr val="tx1"/>
                          </a:solidFill>
                        </a:rPr>
                        <a:t>Fentanyl</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t>80-85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buNone/>
                      </a:pPr>
                      <a:r>
                        <a:rPr lang="en-US" sz="1800" kern="1200" noProof="0" err="1">
                          <a:solidFill>
                            <a:schemeClr val="dk1"/>
                          </a:solidFill>
                        </a:rPr>
                        <a:t>Vd</a:t>
                      </a:r>
                      <a:r>
                        <a:rPr lang="en-US" sz="1800" kern="1200" noProof="0">
                          <a:solidFill>
                            <a:schemeClr val="dk1"/>
                          </a:solidFill>
                        </a:rPr>
                        <a:t>: increased </a:t>
                      </a:r>
                      <a:endParaRPr lang="en-US" sz="1800" kern="120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3361394"/>
                  </a:ext>
                </a:extLst>
              </a:tr>
              <a:tr h="381972">
                <a:tc>
                  <a:txBody>
                    <a:bodyPr/>
                    <a:lstStyle/>
                    <a:p>
                      <a:pPr lvl="0">
                        <a:buNone/>
                      </a:pPr>
                      <a:r>
                        <a:rPr lang="en-US" sz="1800" b="1" kern="1200" noProof="0">
                          <a:solidFill>
                            <a:schemeClr val="tx1"/>
                          </a:solidFill>
                        </a:rPr>
                        <a:t>Hydromorphone</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9741455"/>
                  </a:ext>
                </a:extLst>
              </a:tr>
              <a:tr h="753482">
                <a:tc>
                  <a:txBody>
                    <a:bodyPr/>
                    <a:lstStyle/>
                    <a:p>
                      <a:pPr lvl="0">
                        <a:buNone/>
                      </a:pPr>
                      <a:r>
                        <a:rPr lang="en-US" sz="1800" b="1" kern="1200" noProof="0">
                          <a:solidFill>
                            <a:schemeClr val="tx1"/>
                          </a:solidFill>
                        </a:rPr>
                        <a:t>Morphine</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buNone/>
                      </a:pPr>
                      <a:r>
                        <a:rPr lang="en-US" sz="1800" kern="1200">
                          <a:solidFill>
                            <a:schemeClr val="dk1"/>
                          </a:solidFill>
                        </a:rPr>
                        <a:t>0.9</a:t>
                      </a:r>
                      <a:endParaRPr lang="en-US" sz="1800" kern="120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buNone/>
                      </a:pPr>
                      <a:r>
                        <a:rPr lang="en-US" sz="1800" kern="1200" dirty="0">
                          <a:solidFill>
                            <a:schemeClr val="dk1"/>
                          </a:solidFill>
                          <a:latin typeface="+mn-lt"/>
                          <a:ea typeface="+mn-ea"/>
                          <a:cs typeface="+mn-cs"/>
                        </a:rPr>
                        <a:t>30-40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latinLnBrk="0" hangingPunct="1">
                        <a:buNone/>
                      </a:pPr>
                      <a:r>
                        <a:rPr lang="en-US" sz="1800" kern="1200" noProof="0" err="1">
                          <a:solidFill>
                            <a:schemeClr val="dk1"/>
                          </a:solidFill>
                        </a:rPr>
                        <a:t>Vd</a:t>
                      </a:r>
                      <a:r>
                        <a:rPr lang="en-US" sz="1800" kern="1200" noProof="0">
                          <a:solidFill>
                            <a:schemeClr val="dk1"/>
                          </a:solidFill>
                        </a:rPr>
                        <a:t>: increased/unchanged CL: likely decreased initially, increases rapidly and normalizes by 2 weeks</a:t>
                      </a:r>
                      <a:endParaRPr lang="en-US" sz="1800" kern="1200" err="1">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3550515"/>
                  </a:ext>
                </a:extLst>
              </a:tr>
              <a:tr h="381972">
                <a:tc>
                  <a:txBody>
                    <a:bodyPr/>
                    <a:lstStyle/>
                    <a:p>
                      <a:pPr lvl="0">
                        <a:buNone/>
                      </a:pPr>
                      <a:r>
                        <a:rPr lang="en-US" sz="1800" b="1" kern="1200" noProof="0">
                          <a:solidFill>
                            <a:schemeClr val="tx1"/>
                          </a:solidFill>
                        </a:rPr>
                        <a:t>Propofol</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t>95-99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alibri"/>
                        </a:rPr>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273506"/>
                  </a:ext>
                </a:extLst>
              </a:tr>
              <a:tr h="381972">
                <a:tc>
                  <a:txBody>
                    <a:bodyPr/>
                    <a:lstStyle/>
                    <a:p>
                      <a:pPr lvl="0">
                        <a:buNone/>
                      </a:pPr>
                      <a:r>
                        <a:rPr lang="en-US" sz="1800" b="1" kern="1200" noProof="0">
                          <a:solidFill>
                            <a:schemeClr val="tx1"/>
                          </a:solidFill>
                        </a:rPr>
                        <a:t>Ketamine</a:t>
                      </a:r>
                      <a:endParaRPr lang="en-US" sz="18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600537"/>
                  </a:ext>
                </a:extLst>
              </a:tr>
            </a:tbl>
          </a:graphicData>
        </a:graphic>
      </p:graphicFrame>
      <p:sp>
        <p:nvSpPr>
          <p:cNvPr id="5" name="TextBox 4">
            <a:extLst>
              <a:ext uri="{FF2B5EF4-FFF2-40B4-BE49-F238E27FC236}">
                <a16:creationId xmlns:a16="http://schemas.microsoft.com/office/drawing/2014/main" id="{DBBC5399-BE0D-96C8-74F4-4B443787CA50}"/>
              </a:ext>
            </a:extLst>
          </p:cNvPr>
          <p:cNvSpPr txBox="1"/>
          <p:nvPr/>
        </p:nvSpPr>
        <p:spPr>
          <a:xfrm>
            <a:off x="0" y="6627168"/>
            <a:ext cx="9707880" cy="230832"/>
          </a:xfrm>
          <a:prstGeom prst="rect">
            <a:avLst/>
          </a:prstGeom>
          <a:noFill/>
        </p:spPr>
        <p:txBody>
          <a:bodyPr wrap="square">
            <a:spAutoFit/>
          </a:bodyPr>
          <a:lstStyle/>
          <a:p>
            <a:r>
              <a:rPr lang="en-US" sz="900" dirty="0"/>
              <a:t>Zimmerman KO, </a:t>
            </a:r>
            <a:r>
              <a:rPr lang="en-US" sz="900" dirty="0" err="1"/>
              <a:t>Dallefeld</a:t>
            </a:r>
            <a:r>
              <a:rPr lang="en-US" sz="900" dirty="0"/>
              <a:t> SH, Hornik CP, Watt KM. Sedative and Analgesic Pharmacokinetics During Pediatric ECMO. </a:t>
            </a:r>
            <a:r>
              <a:rPr lang="en-US" sz="900" i="1" dirty="0"/>
              <a:t>J </a:t>
            </a:r>
            <a:r>
              <a:rPr lang="en-US" sz="900" i="1" dirty="0" err="1"/>
              <a:t>Pediatr</a:t>
            </a:r>
            <a:r>
              <a:rPr lang="en-US" sz="900" i="1" dirty="0"/>
              <a:t> </a:t>
            </a:r>
            <a:r>
              <a:rPr lang="en-US" sz="900" i="1" dirty="0" err="1"/>
              <a:t>Pharmacol</a:t>
            </a:r>
            <a:r>
              <a:rPr lang="en-US" sz="900" i="1" dirty="0"/>
              <a:t> Ther</a:t>
            </a:r>
            <a:r>
              <a:rPr lang="en-US" sz="900" dirty="0"/>
              <a:t>. 2020;25(8):675-688. doi:10.5863/1551-6776-25.8.675</a:t>
            </a:r>
            <a:endParaRPr lang="en-US" sz="100" dirty="0"/>
          </a:p>
        </p:txBody>
      </p:sp>
    </p:spTree>
    <p:extLst>
      <p:ext uri="{BB962C8B-B14F-4D97-AF65-F5344CB8AC3E}">
        <p14:creationId xmlns:p14="http://schemas.microsoft.com/office/powerpoint/2010/main" val="41105805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7236-788F-F5E3-EFFA-BF0401D27CAC}"/>
              </a:ext>
            </a:extLst>
          </p:cNvPr>
          <p:cNvSpPr>
            <a:spLocks noGrp="1"/>
          </p:cNvSpPr>
          <p:nvPr>
            <p:ph type="title"/>
          </p:nvPr>
        </p:nvSpPr>
        <p:spPr>
          <a:xfrm>
            <a:off x="461011" y="538018"/>
            <a:ext cx="6482155" cy="646331"/>
          </a:xfrm>
        </p:spPr>
        <p:txBody>
          <a:bodyPr/>
          <a:lstStyle/>
          <a:p>
            <a:r>
              <a:rPr lang="en-US"/>
              <a:t>Dosing Data</a:t>
            </a:r>
          </a:p>
        </p:txBody>
      </p:sp>
      <p:graphicFrame>
        <p:nvGraphicFramePr>
          <p:cNvPr id="5" name="Content Placeholder 4">
            <a:extLst>
              <a:ext uri="{FF2B5EF4-FFF2-40B4-BE49-F238E27FC236}">
                <a16:creationId xmlns:a16="http://schemas.microsoft.com/office/drawing/2014/main" id="{A95754C2-3B1D-5BCB-4509-C6B90F277F00}"/>
              </a:ext>
            </a:extLst>
          </p:cNvPr>
          <p:cNvGraphicFramePr>
            <a:graphicFrameLocks noGrp="1"/>
          </p:cNvGraphicFramePr>
          <p:nvPr>
            <p:ph sz="half" idx="1"/>
            <p:extLst>
              <p:ext uri="{D42A27DB-BD31-4B8C-83A1-F6EECF244321}">
                <p14:modId xmlns:p14="http://schemas.microsoft.com/office/powerpoint/2010/main" val="4007374195"/>
              </p:ext>
            </p:extLst>
          </p:nvPr>
        </p:nvGraphicFramePr>
        <p:xfrm>
          <a:off x="566351" y="1235675"/>
          <a:ext cx="8578348" cy="4382618"/>
        </p:xfrm>
        <a:graphic>
          <a:graphicData uri="http://schemas.openxmlformats.org/drawingml/2006/table">
            <a:tbl>
              <a:tblPr firstRow="1" bandRow="1">
                <a:tableStyleId>{21E4AEA4-8DFA-4A89-87EB-49C32662AFE0}</a:tableStyleId>
              </a:tblPr>
              <a:tblGrid>
                <a:gridCol w="2012272">
                  <a:extLst>
                    <a:ext uri="{9D8B030D-6E8A-4147-A177-3AD203B41FA5}">
                      <a16:colId xmlns:a16="http://schemas.microsoft.com/office/drawing/2014/main" val="2017227264"/>
                    </a:ext>
                  </a:extLst>
                </a:gridCol>
                <a:gridCol w="2360788">
                  <a:extLst>
                    <a:ext uri="{9D8B030D-6E8A-4147-A177-3AD203B41FA5}">
                      <a16:colId xmlns:a16="http://schemas.microsoft.com/office/drawing/2014/main" val="413219538"/>
                    </a:ext>
                  </a:extLst>
                </a:gridCol>
                <a:gridCol w="4205288">
                  <a:extLst>
                    <a:ext uri="{9D8B030D-6E8A-4147-A177-3AD203B41FA5}">
                      <a16:colId xmlns:a16="http://schemas.microsoft.com/office/drawing/2014/main" val="2610281496"/>
                    </a:ext>
                  </a:extLst>
                </a:gridCol>
              </a:tblGrid>
              <a:tr h="384734">
                <a:tc>
                  <a:txBody>
                    <a:bodyPr/>
                    <a:lstStyle/>
                    <a:p>
                      <a:r>
                        <a:rPr lang="en-US" sz="1800"/>
                        <a:t>Drug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Dosing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Recommendation</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21944675"/>
                  </a:ext>
                </a:extLst>
              </a:tr>
              <a:tr h="577100">
                <a:tc>
                  <a:txBody>
                    <a:bodyPr/>
                    <a:lstStyle/>
                    <a:p>
                      <a:r>
                        <a:rPr lang="en-US" sz="1800" b="1"/>
                        <a:t>Dexmedetomidine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0.2-2.5 mcg/kg/</a:t>
                      </a:r>
                      <a:r>
                        <a:rPr lang="en-US" sz="1800" err="1"/>
                        <a:t>hr</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May require higher doses</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4033493479"/>
                  </a:ext>
                </a:extLst>
              </a:tr>
              <a:tr h="644011">
                <a:tc>
                  <a:txBody>
                    <a:bodyPr/>
                    <a:lstStyle/>
                    <a:p>
                      <a:r>
                        <a:rPr lang="en-US" sz="1800" b="1"/>
                        <a:t>Midazolam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0.05-0.3 mg/kg/</a:t>
                      </a:r>
                      <a:r>
                        <a:rPr lang="en-US" sz="1800" err="1"/>
                        <a:t>hr</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Increased initial dosing due to increased </a:t>
                      </a:r>
                      <a:r>
                        <a:rPr lang="en-US" sz="1800" err="1"/>
                        <a:t>Vd</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93661594"/>
                  </a:ext>
                </a:extLst>
              </a:tr>
              <a:tr h="644011">
                <a:tc>
                  <a:txBody>
                    <a:bodyPr/>
                    <a:lstStyle/>
                    <a:p>
                      <a:r>
                        <a:rPr lang="en-US" sz="1800" b="1"/>
                        <a:t>Fentanyl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0.5-5 mcg/kg/</a:t>
                      </a:r>
                      <a:r>
                        <a:rPr lang="en-US" sz="1800" err="1"/>
                        <a:t>hr</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Larger doses needed- consider alternative opioid </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0747665"/>
                  </a:ext>
                </a:extLst>
              </a:tr>
              <a:tr h="368006">
                <a:tc>
                  <a:txBody>
                    <a:bodyPr/>
                    <a:lstStyle/>
                    <a:p>
                      <a:r>
                        <a:rPr lang="en-US" sz="1800" b="1"/>
                        <a:t>Hydromorphone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2-50 mcg/kg/</a:t>
                      </a:r>
                      <a:r>
                        <a:rPr lang="en-US" sz="1800" err="1"/>
                        <a:t>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May require higher doses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22656751"/>
                  </a:ext>
                </a:extLst>
              </a:tr>
              <a:tr h="593828">
                <a:tc>
                  <a:txBody>
                    <a:bodyPr/>
                    <a:lstStyle/>
                    <a:p>
                      <a:r>
                        <a:rPr lang="en-US" sz="1800" b="1"/>
                        <a:t>Morphine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0.02-0.5 mg/kg/</a:t>
                      </a:r>
                      <a:r>
                        <a:rPr lang="en-US" sz="1800" err="1"/>
                        <a:t>hr</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Drug of choice at most institutions </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39066926"/>
                  </a:ext>
                </a:extLst>
              </a:tr>
              <a:tr h="593828">
                <a:tc>
                  <a:txBody>
                    <a:bodyPr/>
                    <a:lstStyle/>
                    <a:p>
                      <a:r>
                        <a:rPr lang="en-US" sz="1800" b="1"/>
                        <a:t>Propofol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12.5-300 mcg/kg/min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May consider alternative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07289960"/>
                  </a:ext>
                </a:extLst>
              </a:tr>
              <a:tr h="577100">
                <a:tc>
                  <a:txBody>
                    <a:bodyPr/>
                    <a:lstStyle/>
                    <a:p>
                      <a:r>
                        <a:rPr lang="en-US" sz="1800" b="1"/>
                        <a:t>Ketamine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0.25-3.5 mg/kg/</a:t>
                      </a:r>
                      <a:r>
                        <a:rPr lang="en-US" sz="1800" err="1"/>
                        <a:t>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t>Insufficient data</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35959613"/>
                  </a:ext>
                </a:extLst>
              </a:tr>
            </a:tbl>
          </a:graphicData>
        </a:graphic>
      </p:graphicFrame>
      <p:sp>
        <p:nvSpPr>
          <p:cNvPr id="3" name="TextBox 2">
            <a:extLst>
              <a:ext uri="{FF2B5EF4-FFF2-40B4-BE49-F238E27FC236}">
                <a16:creationId xmlns:a16="http://schemas.microsoft.com/office/drawing/2014/main" id="{3FEE0180-7A94-83F2-C6CD-1D95045548E0}"/>
              </a:ext>
            </a:extLst>
          </p:cNvPr>
          <p:cNvSpPr txBox="1"/>
          <p:nvPr/>
        </p:nvSpPr>
        <p:spPr>
          <a:xfrm>
            <a:off x="0" y="6627168"/>
            <a:ext cx="9707880" cy="230832"/>
          </a:xfrm>
          <a:prstGeom prst="rect">
            <a:avLst/>
          </a:prstGeom>
          <a:noFill/>
        </p:spPr>
        <p:txBody>
          <a:bodyPr wrap="square">
            <a:spAutoFit/>
          </a:bodyPr>
          <a:lstStyle/>
          <a:p>
            <a:r>
              <a:rPr lang="en-US" sz="900"/>
              <a:t>Zimmerman KO, </a:t>
            </a:r>
            <a:r>
              <a:rPr lang="en-US" sz="900" err="1"/>
              <a:t>Dallefeld</a:t>
            </a:r>
            <a:r>
              <a:rPr lang="en-US" sz="900"/>
              <a:t> SH, Hornik CP, Watt KM. Sedative and Analgesic Pharmacokinetics During Pediatric ECMO. </a:t>
            </a:r>
            <a:r>
              <a:rPr lang="en-US" sz="900" i="1"/>
              <a:t>J </a:t>
            </a:r>
            <a:r>
              <a:rPr lang="en-US" sz="900" i="1" err="1"/>
              <a:t>Pediatr</a:t>
            </a:r>
            <a:r>
              <a:rPr lang="en-US" sz="900" i="1"/>
              <a:t> </a:t>
            </a:r>
            <a:r>
              <a:rPr lang="en-US" sz="900" i="1" err="1"/>
              <a:t>Pharmacol</a:t>
            </a:r>
            <a:r>
              <a:rPr lang="en-US" sz="900" i="1"/>
              <a:t> Ther</a:t>
            </a:r>
            <a:r>
              <a:rPr lang="en-US" sz="900"/>
              <a:t>. 2020;25(8):675-688. doi:10.5863/1551-6776-25.8.675</a:t>
            </a:r>
            <a:endParaRPr lang="en-US" sz="100"/>
          </a:p>
        </p:txBody>
      </p:sp>
    </p:spTree>
    <p:extLst>
      <p:ext uri="{BB962C8B-B14F-4D97-AF65-F5344CB8AC3E}">
        <p14:creationId xmlns:p14="http://schemas.microsoft.com/office/powerpoint/2010/main" val="974150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10C97-8881-AE87-2696-846F6F75D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C2EAA-75C1-75DD-6E4F-6BEE6744095A}"/>
              </a:ext>
            </a:extLst>
          </p:cNvPr>
          <p:cNvSpPr>
            <a:spLocks noGrp="1"/>
          </p:cNvSpPr>
          <p:nvPr>
            <p:ph type="title"/>
          </p:nvPr>
        </p:nvSpPr>
        <p:spPr>
          <a:xfrm>
            <a:off x="495301" y="828567"/>
            <a:ext cx="8642873" cy="646331"/>
          </a:xfrm>
        </p:spPr>
        <p:txBody>
          <a:bodyPr/>
          <a:lstStyle/>
          <a:p>
            <a:r>
              <a:rPr lang="en-US" dirty="0">
                <a:latin typeface="Verdana"/>
                <a:ea typeface="Verdana"/>
              </a:rPr>
              <a:t>Assessment #3</a:t>
            </a:r>
            <a:endParaRPr lang="en-US" dirty="0"/>
          </a:p>
        </p:txBody>
      </p:sp>
      <p:sp>
        <p:nvSpPr>
          <p:cNvPr id="3" name="Content Placeholder 2">
            <a:extLst>
              <a:ext uri="{FF2B5EF4-FFF2-40B4-BE49-F238E27FC236}">
                <a16:creationId xmlns:a16="http://schemas.microsoft.com/office/drawing/2014/main" id="{3585F3BE-D9D7-F7DA-00D6-F6AFA560E2EB}"/>
              </a:ext>
            </a:extLst>
          </p:cNvPr>
          <p:cNvSpPr>
            <a:spLocks noGrp="1"/>
          </p:cNvSpPr>
          <p:nvPr>
            <p:ph sz="half" idx="1"/>
          </p:nvPr>
        </p:nvSpPr>
        <p:spPr>
          <a:xfrm>
            <a:off x="600076" y="1600313"/>
            <a:ext cx="9058275" cy="3118803"/>
          </a:xfrm>
        </p:spPr>
        <p:txBody>
          <a:bodyPr vert="horz" wrap="square" lIns="91440" tIns="45720" rIns="91440" bIns="45720" rtlCol="0" anchor="t">
            <a:spAutoFit/>
          </a:bodyPr>
          <a:lstStyle/>
          <a:p>
            <a:pPr marL="457200" indent="-457200">
              <a:buFont typeface="+mj-lt"/>
              <a:buAutoNum type="arabicPeriod" startAt="2"/>
            </a:pPr>
            <a:r>
              <a:rPr lang="en-US" sz="2000" dirty="0">
                <a:latin typeface="+mn-lt"/>
              </a:rPr>
              <a:t>A 4-month-old infant is placed on VV ECMO for severe bronchiolitis complicated by respiratory failure. The patient is hemodynamically stable but requires continuous sedation and analgesia to ensure comfort and prevent accidental decannulation. The provider requires an agent with a low sequestration based on the Log P and protein binding. Which of the following agents is the most appropriate choice?</a:t>
            </a:r>
          </a:p>
          <a:p>
            <a:pPr marL="914400" lvl="1" indent="-457200">
              <a:buFont typeface="+mj-lt"/>
              <a:buAutoNum type="alphaLcParenR"/>
            </a:pPr>
            <a:r>
              <a:rPr lang="en-US" sz="2000" dirty="0">
                <a:latin typeface="+mn-lt"/>
              </a:rPr>
              <a:t>Propofol</a:t>
            </a:r>
          </a:p>
          <a:p>
            <a:pPr marL="914400" lvl="1" indent="-457200">
              <a:buFont typeface="+mj-lt"/>
              <a:buAutoNum type="alphaLcParenR"/>
            </a:pPr>
            <a:r>
              <a:rPr lang="en-US" sz="2000" dirty="0">
                <a:latin typeface="+mn-lt"/>
              </a:rPr>
              <a:t>Morphine</a:t>
            </a:r>
          </a:p>
          <a:p>
            <a:pPr marL="914400" lvl="1" indent="-457200">
              <a:buFont typeface="+mj-lt"/>
              <a:buAutoNum type="alphaLcParenR"/>
            </a:pPr>
            <a:r>
              <a:rPr lang="en-US" sz="2000" dirty="0">
                <a:latin typeface="+mn-lt"/>
              </a:rPr>
              <a:t>Fentanyl</a:t>
            </a:r>
          </a:p>
          <a:p>
            <a:pPr marL="914400" lvl="1" indent="-457200">
              <a:buFont typeface="+mj-lt"/>
              <a:buAutoNum type="alphaLcParenR"/>
            </a:pPr>
            <a:r>
              <a:rPr lang="en-US" sz="2000" dirty="0">
                <a:latin typeface="+mn-lt"/>
              </a:rPr>
              <a:t>Midazolam</a:t>
            </a:r>
          </a:p>
        </p:txBody>
      </p:sp>
    </p:spTree>
    <p:extLst>
      <p:ext uri="{BB962C8B-B14F-4D97-AF65-F5344CB8AC3E}">
        <p14:creationId xmlns:p14="http://schemas.microsoft.com/office/powerpoint/2010/main" val="2537495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1795E-C19A-F397-85CE-69178B637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BFE46-9EA0-D6C9-0426-702F210B745D}"/>
              </a:ext>
            </a:extLst>
          </p:cNvPr>
          <p:cNvSpPr>
            <a:spLocks noGrp="1"/>
          </p:cNvSpPr>
          <p:nvPr>
            <p:ph type="title"/>
          </p:nvPr>
        </p:nvSpPr>
        <p:spPr>
          <a:xfrm>
            <a:off x="495301" y="828567"/>
            <a:ext cx="8642873" cy="646331"/>
          </a:xfrm>
        </p:spPr>
        <p:txBody>
          <a:bodyPr/>
          <a:lstStyle/>
          <a:p>
            <a:r>
              <a:rPr lang="en-US" dirty="0">
                <a:latin typeface="Verdana"/>
                <a:ea typeface="Verdana"/>
              </a:rPr>
              <a:t>Assessment #3</a:t>
            </a:r>
            <a:endParaRPr lang="en-US" dirty="0"/>
          </a:p>
        </p:txBody>
      </p:sp>
      <p:sp>
        <p:nvSpPr>
          <p:cNvPr id="3" name="Content Placeholder 2">
            <a:extLst>
              <a:ext uri="{FF2B5EF4-FFF2-40B4-BE49-F238E27FC236}">
                <a16:creationId xmlns:a16="http://schemas.microsoft.com/office/drawing/2014/main" id="{AFA85C20-C1FB-DCF5-FB38-8F726E42C819}"/>
              </a:ext>
            </a:extLst>
          </p:cNvPr>
          <p:cNvSpPr>
            <a:spLocks noGrp="1"/>
          </p:cNvSpPr>
          <p:nvPr>
            <p:ph sz="half" idx="1"/>
          </p:nvPr>
        </p:nvSpPr>
        <p:spPr>
          <a:xfrm>
            <a:off x="600076" y="1600313"/>
            <a:ext cx="9058275" cy="3118803"/>
          </a:xfrm>
        </p:spPr>
        <p:txBody>
          <a:bodyPr vert="horz" wrap="square" lIns="91440" tIns="45720" rIns="91440" bIns="45720" rtlCol="0" anchor="t">
            <a:spAutoFit/>
          </a:bodyPr>
          <a:lstStyle/>
          <a:p>
            <a:pPr marL="457200" indent="-457200">
              <a:buFont typeface="+mj-lt"/>
              <a:buAutoNum type="arabicPeriod" startAt="2"/>
            </a:pPr>
            <a:r>
              <a:rPr lang="en-US" sz="2000" dirty="0">
                <a:latin typeface="+mn-lt"/>
              </a:rPr>
              <a:t>A 4-month-old infant is placed on VV ECMO for severe bronchiolitis complicated by respiratory failure. The patient is hemodynamically stable but requires continuous sedation and analgesia to ensure comfort and prevent accidental decannulation. The provider requires an agent with a low sequestration based on the Log P and protein binding. Which of the following agents is the most appropriate choice?</a:t>
            </a:r>
          </a:p>
          <a:p>
            <a:pPr marL="914400" lvl="1" indent="-457200">
              <a:buFont typeface="+mj-lt"/>
              <a:buAutoNum type="alphaLcParenR"/>
            </a:pPr>
            <a:r>
              <a:rPr lang="en-US" sz="2000" dirty="0">
                <a:latin typeface="+mn-lt"/>
              </a:rPr>
              <a:t>Propofol</a:t>
            </a:r>
          </a:p>
          <a:p>
            <a:pPr marL="914400" lvl="1" indent="-457200">
              <a:buFont typeface="+mj-lt"/>
              <a:buAutoNum type="alphaLcParenR"/>
            </a:pPr>
            <a:r>
              <a:rPr lang="en-US" sz="2000" dirty="0">
                <a:highlight>
                  <a:srgbClr val="FFFF00"/>
                </a:highlight>
                <a:latin typeface="+mn-lt"/>
              </a:rPr>
              <a:t>Morphine</a:t>
            </a:r>
          </a:p>
          <a:p>
            <a:pPr marL="914400" lvl="1" indent="-457200">
              <a:buFont typeface="+mj-lt"/>
              <a:buAutoNum type="alphaLcParenR"/>
            </a:pPr>
            <a:r>
              <a:rPr lang="en-US" sz="2000" dirty="0">
                <a:latin typeface="+mn-lt"/>
              </a:rPr>
              <a:t>Fentanyl</a:t>
            </a:r>
          </a:p>
          <a:p>
            <a:pPr marL="914400" lvl="1" indent="-457200">
              <a:buFont typeface="+mj-lt"/>
              <a:buAutoNum type="alphaLcParenR"/>
            </a:pPr>
            <a:r>
              <a:rPr lang="en-US" sz="2000" dirty="0">
                <a:latin typeface="+mn-lt"/>
              </a:rPr>
              <a:t>Midazolam</a:t>
            </a:r>
          </a:p>
        </p:txBody>
      </p:sp>
    </p:spTree>
    <p:extLst>
      <p:ext uri="{BB962C8B-B14F-4D97-AF65-F5344CB8AC3E}">
        <p14:creationId xmlns:p14="http://schemas.microsoft.com/office/powerpoint/2010/main" val="139993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FB8C5-C4BA-56C6-283B-3584D0803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F480B-C122-2164-86BD-D0BEF10CC73D}"/>
              </a:ext>
            </a:extLst>
          </p:cNvPr>
          <p:cNvSpPr>
            <a:spLocks noGrp="1"/>
          </p:cNvSpPr>
          <p:nvPr>
            <p:ph type="ctrTitle"/>
          </p:nvPr>
        </p:nvSpPr>
        <p:spPr>
          <a:xfrm>
            <a:off x="732631" y="3105834"/>
            <a:ext cx="10726738" cy="646331"/>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000"/>
              </a:spcBef>
            </a:pPr>
            <a:r>
              <a:rPr lang="en-US" dirty="0">
                <a:latin typeface="Verdana"/>
                <a:ea typeface="Verdana"/>
              </a:rPr>
              <a:t>Antimicrobials</a:t>
            </a:r>
            <a:endParaRPr lang="en-US" dirty="0"/>
          </a:p>
        </p:txBody>
      </p:sp>
    </p:spTree>
    <p:extLst>
      <p:ext uri="{BB962C8B-B14F-4D97-AF65-F5344CB8AC3E}">
        <p14:creationId xmlns:p14="http://schemas.microsoft.com/office/powerpoint/2010/main" val="354732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9853-85C5-414C-8B91-FCB4B022192A}"/>
              </a:ext>
            </a:extLst>
          </p:cNvPr>
          <p:cNvSpPr>
            <a:spLocks noGrp="1"/>
          </p:cNvSpPr>
          <p:nvPr>
            <p:ph type="ctrTitle"/>
          </p:nvPr>
        </p:nvSpPr>
        <p:spPr>
          <a:xfrm>
            <a:off x="406399" y="474132"/>
            <a:ext cx="10126135" cy="982133"/>
          </a:xfrm>
        </p:spPr>
        <p:txBody>
          <a:bodyPr>
            <a:noAutofit/>
          </a:bodyPr>
          <a:lstStyle/>
          <a:p>
            <a:pPr algn="l">
              <a:lnSpc>
                <a:spcPts val="4000"/>
              </a:lnSpc>
            </a:pPr>
            <a: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t>Click to add title</a:t>
            </a:r>
            <a:b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44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a:extLst>
              <a:ext uri="{FF2B5EF4-FFF2-40B4-BE49-F238E27FC236}">
                <a16:creationId xmlns:a16="http://schemas.microsoft.com/office/drawing/2014/main" id="{707574FB-8560-52E6-85DE-01DE62D7338B}"/>
              </a:ext>
            </a:extLst>
          </p:cNvPr>
          <p:cNvSpPr>
            <a:spLocks noGrp="1"/>
          </p:cNvSpPr>
          <p:nvPr/>
        </p:nvSpPr>
        <p:spPr>
          <a:xfrm>
            <a:off x="406399" y="329239"/>
            <a:ext cx="6482155"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latin typeface="Verdana"/>
                <a:ea typeface="Verdana"/>
              </a:rPr>
              <a:t>Overview of ECMO</a:t>
            </a:r>
            <a:endParaRPr lang="en-US"/>
          </a:p>
        </p:txBody>
      </p:sp>
      <p:pic>
        <p:nvPicPr>
          <p:cNvPr id="2050" name="Picture 2" descr="A diagram of a child&amp;#39;s body&#10;&#10;AI-generated content may be incorrect.">
            <a:extLst>
              <a:ext uri="{FF2B5EF4-FFF2-40B4-BE49-F238E27FC236}">
                <a16:creationId xmlns:a16="http://schemas.microsoft.com/office/drawing/2014/main" id="{EB71561E-ABAD-3B1E-EE7E-04A0F64AC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600" y="1099683"/>
            <a:ext cx="8199053" cy="4659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4FFACDE6-5238-AC6D-7FA4-B7D755DB2974}"/>
              </a:ext>
            </a:extLst>
          </p:cNvPr>
          <p:cNvSpPr txBox="1"/>
          <p:nvPr/>
        </p:nvSpPr>
        <p:spPr>
          <a:xfrm>
            <a:off x="0" y="6688723"/>
            <a:ext cx="6096000" cy="169277"/>
          </a:xfrm>
          <a:prstGeom prst="rect">
            <a:avLst/>
          </a:prstGeom>
          <a:noFill/>
        </p:spPr>
        <p:txBody>
          <a:bodyPr wrap="square">
            <a:spAutoFit/>
          </a:bodyPr>
          <a:lstStyle/>
          <a:p>
            <a:r>
              <a:rPr lang="en-US" sz="500" b="0" i="0">
                <a:solidFill>
                  <a:srgbClr val="1B1B1B"/>
                </a:solidFill>
                <a:effectLst/>
                <a:latin typeface="Roboto Mono Web"/>
              </a:rPr>
              <a:t>Sakurai K, Singhal N. Extracorporeal membrane oxygenation in children: A brief review. </a:t>
            </a:r>
            <a:r>
              <a:rPr lang="en-US" sz="500" b="0" i="1">
                <a:solidFill>
                  <a:srgbClr val="1B1B1B"/>
                </a:solidFill>
                <a:effectLst/>
                <a:latin typeface="Roboto Mono Web"/>
              </a:rPr>
              <a:t>J </a:t>
            </a:r>
            <a:r>
              <a:rPr lang="en-US" sz="500" b="0" i="1" err="1">
                <a:solidFill>
                  <a:srgbClr val="1B1B1B"/>
                </a:solidFill>
                <a:effectLst/>
                <a:latin typeface="Roboto Mono Web"/>
              </a:rPr>
              <a:t>Paediatr</a:t>
            </a:r>
            <a:r>
              <a:rPr lang="en-US" sz="500" b="0" i="1">
                <a:solidFill>
                  <a:srgbClr val="1B1B1B"/>
                </a:solidFill>
                <a:effectLst/>
                <a:latin typeface="Roboto Mono Web"/>
              </a:rPr>
              <a:t> Child Health</a:t>
            </a:r>
            <a:r>
              <a:rPr lang="en-US" sz="500" b="0" i="0">
                <a:solidFill>
                  <a:srgbClr val="1B1B1B"/>
                </a:solidFill>
                <a:effectLst/>
                <a:latin typeface="Roboto Mono Web"/>
              </a:rPr>
              <a:t>. 2022;58(9):1525-1531.</a:t>
            </a:r>
            <a:endParaRPr lang="en-US" sz="500"/>
          </a:p>
        </p:txBody>
      </p:sp>
    </p:spTree>
    <p:extLst>
      <p:ext uri="{BB962C8B-B14F-4D97-AF65-F5344CB8AC3E}">
        <p14:creationId xmlns:p14="http://schemas.microsoft.com/office/powerpoint/2010/main" val="2788735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3F26-BCB3-05F8-882E-235F00B292D9}"/>
              </a:ext>
            </a:extLst>
          </p:cNvPr>
          <p:cNvSpPr>
            <a:spLocks noGrp="1"/>
          </p:cNvSpPr>
          <p:nvPr>
            <p:ph type="title"/>
          </p:nvPr>
        </p:nvSpPr>
        <p:spPr>
          <a:xfrm>
            <a:off x="266849" y="157266"/>
            <a:ext cx="6482155" cy="646331"/>
          </a:xfrm>
        </p:spPr>
        <p:txBody>
          <a:bodyPr/>
          <a:lstStyle/>
          <a:p>
            <a:r>
              <a:rPr lang="en-US">
                <a:latin typeface="Verdana"/>
                <a:ea typeface="Verdana"/>
              </a:rPr>
              <a:t>Antimicrobials</a:t>
            </a:r>
            <a:endParaRPr lang="en-US"/>
          </a:p>
        </p:txBody>
      </p:sp>
      <p:graphicFrame>
        <p:nvGraphicFramePr>
          <p:cNvPr id="4" name="Content Placeholder 3">
            <a:extLst>
              <a:ext uri="{FF2B5EF4-FFF2-40B4-BE49-F238E27FC236}">
                <a16:creationId xmlns:a16="http://schemas.microsoft.com/office/drawing/2014/main" id="{72C7129B-7047-6C8E-EF72-913E97D32E2F}"/>
              </a:ext>
            </a:extLst>
          </p:cNvPr>
          <p:cNvGraphicFramePr>
            <a:graphicFrameLocks noGrp="1"/>
          </p:cNvGraphicFramePr>
          <p:nvPr>
            <p:ph sz="half" idx="1"/>
            <p:extLst>
              <p:ext uri="{D42A27DB-BD31-4B8C-83A1-F6EECF244321}">
                <p14:modId xmlns:p14="http://schemas.microsoft.com/office/powerpoint/2010/main" val="379313022"/>
              </p:ext>
            </p:extLst>
          </p:nvPr>
        </p:nvGraphicFramePr>
        <p:xfrm>
          <a:off x="267194" y="813345"/>
          <a:ext cx="9487133" cy="5854874"/>
        </p:xfrm>
        <a:graphic>
          <a:graphicData uri="http://schemas.openxmlformats.org/drawingml/2006/table">
            <a:tbl>
              <a:tblPr firstRow="1" bandRow="1">
                <a:tableStyleId>{21E4AEA4-8DFA-4A89-87EB-49C32662AFE0}</a:tableStyleId>
              </a:tblPr>
              <a:tblGrid>
                <a:gridCol w="2078241">
                  <a:extLst>
                    <a:ext uri="{9D8B030D-6E8A-4147-A177-3AD203B41FA5}">
                      <a16:colId xmlns:a16="http://schemas.microsoft.com/office/drawing/2014/main" val="331816981"/>
                    </a:ext>
                  </a:extLst>
                </a:gridCol>
                <a:gridCol w="1002932">
                  <a:extLst>
                    <a:ext uri="{9D8B030D-6E8A-4147-A177-3AD203B41FA5}">
                      <a16:colId xmlns:a16="http://schemas.microsoft.com/office/drawing/2014/main" val="1864874446"/>
                    </a:ext>
                  </a:extLst>
                </a:gridCol>
                <a:gridCol w="1349408">
                  <a:extLst>
                    <a:ext uri="{9D8B030D-6E8A-4147-A177-3AD203B41FA5}">
                      <a16:colId xmlns:a16="http://schemas.microsoft.com/office/drawing/2014/main" val="3188519153"/>
                    </a:ext>
                  </a:extLst>
                </a:gridCol>
                <a:gridCol w="5056552">
                  <a:extLst>
                    <a:ext uri="{9D8B030D-6E8A-4147-A177-3AD203B41FA5}">
                      <a16:colId xmlns:a16="http://schemas.microsoft.com/office/drawing/2014/main" val="565633195"/>
                    </a:ext>
                  </a:extLst>
                </a:gridCol>
              </a:tblGrid>
              <a:tr h="747431">
                <a:tc>
                  <a:txBody>
                    <a:bodyPr/>
                    <a:lstStyle/>
                    <a:p>
                      <a:r>
                        <a:rPr lang="en-US" sz="1800" dirty="0">
                          <a:latin typeface="+mn-lt"/>
                        </a:rPr>
                        <a:t>Drug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latin typeface="+mn-lt"/>
                        </a:rPr>
                        <a:t>Log P</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a:latin typeface="+mn-lt"/>
                        </a:rPr>
                        <a:t>Protein binding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Recommendation in ECMO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3431314"/>
                  </a:ext>
                </a:extLst>
              </a:tr>
              <a:tr h="386172">
                <a:tc>
                  <a:txBody>
                    <a:bodyPr/>
                    <a:lstStyle/>
                    <a:p>
                      <a:pPr lvl="0">
                        <a:buNone/>
                      </a:pPr>
                      <a:r>
                        <a:rPr lang="en-US" sz="1800" b="1">
                          <a:latin typeface="+mn-lt"/>
                        </a:rPr>
                        <a:t>Oxacillin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latin typeface="+mn-lt"/>
                        </a:rPr>
                        <a:t>2.4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94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Dose on the higher end of the normal dosing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57485"/>
                  </a:ext>
                </a:extLst>
              </a:tr>
              <a:tr h="386172">
                <a:tc>
                  <a:txBody>
                    <a:bodyPr/>
                    <a:lstStyle/>
                    <a:p>
                      <a:r>
                        <a:rPr lang="en-US" sz="1800" b="1">
                          <a:latin typeface="+mn-lt"/>
                        </a:rPr>
                        <a:t>Ampicillin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solidFill>
                            <a:schemeClr val="tx1"/>
                          </a:solidFill>
                          <a:latin typeface="+mn-lt"/>
                        </a:rPr>
                        <a:t>-1.1</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15-18</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Dose on the higher end of the normal dosing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3161035"/>
                  </a:ext>
                </a:extLst>
              </a:tr>
              <a:tr h="672688">
                <a:tc>
                  <a:txBody>
                    <a:bodyPr/>
                    <a:lstStyle/>
                    <a:p>
                      <a:r>
                        <a:rPr lang="en-US" sz="1800" b="1">
                          <a:latin typeface="+mn-lt"/>
                        </a:rPr>
                        <a:t>Piperacillin-tazobactam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latin typeface="+mn-lt"/>
                        </a:rPr>
                        <a:t>Pip: 0.5</a:t>
                      </a:r>
                    </a:p>
                    <a:p>
                      <a:pPr lvl="0">
                        <a:buNone/>
                      </a:pPr>
                      <a:r>
                        <a:rPr lang="en-US" sz="1800">
                          <a:latin typeface="+mn-lt"/>
                        </a:rPr>
                        <a:t>Taz: -2.0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Pip: 26-33</a:t>
                      </a:r>
                    </a:p>
                    <a:p>
                      <a:pPr lvl="0">
                        <a:buNone/>
                      </a:pPr>
                      <a:r>
                        <a:rPr lang="en-US" sz="1800" dirty="0">
                          <a:latin typeface="+mn-lt"/>
                        </a:rPr>
                        <a:t>Taz: 30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dirty="0">
                          <a:latin typeface="+mn-lt"/>
                        </a:rPr>
                        <a:t>Higher end of dosing range with extended infusion protocol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772402"/>
                  </a:ext>
                </a:extLst>
              </a:tr>
              <a:tr h="971660">
                <a:tc>
                  <a:txBody>
                    <a:bodyPr/>
                    <a:lstStyle/>
                    <a:p>
                      <a:r>
                        <a:rPr lang="en-US" sz="1800" b="1">
                          <a:latin typeface="+mn-lt"/>
                        </a:rPr>
                        <a:t>Cefazolin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latin typeface="+mn-lt"/>
                        </a:rPr>
                        <a:t>-0.6</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80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Prophylaxis: Use standard doses</a:t>
                      </a:r>
                      <a:br>
                        <a:rPr lang="en-US" sz="1800">
                          <a:latin typeface="+mn-lt"/>
                        </a:rPr>
                      </a:br>
                      <a:r>
                        <a:rPr lang="en-US" sz="1800">
                          <a:latin typeface="+mn-lt"/>
                        </a:rPr>
                        <a:t>Treatment: dose on the aggressive side of the normal dosing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6582840"/>
                  </a:ext>
                </a:extLst>
              </a:tr>
              <a:tr h="672688">
                <a:tc>
                  <a:txBody>
                    <a:bodyPr/>
                    <a:lstStyle/>
                    <a:p>
                      <a:pPr lvl="0">
                        <a:buNone/>
                      </a:pPr>
                      <a:r>
                        <a:rPr lang="en-US" sz="1800" b="1">
                          <a:latin typeface="+mn-lt"/>
                        </a:rPr>
                        <a:t>Cefepime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a:latin typeface="+mn-lt"/>
                        </a:rPr>
                        <a:t>-4.0 to -0.4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20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a:latin typeface="+mn-lt"/>
                        </a:rPr>
                        <a:t>Standard dosing</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23370582"/>
                  </a:ext>
                </a:extLst>
              </a:tr>
              <a:tr h="386172">
                <a:tc>
                  <a:txBody>
                    <a:bodyPr/>
                    <a:lstStyle/>
                    <a:p>
                      <a:pPr lvl="0">
                        <a:buNone/>
                      </a:pPr>
                      <a:r>
                        <a:rPr lang="en-US" sz="1800" b="1">
                          <a:latin typeface="+mn-lt"/>
                        </a:rPr>
                        <a:t>Ceftriaxone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a:latin typeface="+mn-lt"/>
                        </a:rPr>
                        <a:t>-1.7</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85-95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High dosing. Can increase to every 12-hour dosing</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96922872"/>
                  </a:ext>
                </a:extLst>
              </a:tr>
              <a:tr h="672688">
                <a:tc>
                  <a:txBody>
                    <a:bodyPr/>
                    <a:lstStyle/>
                    <a:p>
                      <a:pPr lvl="0">
                        <a:buNone/>
                      </a:pPr>
                      <a:r>
                        <a:rPr lang="en-US" sz="1800" b="1">
                          <a:latin typeface="+mn-lt"/>
                        </a:rPr>
                        <a:t>Meropenem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latin typeface="+mn-lt"/>
                        </a:rPr>
                        <a:t>-0.6</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Higher end of dosing range</a:t>
                      </a:r>
                      <a:endParaRPr lang="en-US">
                        <a:latin typeface="+mn-lt"/>
                      </a:endParaRPr>
                    </a:p>
                    <a:p>
                      <a:pPr lvl="0">
                        <a:buNone/>
                      </a:pPr>
                      <a:r>
                        <a:rPr lang="en-US" sz="1800">
                          <a:latin typeface="+mn-lt"/>
                        </a:rPr>
                        <a:t>Can consider extended infusion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112256"/>
                  </a:ext>
                </a:extLst>
              </a:tr>
              <a:tr h="959203">
                <a:tc>
                  <a:txBody>
                    <a:bodyPr/>
                    <a:lstStyle/>
                    <a:p>
                      <a:pPr lvl="0">
                        <a:buNone/>
                      </a:pPr>
                      <a:r>
                        <a:rPr lang="en-US" sz="1800" b="1">
                          <a:latin typeface="+mn-lt"/>
                        </a:rPr>
                        <a:t>Imipenem-</a:t>
                      </a:r>
                      <a:r>
                        <a:rPr lang="en-US" sz="1800" b="1" err="1">
                          <a:latin typeface="+mn-lt"/>
                        </a:rPr>
                        <a:t>cilastatin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a:latin typeface="+mn-lt"/>
                        </a:rPr>
                        <a:t>-0.7</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latin typeface="+mn-lt"/>
                        </a:rPr>
                        <a:t>85-95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mn-lt"/>
                        </a:rPr>
                        <a:t>Higher end of dosing range</a:t>
                      </a:r>
                      <a:endParaRPr lang="en-US" dirty="0">
                        <a:latin typeface="+mn-lt"/>
                      </a:endParaRPr>
                    </a:p>
                    <a:p>
                      <a:pPr lvl="0" algn="l">
                        <a:lnSpc>
                          <a:spcPct val="100000"/>
                        </a:lnSpc>
                        <a:spcBef>
                          <a:spcPts val="0"/>
                        </a:spcBef>
                        <a:spcAft>
                          <a:spcPts val="0"/>
                        </a:spcAft>
                        <a:buNone/>
                      </a:pPr>
                      <a:r>
                        <a:rPr lang="en-US" sz="1800" b="0" i="0" u="none" strike="noStrike" noProof="0" dirty="0">
                          <a:solidFill>
                            <a:srgbClr val="000000"/>
                          </a:solidFill>
                          <a:latin typeface="+mn-lt"/>
                        </a:rPr>
                        <a:t>Can consider extended infusion</a:t>
                      </a:r>
                      <a:endParaRPr lang="en-US" dirty="0">
                        <a:latin typeface="+mn-lt"/>
                      </a:endParaRPr>
                    </a:p>
                    <a:p>
                      <a:pPr lvl="0">
                        <a:buNone/>
                      </a:pPr>
                      <a:endParaRPr lang="en-US" sz="1800" dirty="0">
                        <a:latin typeface="+mn-lt"/>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4850588"/>
                  </a:ext>
                </a:extLst>
              </a:tr>
            </a:tbl>
          </a:graphicData>
        </a:graphic>
      </p:graphicFrame>
      <p:sp>
        <p:nvSpPr>
          <p:cNvPr id="3" name="TextBox 2">
            <a:extLst>
              <a:ext uri="{FF2B5EF4-FFF2-40B4-BE49-F238E27FC236}">
                <a16:creationId xmlns:a16="http://schemas.microsoft.com/office/drawing/2014/main" id="{C0E79CB8-48BE-2E5C-13CE-D0ECF9E84086}"/>
              </a:ext>
            </a:extLst>
          </p:cNvPr>
          <p:cNvSpPr txBox="1"/>
          <p:nvPr/>
        </p:nvSpPr>
        <p:spPr>
          <a:xfrm>
            <a:off x="0" y="6657945"/>
            <a:ext cx="8884920" cy="200055"/>
          </a:xfrm>
          <a:prstGeom prst="rect">
            <a:avLst/>
          </a:prstGeom>
          <a:noFill/>
        </p:spPr>
        <p:txBody>
          <a:bodyPr wrap="square">
            <a:spAutoFit/>
          </a:bodyPr>
          <a:lstStyle/>
          <a:p>
            <a:r>
              <a:rPr lang="en-US" sz="700" dirty="0"/>
              <a:t>Kim, M., Mahmood, M., Estes, L.L. </a:t>
            </a:r>
            <a:r>
              <a:rPr lang="en-US" sz="700" i="1" dirty="0"/>
              <a:t>et al.</a:t>
            </a:r>
            <a:r>
              <a:rPr lang="en-US" sz="700" dirty="0"/>
              <a:t> A narrative review on antimicrobial dosing in adult critically ill patients on extracorporeal membrane oxygenation. </a:t>
            </a:r>
            <a:r>
              <a:rPr lang="en-US" sz="700" i="1" dirty="0"/>
              <a:t>Crit Care</a:t>
            </a:r>
            <a:r>
              <a:rPr lang="en-US" sz="700" dirty="0"/>
              <a:t> </a:t>
            </a:r>
            <a:r>
              <a:rPr lang="en-US" sz="700" b="1" dirty="0"/>
              <a:t>28</a:t>
            </a:r>
            <a:r>
              <a:rPr lang="en-US" sz="700" dirty="0"/>
              <a:t>, 326 (2024). https://doi.org/10.1186/s13054-024-05101-z</a:t>
            </a:r>
            <a:endParaRPr lang="en-US" sz="100" dirty="0"/>
          </a:p>
        </p:txBody>
      </p:sp>
    </p:spTree>
    <p:extLst>
      <p:ext uri="{BB962C8B-B14F-4D97-AF65-F5344CB8AC3E}">
        <p14:creationId xmlns:p14="http://schemas.microsoft.com/office/powerpoint/2010/main" val="3849130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E6C3-5F1B-231B-1613-234F976187DD}"/>
              </a:ext>
            </a:extLst>
          </p:cNvPr>
          <p:cNvSpPr>
            <a:spLocks noGrp="1"/>
          </p:cNvSpPr>
          <p:nvPr>
            <p:ph type="title"/>
          </p:nvPr>
        </p:nvSpPr>
        <p:spPr>
          <a:xfrm>
            <a:off x="269224" y="280002"/>
            <a:ext cx="6482155" cy="646331"/>
          </a:xfrm>
        </p:spPr>
        <p:txBody>
          <a:bodyPr/>
          <a:lstStyle/>
          <a:p>
            <a:r>
              <a:rPr lang="en-US">
                <a:latin typeface="Verdana"/>
                <a:ea typeface="Verdana"/>
              </a:rPr>
              <a:t>Antimicrobials</a:t>
            </a:r>
            <a:endParaRPr lang="en-US"/>
          </a:p>
        </p:txBody>
      </p:sp>
      <p:graphicFrame>
        <p:nvGraphicFramePr>
          <p:cNvPr id="4" name="Content Placeholder 3">
            <a:extLst>
              <a:ext uri="{FF2B5EF4-FFF2-40B4-BE49-F238E27FC236}">
                <a16:creationId xmlns:a16="http://schemas.microsoft.com/office/drawing/2014/main" id="{C6861147-C899-8E89-2029-DBB91306BB7B}"/>
              </a:ext>
            </a:extLst>
          </p:cNvPr>
          <p:cNvGraphicFramePr>
            <a:graphicFrameLocks noGrp="1"/>
          </p:cNvGraphicFramePr>
          <p:nvPr>
            <p:ph sz="half" idx="1"/>
            <p:extLst>
              <p:ext uri="{D42A27DB-BD31-4B8C-83A1-F6EECF244321}">
                <p14:modId xmlns:p14="http://schemas.microsoft.com/office/powerpoint/2010/main" val="462801636"/>
              </p:ext>
            </p:extLst>
          </p:nvPr>
        </p:nvGraphicFramePr>
        <p:xfrm>
          <a:off x="269617" y="1037212"/>
          <a:ext cx="9311491" cy="4776965"/>
        </p:xfrm>
        <a:graphic>
          <a:graphicData uri="http://schemas.openxmlformats.org/drawingml/2006/table">
            <a:tbl>
              <a:tblPr firstRow="1" bandRow="1">
                <a:tableStyleId>{21E4AEA4-8DFA-4A89-87EB-49C32662AFE0}</a:tableStyleId>
              </a:tblPr>
              <a:tblGrid>
                <a:gridCol w="1940183">
                  <a:extLst>
                    <a:ext uri="{9D8B030D-6E8A-4147-A177-3AD203B41FA5}">
                      <a16:colId xmlns:a16="http://schemas.microsoft.com/office/drawing/2014/main" val="3417896606"/>
                    </a:ext>
                  </a:extLst>
                </a:gridCol>
                <a:gridCol w="926587">
                  <a:extLst>
                    <a:ext uri="{9D8B030D-6E8A-4147-A177-3AD203B41FA5}">
                      <a16:colId xmlns:a16="http://schemas.microsoft.com/office/drawing/2014/main" val="662490407"/>
                    </a:ext>
                  </a:extLst>
                </a:gridCol>
                <a:gridCol w="1266613">
                  <a:extLst>
                    <a:ext uri="{9D8B030D-6E8A-4147-A177-3AD203B41FA5}">
                      <a16:colId xmlns:a16="http://schemas.microsoft.com/office/drawing/2014/main" val="3638182350"/>
                    </a:ext>
                  </a:extLst>
                </a:gridCol>
                <a:gridCol w="5178108">
                  <a:extLst>
                    <a:ext uri="{9D8B030D-6E8A-4147-A177-3AD203B41FA5}">
                      <a16:colId xmlns:a16="http://schemas.microsoft.com/office/drawing/2014/main" val="3926226072"/>
                    </a:ext>
                  </a:extLst>
                </a:gridCol>
              </a:tblGrid>
              <a:tr h="1029081">
                <a:tc>
                  <a:txBody>
                    <a:bodyPr/>
                    <a:lstStyle/>
                    <a:p>
                      <a:r>
                        <a:rPr lang="en-US" sz="1800">
                          <a:latin typeface="+mn-lt"/>
                        </a:rPr>
                        <a:t>Drug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Log 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b="1" i="0" u="none" strike="noStrike" noProof="0">
                          <a:solidFill>
                            <a:srgbClr val="FFFFFF"/>
                          </a:solidFill>
                          <a:latin typeface="+mn-lt"/>
                        </a:rPr>
                        <a:t>Protein binding (%)</a:t>
                      </a:r>
                      <a:endParaRPr lang="en-US">
                        <a:latin typeface="+mn-lt"/>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Recommendation in ECMO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007691"/>
                  </a:ext>
                </a:extLst>
              </a:tr>
              <a:tr h="457369">
                <a:tc>
                  <a:txBody>
                    <a:bodyPr/>
                    <a:lstStyle/>
                    <a:p>
                      <a:r>
                        <a:rPr lang="en-US" sz="1800" b="1">
                          <a:latin typeface="+mn-lt"/>
                        </a:rPr>
                        <a:t>Daptomycin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84-93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Standard dosing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4559011"/>
                  </a:ext>
                </a:extLst>
              </a:tr>
              <a:tr h="470073">
                <a:tc>
                  <a:txBody>
                    <a:bodyPr/>
                    <a:lstStyle/>
                    <a:p>
                      <a:r>
                        <a:rPr lang="en-US" sz="1800" b="1">
                          <a:latin typeface="+mn-lt"/>
                        </a:rPr>
                        <a:t>Vancomycin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a:latin typeface="+mn-lt"/>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50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800" dirty="0">
                          <a:solidFill>
                            <a:schemeClr val="tx1"/>
                          </a:solidFill>
                          <a:latin typeface="+mn-lt"/>
                        </a:rPr>
                        <a:t>Dosed based on trough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2425746"/>
                  </a:ext>
                </a:extLst>
              </a:tr>
              <a:tr h="584416">
                <a:tc>
                  <a:txBody>
                    <a:bodyPr/>
                    <a:lstStyle/>
                    <a:p>
                      <a:r>
                        <a:rPr lang="en-US" sz="1800" b="1">
                          <a:latin typeface="+mn-lt"/>
                        </a:rPr>
                        <a:t>Linezolid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&lt;35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High dose may be considered with higher 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7834797"/>
                  </a:ext>
                </a:extLst>
              </a:tr>
              <a:tr h="584416">
                <a:tc>
                  <a:txBody>
                    <a:bodyPr/>
                    <a:lstStyle/>
                    <a:p>
                      <a:pPr lvl="0">
                        <a:buNone/>
                      </a:pPr>
                      <a:r>
                        <a:rPr lang="en-US" sz="1800" b="1">
                          <a:latin typeface="+mn-lt"/>
                        </a:rPr>
                        <a:t>Levofloxacin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24-38</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a:latin typeface="+mn-lt"/>
                        </a:rPr>
                        <a:t>Standard dosing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505280"/>
                  </a:ext>
                </a:extLst>
              </a:tr>
              <a:tr h="711464">
                <a:tc>
                  <a:txBody>
                    <a:bodyPr/>
                    <a:lstStyle/>
                    <a:p>
                      <a:r>
                        <a:rPr lang="en-US" sz="1800" b="1">
                          <a:latin typeface="+mn-lt"/>
                        </a:rPr>
                        <a:t>Sulfamethoxazole-trimethoprim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800" dirty="0">
                          <a:latin typeface="+mn-lt"/>
                        </a:rPr>
                        <a:t>Standard dosing with therapeutic drug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8066784"/>
                  </a:ext>
                </a:extLst>
              </a:tr>
              <a:tr h="470073">
                <a:tc>
                  <a:txBody>
                    <a:bodyPr/>
                    <a:lstStyle/>
                    <a:p>
                      <a:r>
                        <a:rPr lang="en-US" sz="1800" b="1">
                          <a:latin typeface="+mn-lt"/>
                        </a:rPr>
                        <a:t>Oseltamivir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72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dirty="0">
                          <a:latin typeface="+mn-lt"/>
                        </a:rPr>
                        <a:t>Standard dosing is recommended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2430925"/>
                  </a:ext>
                </a:extLst>
              </a:tr>
              <a:tr h="470073">
                <a:tc>
                  <a:txBody>
                    <a:bodyPr/>
                    <a:lstStyle/>
                    <a:p>
                      <a:r>
                        <a:rPr lang="en-US" sz="1800" b="1">
                          <a:latin typeface="+mn-lt"/>
                        </a:rPr>
                        <a:t>Remdesivir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mn-lt"/>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800" dirty="0">
                          <a:latin typeface="+mn-lt"/>
                        </a:rPr>
                        <a:t>90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800" dirty="0">
                          <a:latin typeface="+mn-lt"/>
                        </a:rPr>
                        <a:t>Standard dosing is recommended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781693"/>
                  </a:ext>
                </a:extLst>
              </a:tr>
            </a:tbl>
          </a:graphicData>
        </a:graphic>
      </p:graphicFrame>
      <p:sp>
        <p:nvSpPr>
          <p:cNvPr id="3" name="TextBox 2">
            <a:extLst>
              <a:ext uri="{FF2B5EF4-FFF2-40B4-BE49-F238E27FC236}">
                <a16:creationId xmlns:a16="http://schemas.microsoft.com/office/drawing/2014/main" id="{428D3945-DFA5-6202-E5C8-F43E4050EE98}"/>
              </a:ext>
            </a:extLst>
          </p:cNvPr>
          <p:cNvSpPr txBox="1"/>
          <p:nvPr/>
        </p:nvSpPr>
        <p:spPr>
          <a:xfrm>
            <a:off x="0" y="6657945"/>
            <a:ext cx="8884920" cy="200055"/>
          </a:xfrm>
          <a:prstGeom prst="rect">
            <a:avLst/>
          </a:prstGeom>
          <a:noFill/>
        </p:spPr>
        <p:txBody>
          <a:bodyPr wrap="square">
            <a:spAutoFit/>
          </a:bodyPr>
          <a:lstStyle/>
          <a:p>
            <a:r>
              <a:rPr lang="en-US" sz="700"/>
              <a:t>Kim, M., Mahmood, M., Estes, L.L. </a:t>
            </a:r>
            <a:r>
              <a:rPr lang="en-US" sz="700" i="1"/>
              <a:t>et al.</a:t>
            </a:r>
            <a:r>
              <a:rPr lang="en-US" sz="700"/>
              <a:t> A narrative review on antimicrobial dosing in adult critically ill patients on extracorporeal membrane oxygenation. </a:t>
            </a:r>
            <a:r>
              <a:rPr lang="en-US" sz="700" i="1"/>
              <a:t>Crit Care</a:t>
            </a:r>
            <a:r>
              <a:rPr lang="en-US" sz="700"/>
              <a:t> </a:t>
            </a:r>
            <a:r>
              <a:rPr lang="en-US" sz="700" b="1"/>
              <a:t>28</a:t>
            </a:r>
            <a:r>
              <a:rPr lang="en-US" sz="700"/>
              <a:t>, 326 (2024). https://doi.org/10.1186/s13054-024-05101-z</a:t>
            </a:r>
            <a:endParaRPr lang="en-US" sz="100"/>
          </a:p>
        </p:txBody>
      </p:sp>
    </p:spTree>
    <p:extLst>
      <p:ext uri="{BB962C8B-B14F-4D97-AF65-F5344CB8AC3E}">
        <p14:creationId xmlns:p14="http://schemas.microsoft.com/office/powerpoint/2010/main" val="886684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3F3B2-A045-D5ED-3922-230EDB03BB58}"/>
              </a:ext>
            </a:extLst>
          </p:cNvPr>
          <p:cNvSpPr>
            <a:spLocks noGrp="1"/>
          </p:cNvSpPr>
          <p:nvPr>
            <p:ph type="title"/>
          </p:nvPr>
        </p:nvSpPr>
        <p:spPr>
          <a:xfrm>
            <a:off x="524511" y="271088"/>
            <a:ext cx="6482155" cy="646331"/>
          </a:xfrm>
        </p:spPr>
        <p:txBody>
          <a:bodyPr/>
          <a:lstStyle/>
          <a:p>
            <a:r>
              <a:rPr lang="en-US">
                <a:latin typeface="Verdana"/>
                <a:ea typeface="Verdana"/>
              </a:rPr>
              <a:t>Antifungals</a:t>
            </a:r>
            <a:endParaRPr lang="en-US"/>
          </a:p>
        </p:txBody>
      </p:sp>
      <p:graphicFrame>
        <p:nvGraphicFramePr>
          <p:cNvPr id="4" name="Content Placeholder 3">
            <a:extLst>
              <a:ext uri="{FF2B5EF4-FFF2-40B4-BE49-F238E27FC236}">
                <a16:creationId xmlns:a16="http://schemas.microsoft.com/office/drawing/2014/main" id="{A73FFA99-2115-C5B7-2DE4-2B0C7C33DF72}"/>
              </a:ext>
            </a:extLst>
          </p:cNvPr>
          <p:cNvGraphicFramePr>
            <a:graphicFrameLocks noGrp="1"/>
          </p:cNvGraphicFramePr>
          <p:nvPr>
            <p:ph sz="half" idx="1"/>
            <p:extLst>
              <p:ext uri="{D42A27DB-BD31-4B8C-83A1-F6EECF244321}">
                <p14:modId xmlns:p14="http://schemas.microsoft.com/office/powerpoint/2010/main" val="3539640435"/>
              </p:ext>
            </p:extLst>
          </p:nvPr>
        </p:nvGraphicFramePr>
        <p:xfrm>
          <a:off x="524511" y="778907"/>
          <a:ext cx="9359102" cy="529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36BC99A-75F4-2E20-9F53-DD117E4FB046}"/>
              </a:ext>
            </a:extLst>
          </p:cNvPr>
          <p:cNvSpPr txBox="1"/>
          <p:nvPr/>
        </p:nvSpPr>
        <p:spPr>
          <a:xfrm>
            <a:off x="0" y="6657945"/>
            <a:ext cx="8884920" cy="200055"/>
          </a:xfrm>
          <a:prstGeom prst="rect">
            <a:avLst/>
          </a:prstGeom>
          <a:noFill/>
        </p:spPr>
        <p:txBody>
          <a:bodyPr wrap="square">
            <a:spAutoFit/>
          </a:bodyPr>
          <a:lstStyle/>
          <a:p>
            <a:r>
              <a:rPr lang="en-US" sz="700"/>
              <a:t>Kim, M., Mahmood, M., Estes, L.L. </a:t>
            </a:r>
            <a:r>
              <a:rPr lang="en-US" sz="700" i="1"/>
              <a:t>et al.</a:t>
            </a:r>
            <a:r>
              <a:rPr lang="en-US" sz="700"/>
              <a:t> A narrative review on antimicrobial dosing in adult critically ill patients on extracorporeal membrane oxygenation. </a:t>
            </a:r>
            <a:r>
              <a:rPr lang="en-US" sz="700" i="1"/>
              <a:t>Crit Care</a:t>
            </a:r>
            <a:r>
              <a:rPr lang="en-US" sz="700"/>
              <a:t> </a:t>
            </a:r>
            <a:r>
              <a:rPr lang="en-US" sz="700" b="1"/>
              <a:t>28</a:t>
            </a:r>
            <a:r>
              <a:rPr lang="en-US" sz="700"/>
              <a:t>, 326 (2024). https://doi.org/10.1186/s13054-024-05101-z</a:t>
            </a:r>
            <a:endParaRPr lang="en-US" sz="100"/>
          </a:p>
        </p:txBody>
      </p:sp>
    </p:spTree>
    <p:extLst>
      <p:ext uri="{BB962C8B-B14F-4D97-AF65-F5344CB8AC3E}">
        <p14:creationId xmlns:p14="http://schemas.microsoft.com/office/powerpoint/2010/main" val="2191297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9150-EE77-5845-AF1D-8F57A092C1B4}"/>
              </a:ext>
            </a:extLst>
          </p:cNvPr>
          <p:cNvSpPr>
            <a:spLocks noGrp="1"/>
          </p:cNvSpPr>
          <p:nvPr>
            <p:ph type="title"/>
          </p:nvPr>
        </p:nvSpPr>
        <p:spPr>
          <a:xfrm>
            <a:off x="521971" y="473726"/>
            <a:ext cx="6482155" cy="646331"/>
          </a:xfrm>
        </p:spPr>
        <p:txBody>
          <a:bodyPr/>
          <a:lstStyle/>
          <a:p>
            <a:r>
              <a:rPr lang="en-US">
                <a:latin typeface="Verdana"/>
                <a:ea typeface="Verdana"/>
              </a:rPr>
              <a:t>Antifungals</a:t>
            </a:r>
            <a:endParaRPr lang="en-US"/>
          </a:p>
        </p:txBody>
      </p:sp>
      <p:graphicFrame>
        <p:nvGraphicFramePr>
          <p:cNvPr id="4" name="Content Placeholder 3">
            <a:extLst>
              <a:ext uri="{FF2B5EF4-FFF2-40B4-BE49-F238E27FC236}">
                <a16:creationId xmlns:a16="http://schemas.microsoft.com/office/drawing/2014/main" id="{0ADAA357-EEDC-CA32-7430-9B0051AC355F}"/>
              </a:ext>
            </a:extLst>
          </p:cNvPr>
          <p:cNvGraphicFramePr>
            <a:graphicFrameLocks noGrp="1"/>
          </p:cNvGraphicFramePr>
          <p:nvPr>
            <p:ph sz="half" idx="1"/>
            <p:extLst>
              <p:ext uri="{D42A27DB-BD31-4B8C-83A1-F6EECF244321}">
                <p14:modId xmlns:p14="http://schemas.microsoft.com/office/powerpoint/2010/main" val="1853587963"/>
              </p:ext>
            </p:extLst>
          </p:nvPr>
        </p:nvGraphicFramePr>
        <p:xfrm>
          <a:off x="521971" y="1221657"/>
          <a:ext cx="9104629" cy="4643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0BA130D-E362-A272-DD54-0BDB194A4339}"/>
              </a:ext>
            </a:extLst>
          </p:cNvPr>
          <p:cNvSpPr txBox="1"/>
          <p:nvPr/>
        </p:nvSpPr>
        <p:spPr>
          <a:xfrm>
            <a:off x="0" y="6657945"/>
            <a:ext cx="8884920" cy="200055"/>
          </a:xfrm>
          <a:prstGeom prst="rect">
            <a:avLst/>
          </a:prstGeom>
          <a:noFill/>
        </p:spPr>
        <p:txBody>
          <a:bodyPr wrap="square">
            <a:spAutoFit/>
          </a:bodyPr>
          <a:lstStyle/>
          <a:p>
            <a:r>
              <a:rPr lang="en-US" sz="700"/>
              <a:t>Kim, M., Mahmood, M., Estes, L.L. </a:t>
            </a:r>
            <a:r>
              <a:rPr lang="en-US" sz="700" i="1"/>
              <a:t>et al.</a:t>
            </a:r>
            <a:r>
              <a:rPr lang="en-US" sz="700"/>
              <a:t> A narrative review on antimicrobial dosing in adult critically ill patients on extracorporeal membrane oxygenation. </a:t>
            </a:r>
            <a:r>
              <a:rPr lang="en-US" sz="700" i="1"/>
              <a:t>Crit Care</a:t>
            </a:r>
            <a:r>
              <a:rPr lang="en-US" sz="700"/>
              <a:t> </a:t>
            </a:r>
            <a:r>
              <a:rPr lang="en-US" sz="700" b="1"/>
              <a:t>28</a:t>
            </a:r>
            <a:r>
              <a:rPr lang="en-US" sz="700"/>
              <a:t>, 326 (2024). https://doi.org/10.1186/s13054-024-05101-z</a:t>
            </a:r>
            <a:endParaRPr lang="en-US" sz="100"/>
          </a:p>
        </p:txBody>
      </p:sp>
    </p:spTree>
    <p:extLst>
      <p:ext uri="{BB962C8B-B14F-4D97-AF65-F5344CB8AC3E}">
        <p14:creationId xmlns:p14="http://schemas.microsoft.com/office/powerpoint/2010/main" val="3041579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561DB-4F50-6D01-B340-CA2C32E6C299}"/>
              </a:ext>
            </a:extLst>
          </p:cNvPr>
          <p:cNvSpPr>
            <a:spLocks noGrp="1"/>
          </p:cNvSpPr>
          <p:nvPr>
            <p:ph type="title"/>
          </p:nvPr>
        </p:nvSpPr>
        <p:spPr>
          <a:xfrm>
            <a:off x="506730" y="680785"/>
            <a:ext cx="6482155" cy="701731"/>
          </a:xfrm>
        </p:spPr>
        <p:txBody>
          <a:bodyPr/>
          <a:lstStyle/>
          <a:p>
            <a:r>
              <a:rPr lang="en-US" sz="4400">
                <a:latin typeface="Verdana"/>
                <a:ea typeface="Verdana"/>
              </a:rPr>
              <a:t>Antifungals</a:t>
            </a:r>
            <a:endParaRPr lang="en-US"/>
          </a:p>
        </p:txBody>
      </p:sp>
      <p:graphicFrame>
        <p:nvGraphicFramePr>
          <p:cNvPr id="4" name="Content Placeholder 3">
            <a:extLst>
              <a:ext uri="{FF2B5EF4-FFF2-40B4-BE49-F238E27FC236}">
                <a16:creationId xmlns:a16="http://schemas.microsoft.com/office/drawing/2014/main" id="{F458E56C-817A-668E-8D72-1988A5E853D3}"/>
              </a:ext>
            </a:extLst>
          </p:cNvPr>
          <p:cNvGraphicFramePr>
            <a:graphicFrameLocks noGrp="1"/>
          </p:cNvGraphicFramePr>
          <p:nvPr>
            <p:ph sz="half" idx="1"/>
            <p:extLst>
              <p:ext uri="{D42A27DB-BD31-4B8C-83A1-F6EECF244321}">
                <p14:modId xmlns:p14="http://schemas.microsoft.com/office/powerpoint/2010/main" val="3323164377"/>
              </p:ext>
            </p:extLst>
          </p:nvPr>
        </p:nvGraphicFramePr>
        <p:xfrm>
          <a:off x="506729" y="1382516"/>
          <a:ext cx="8910750" cy="4521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0096F2E-699E-5781-DA99-A19D4C8C0385}"/>
              </a:ext>
            </a:extLst>
          </p:cNvPr>
          <p:cNvSpPr txBox="1"/>
          <p:nvPr/>
        </p:nvSpPr>
        <p:spPr>
          <a:xfrm>
            <a:off x="0" y="6657945"/>
            <a:ext cx="8884920" cy="200055"/>
          </a:xfrm>
          <a:prstGeom prst="rect">
            <a:avLst/>
          </a:prstGeom>
          <a:noFill/>
        </p:spPr>
        <p:txBody>
          <a:bodyPr wrap="square">
            <a:spAutoFit/>
          </a:bodyPr>
          <a:lstStyle/>
          <a:p>
            <a:r>
              <a:rPr lang="en-US" sz="700"/>
              <a:t>Kim, M., Mahmood, M., Estes, L.L. </a:t>
            </a:r>
            <a:r>
              <a:rPr lang="en-US" sz="700" i="1"/>
              <a:t>et al.</a:t>
            </a:r>
            <a:r>
              <a:rPr lang="en-US" sz="700"/>
              <a:t> A narrative review on antimicrobial dosing in adult critically ill patients on extracorporeal membrane oxygenation. </a:t>
            </a:r>
            <a:r>
              <a:rPr lang="en-US" sz="700" i="1"/>
              <a:t>Crit Care</a:t>
            </a:r>
            <a:r>
              <a:rPr lang="en-US" sz="700"/>
              <a:t> </a:t>
            </a:r>
            <a:r>
              <a:rPr lang="en-US" sz="700" b="1"/>
              <a:t>28</a:t>
            </a:r>
            <a:r>
              <a:rPr lang="en-US" sz="700"/>
              <a:t>, 326 (2024). https://doi.org/10.1186/s13054-024-05101-z</a:t>
            </a:r>
            <a:endParaRPr lang="en-US" sz="100"/>
          </a:p>
        </p:txBody>
      </p:sp>
    </p:spTree>
    <p:extLst>
      <p:ext uri="{BB962C8B-B14F-4D97-AF65-F5344CB8AC3E}">
        <p14:creationId xmlns:p14="http://schemas.microsoft.com/office/powerpoint/2010/main" val="12679244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5BE204-6D90-0C18-615F-7026107D0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8F1CE-4046-910E-278A-2FA825CAD4CD}"/>
              </a:ext>
            </a:extLst>
          </p:cNvPr>
          <p:cNvSpPr>
            <a:spLocks noGrp="1"/>
          </p:cNvSpPr>
          <p:nvPr>
            <p:ph type="ctrTitle"/>
          </p:nvPr>
        </p:nvSpPr>
        <p:spPr>
          <a:xfrm>
            <a:off x="732631" y="2634936"/>
            <a:ext cx="10726738" cy="1588127"/>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000"/>
              </a:spcBef>
            </a:pPr>
            <a:r>
              <a:rPr lang="en-US" sz="3600"/>
              <a:t>Vancomycin Dosing in Pediatric Extracorporeal Membrane Oxygenation: Potential impact of New Technologies</a:t>
            </a:r>
          </a:p>
        </p:txBody>
      </p:sp>
    </p:spTree>
    <p:extLst>
      <p:ext uri="{BB962C8B-B14F-4D97-AF65-F5344CB8AC3E}">
        <p14:creationId xmlns:p14="http://schemas.microsoft.com/office/powerpoint/2010/main" val="16374524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17C6-92F9-4388-FD17-7317E55AF49F}"/>
              </a:ext>
            </a:extLst>
          </p:cNvPr>
          <p:cNvSpPr>
            <a:spLocks noGrp="1"/>
          </p:cNvSpPr>
          <p:nvPr>
            <p:ph type="title"/>
          </p:nvPr>
        </p:nvSpPr>
        <p:spPr>
          <a:xfrm>
            <a:off x="425400" y="519225"/>
            <a:ext cx="9795509" cy="646331"/>
          </a:xfrm>
        </p:spPr>
        <p:txBody>
          <a:bodyPr/>
          <a:lstStyle/>
          <a:p>
            <a:r>
              <a:rPr lang="en-US"/>
              <a:t>Vancomycin Dosing Strategy</a:t>
            </a:r>
          </a:p>
        </p:txBody>
      </p:sp>
      <p:graphicFrame>
        <p:nvGraphicFramePr>
          <p:cNvPr id="4" name="Content Placeholder 3">
            <a:extLst>
              <a:ext uri="{FF2B5EF4-FFF2-40B4-BE49-F238E27FC236}">
                <a16:creationId xmlns:a16="http://schemas.microsoft.com/office/drawing/2014/main" id="{A51003CA-5A16-9CB7-F6D8-B71BE486A4B8}"/>
              </a:ext>
            </a:extLst>
          </p:cNvPr>
          <p:cNvGraphicFramePr>
            <a:graphicFrameLocks noGrp="1"/>
          </p:cNvGraphicFramePr>
          <p:nvPr>
            <p:ph sz="half" idx="1"/>
            <p:extLst>
              <p:ext uri="{D42A27DB-BD31-4B8C-83A1-F6EECF244321}">
                <p14:modId xmlns:p14="http://schemas.microsoft.com/office/powerpoint/2010/main" val="2223934278"/>
              </p:ext>
            </p:extLst>
          </p:nvPr>
        </p:nvGraphicFramePr>
        <p:xfrm>
          <a:off x="430054" y="1365602"/>
          <a:ext cx="9344961" cy="4638736"/>
        </p:xfrm>
        <a:graphic>
          <a:graphicData uri="http://schemas.openxmlformats.org/drawingml/2006/table">
            <a:tbl>
              <a:tblPr firstRow="1" bandRow="1">
                <a:tableStyleId>{5DA37D80-6434-44D0-A028-1B22A696006F}</a:tableStyleId>
              </a:tblPr>
              <a:tblGrid>
                <a:gridCol w="1346398">
                  <a:extLst>
                    <a:ext uri="{9D8B030D-6E8A-4147-A177-3AD203B41FA5}">
                      <a16:colId xmlns:a16="http://schemas.microsoft.com/office/drawing/2014/main" val="1476032664"/>
                    </a:ext>
                  </a:extLst>
                </a:gridCol>
                <a:gridCol w="7998563">
                  <a:extLst>
                    <a:ext uri="{9D8B030D-6E8A-4147-A177-3AD203B41FA5}">
                      <a16:colId xmlns:a16="http://schemas.microsoft.com/office/drawing/2014/main" val="873258225"/>
                    </a:ext>
                  </a:extLst>
                </a:gridCol>
              </a:tblGrid>
              <a:tr h="683060">
                <a:tc>
                  <a:txBody>
                    <a:bodyPr/>
                    <a:lstStyle/>
                    <a:p>
                      <a:r>
                        <a:rPr lang="en-US" sz="1600" b="1"/>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a:buChar char="•"/>
                      </a:pPr>
                      <a:r>
                        <a:rPr lang="en-US" sz="1600" b="0" i="0" kern="1200">
                          <a:solidFill>
                            <a:schemeClr val="tx1"/>
                          </a:solidFill>
                          <a:effectLst/>
                          <a:latin typeface="+mn-lt"/>
                          <a:ea typeface="+mn-ea"/>
                          <a:cs typeface="+mn-cs"/>
                        </a:rPr>
                        <a:t>The goal of this study was to determine the typical dose requirements for vancomycin and its half-life in neonatal and pediatric patients on ECMO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7876097"/>
                  </a:ext>
                </a:extLst>
              </a:tr>
              <a:tr h="821538">
                <a:tc>
                  <a:txBody>
                    <a:bodyPr/>
                    <a:lstStyle/>
                    <a:p>
                      <a:r>
                        <a:rPr lang="en-US" sz="1600" b="1"/>
                        <a:t>Study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a:buChar char="•"/>
                      </a:pPr>
                      <a:r>
                        <a:rPr lang="en-US" sz="1600" b="0" i="0" kern="1200" dirty="0">
                          <a:solidFill>
                            <a:schemeClr val="tx1"/>
                          </a:solidFill>
                          <a:effectLst/>
                          <a:latin typeface="+mn-lt"/>
                          <a:ea typeface="+mn-ea"/>
                          <a:cs typeface="+mn-cs"/>
                        </a:rPr>
                        <a:t>Single-center, retrospective chart review between July 1, 2011, and November 24, 2015</a:t>
                      </a:r>
                    </a:p>
                    <a:p>
                      <a:pPr marL="285750" lvl="0" indent="-285750">
                        <a:buFont typeface="Arial"/>
                        <a:buChar char="•"/>
                      </a:pPr>
                      <a:r>
                        <a:rPr lang="en-US" sz="1600" b="0" i="0" u="none" kern="1200" dirty="0">
                          <a:solidFill>
                            <a:schemeClr val="tx1"/>
                          </a:solidFill>
                          <a:effectLst/>
                          <a:latin typeface="+mn-lt"/>
                          <a:ea typeface="+mn-ea"/>
                          <a:cs typeface="+mn-cs"/>
                        </a:rPr>
                        <a:t>Primary endpoint</a:t>
                      </a:r>
                      <a:r>
                        <a:rPr lang="en-US" sz="1600" b="0" i="0" kern="1200" dirty="0">
                          <a:solidFill>
                            <a:schemeClr val="tx1"/>
                          </a:solidFill>
                          <a:effectLst/>
                          <a:latin typeface="+mn-lt"/>
                          <a:ea typeface="+mn-ea"/>
                          <a:cs typeface="+mn-cs"/>
                        </a:rPr>
                        <a:t>: total daily dose of vancomycin used for a patient while on ECMO</a:t>
                      </a:r>
                    </a:p>
                    <a:p>
                      <a:pPr marL="285750" lvl="0" indent="-285750">
                        <a:buFont typeface="Arial"/>
                        <a:buChar char="•"/>
                      </a:pPr>
                      <a:r>
                        <a:rPr lang="en-US" sz="1600" b="0" i="0" kern="1200" dirty="0">
                          <a:solidFill>
                            <a:schemeClr val="tx1"/>
                          </a:solidFill>
                          <a:effectLst/>
                          <a:latin typeface="+mn-lt"/>
                          <a:ea typeface="+mn-ea"/>
                          <a:cs typeface="+mn-cs"/>
                        </a:rPr>
                        <a:t>Patient population: birth – 11 years old</a:t>
                      </a:r>
                    </a:p>
                    <a:p>
                      <a:pPr marL="285750" lvl="0" indent="-285750">
                        <a:buFont typeface="Arial"/>
                        <a:buChar char="•"/>
                      </a:pPr>
                      <a:r>
                        <a:rPr lang="en-US" sz="1600" b="0" i="0" kern="1200" dirty="0">
                          <a:solidFill>
                            <a:schemeClr val="tx1"/>
                          </a:solidFill>
                          <a:effectLst/>
                          <a:latin typeface="+mn-lt"/>
                          <a:ea typeface="+mn-ea"/>
                          <a:cs typeface="+mn-cs"/>
                        </a:rPr>
                        <a:t>Weight: 2.44 kg – 37.2 kg</a:t>
                      </a:r>
                    </a:p>
                    <a:p>
                      <a:pPr marL="285750" lvl="0" indent="-285750">
                        <a:buFont typeface="Arial"/>
                        <a:buChar char="•"/>
                      </a:pPr>
                      <a:r>
                        <a:rPr lang="en-US" sz="1600" b="0" i="0" kern="1200" dirty="0">
                          <a:solidFill>
                            <a:schemeClr val="tx1"/>
                          </a:solidFill>
                          <a:effectLst/>
                          <a:latin typeface="+mn-lt"/>
                          <a:ea typeface="+mn-ea"/>
                          <a:cs typeface="+mn-cs"/>
                        </a:rPr>
                        <a:t>15 ECPR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015149"/>
                  </a:ext>
                </a:extLst>
              </a:tr>
              <a:tr h="1569579">
                <a:tc>
                  <a:txBody>
                    <a:bodyPr/>
                    <a:lstStyle/>
                    <a:p>
                      <a:r>
                        <a:rPr lang="en-US" sz="1600" b="1" dirty="0"/>
                        <a:t>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a:buChar char="•"/>
                      </a:pPr>
                      <a:r>
                        <a:rPr lang="en-US" sz="1600" b="0" i="0" u="none" strike="noStrike" kern="1200" noProof="0" dirty="0">
                          <a:solidFill>
                            <a:schemeClr val="tx1"/>
                          </a:solidFill>
                          <a:effectLst/>
                          <a:latin typeface="Calibri"/>
                        </a:rPr>
                        <a:t>28 individuals treated with vancomycin included in the analysis</a:t>
                      </a:r>
                      <a:endParaRPr lang="en-US" sz="1600" b="0" i="0" kern="1200" dirty="0">
                        <a:solidFill>
                          <a:schemeClr val="tx1"/>
                        </a:solidFill>
                        <a:effectLst/>
                        <a:latin typeface="+mn-lt"/>
                        <a:ea typeface="+mn-ea"/>
                        <a:cs typeface="+mn-cs"/>
                      </a:endParaRPr>
                    </a:p>
                    <a:p>
                      <a:pPr marL="285750" lvl="0" indent="-285750">
                        <a:buFont typeface="Arial"/>
                        <a:buChar char="•"/>
                      </a:pPr>
                      <a:r>
                        <a:rPr lang="en-US" sz="1600" b="0" i="0" kern="1200" dirty="0">
                          <a:solidFill>
                            <a:schemeClr val="tx1"/>
                          </a:solidFill>
                          <a:effectLst/>
                          <a:latin typeface="+mn-lt"/>
                          <a:ea typeface="+mn-ea"/>
                          <a:cs typeface="+mn-cs"/>
                        </a:rPr>
                        <a:t>The total daily dose of vancomycin used to obtain a therapeutic serum concentration had a median of 30 mg/kg/day (IQR 17.5–30 mg/kg/day)</a:t>
                      </a:r>
                      <a:endParaRPr lang="en-US" sz="1600" dirty="0"/>
                    </a:p>
                    <a:p>
                      <a:pPr marL="285750" lvl="0" indent="-285750">
                        <a:buFont typeface="Arial"/>
                        <a:buChar char="•"/>
                      </a:pPr>
                      <a:r>
                        <a:rPr lang="en-US" sz="1600" b="0" i="0" kern="1200" dirty="0">
                          <a:solidFill>
                            <a:schemeClr val="tx1"/>
                          </a:solidFill>
                          <a:effectLst/>
                          <a:latin typeface="+mn-lt"/>
                          <a:ea typeface="+mn-ea"/>
                          <a:cs typeface="+mn-cs"/>
                        </a:rPr>
                        <a:t> The median total daily dose was smaller (20 mg/kg/day) in infant patient group (n = 21)  (IQR of 15 to 30 mg/kg/day)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806140"/>
                  </a:ext>
                </a:extLst>
              </a:tr>
              <a:tr h="1075457">
                <a:tc>
                  <a:txBody>
                    <a:bodyPr/>
                    <a:lstStyle/>
                    <a:p>
                      <a:r>
                        <a:rPr lang="en-US" sz="1600" b="1"/>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a:buChar char="•"/>
                      </a:pPr>
                      <a:r>
                        <a:rPr lang="en-US" sz="1600" b="0" i="0" kern="1200" dirty="0">
                          <a:solidFill>
                            <a:schemeClr val="tx1"/>
                          </a:solidFill>
                          <a:effectLst/>
                          <a:latin typeface="+mn-lt"/>
                          <a:ea typeface="+mn-ea"/>
                          <a:cs typeface="+mn-cs"/>
                        </a:rPr>
                        <a:t>An initial 15-mg/kg dose and 12-hour dosing interval is a reasonable consideration in older patients without underlying renal dysfunction</a:t>
                      </a:r>
                      <a:endParaRPr lang="en-US" sz="1600" dirty="0"/>
                    </a:p>
                    <a:p>
                      <a:pPr marL="285750" lvl="0" indent="-285750">
                        <a:buFont typeface="Arial"/>
                        <a:buChar char="•"/>
                      </a:pPr>
                      <a:r>
                        <a:rPr lang="en-US" sz="1600" b="0" i="0" kern="1200" dirty="0">
                          <a:solidFill>
                            <a:schemeClr val="tx1"/>
                          </a:solidFill>
                          <a:effectLst/>
                          <a:latin typeface="+mn-lt"/>
                          <a:ea typeface="+mn-ea"/>
                          <a:cs typeface="+mn-cs"/>
                        </a:rPr>
                        <a:t>It is also reasonable to be more conservative in neonatal patients because of their undeveloped renal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203646"/>
                  </a:ext>
                </a:extLst>
              </a:tr>
            </a:tbl>
          </a:graphicData>
        </a:graphic>
      </p:graphicFrame>
      <p:sp>
        <p:nvSpPr>
          <p:cNvPr id="7" name="TextBox 6">
            <a:extLst>
              <a:ext uri="{FF2B5EF4-FFF2-40B4-BE49-F238E27FC236}">
                <a16:creationId xmlns:a16="http://schemas.microsoft.com/office/drawing/2014/main" id="{6C70647D-6528-E970-C435-C653148594F4}"/>
              </a:ext>
            </a:extLst>
          </p:cNvPr>
          <p:cNvSpPr txBox="1"/>
          <p:nvPr/>
        </p:nvSpPr>
        <p:spPr>
          <a:xfrm>
            <a:off x="0" y="6657945"/>
            <a:ext cx="10500360" cy="200055"/>
          </a:xfrm>
          <a:prstGeom prst="rect">
            <a:avLst/>
          </a:prstGeom>
          <a:noFill/>
        </p:spPr>
        <p:txBody>
          <a:bodyPr wrap="square">
            <a:spAutoFit/>
          </a:bodyPr>
          <a:lstStyle/>
          <a:p>
            <a:r>
              <a:rPr lang="en-US" sz="700"/>
              <a:t>Lonabaugh KP, Lunsford KJ, Fang GY, Kaufman DA, Addison SD, Buck ML. Vancomycin Dosing in Pediatric Extracorporeal Membrane Oxygenation: Potential Impacts of New Technologies. </a:t>
            </a:r>
            <a:r>
              <a:rPr lang="en-US" sz="700" i="1"/>
              <a:t>J </a:t>
            </a:r>
            <a:r>
              <a:rPr lang="en-US" sz="700" i="1" err="1"/>
              <a:t>Pediatr</a:t>
            </a:r>
            <a:r>
              <a:rPr lang="en-US" sz="700" i="1"/>
              <a:t> </a:t>
            </a:r>
            <a:r>
              <a:rPr lang="en-US" sz="700" i="1" err="1"/>
              <a:t>Pharmacol</a:t>
            </a:r>
            <a:r>
              <a:rPr lang="en-US" sz="700" i="1"/>
              <a:t> Ther</a:t>
            </a:r>
            <a:r>
              <a:rPr lang="en-US" sz="700"/>
              <a:t>. 2017;22(5):358-363. doi:10.5863/1551-6776-22.5.358</a:t>
            </a:r>
          </a:p>
        </p:txBody>
      </p:sp>
    </p:spTree>
    <p:extLst>
      <p:ext uri="{BB962C8B-B14F-4D97-AF65-F5344CB8AC3E}">
        <p14:creationId xmlns:p14="http://schemas.microsoft.com/office/powerpoint/2010/main" val="1460791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363AC9A-2BCA-0773-1514-1F9A3DF84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F343C-B83D-ACF0-39A7-1F6CD8DD5B0B}"/>
              </a:ext>
            </a:extLst>
          </p:cNvPr>
          <p:cNvSpPr>
            <a:spLocks noGrp="1"/>
          </p:cNvSpPr>
          <p:nvPr>
            <p:ph type="ctrTitle"/>
          </p:nvPr>
        </p:nvSpPr>
        <p:spPr>
          <a:xfrm>
            <a:off x="732631" y="3078134"/>
            <a:ext cx="10726738" cy="701731"/>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000"/>
              </a:spcBef>
            </a:pPr>
            <a:r>
              <a:rPr lang="en-US" sz="4400"/>
              <a:t>Antiepileptics</a:t>
            </a:r>
          </a:p>
        </p:txBody>
      </p:sp>
    </p:spTree>
    <p:extLst>
      <p:ext uri="{BB962C8B-B14F-4D97-AF65-F5344CB8AC3E}">
        <p14:creationId xmlns:p14="http://schemas.microsoft.com/office/powerpoint/2010/main" val="40723630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E662-DAA8-17CC-FD5B-5B79D926001A}"/>
              </a:ext>
            </a:extLst>
          </p:cNvPr>
          <p:cNvSpPr>
            <a:spLocks noGrp="1"/>
          </p:cNvSpPr>
          <p:nvPr>
            <p:ph type="title"/>
          </p:nvPr>
        </p:nvSpPr>
        <p:spPr>
          <a:xfrm>
            <a:off x="491491" y="905843"/>
            <a:ext cx="6482155" cy="646331"/>
          </a:xfrm>
        </p:spPr>
        <p:txBody>
          <a:bodyPr/>
          <a:lstStyle/>
          <a:p>
            <a:r>
              <a:rPr lang="en-US"/>
              <a:t>Antiepileptics</a:t>
            </a:r>
          </a:p>
        </p:txBody>
      </p:sp>
      <p:graphicFrame>
        <p:nvGraphicFramePr>
          <p:cNvPr id="4" name="Content Placeholder 3">
            <a:extLst>
              <a:ext uri="{FF2B5EF4-FFF2-40B4-BE49-F238E27FC236}">
                <a16:creationId xmlns:a16="http://schemas.microsoft.com/office/drawing/2014/main" id="{ECA6139C-8696-E6D8-7895-E65C777C3E58}"/>
              </a:ext>
            </a:extLst>
          </p:cNvPr>
          <p:cNvGraphicFramePr>
            <a:graphicFrameLocks noGrp="1"/>
          </p:cNvGraphicFramePr>
          <p:nvPr>
            <p:ph sz="half" idx="1"/>
            <p:extLst>
              <p:ext uri="{D42A27DB-BD31-4B8C-83A1-F6EECF244321}">
                <p14:modId xmlns:p14="http://schemas.microsoft.com/office/powerpoint/2010/main" val="32680405"/>
              </p:ext>
            </p:extLst>
          </p:nvPr>
        </p:nvGraphicFramePr>
        <p:xfrm>
          <a:off x="491491" y="1575978"/>
          <a:ext cx="9018269" cy="4215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AB81352-4F37-526D-79E0-9CB7934E1AF6}"/>
              </a:ext>
            </a:extLst>
          </p:cNvPr>
          <p:cNvSpPr txBox="1"/>
          <p:nvPr/>
        </p:nvSpPr>
        <p:spPr>
          <a:xfrm>
            <a:off x="0" y="6589097"/>
            <a:ext cx="6096000" cy="276999"/>
          </a:xfrm>
          <a:prstGeom prst="rect">
            <a:avLst/>
          </a:prstGeom>
          <a:noFill/>
        </p:spPr>
        <p:txBody>
          <a:bodyPr wrap="square">
            <a:spAutoFit/>
          </a:bodyPr>
          <a:lstStyle/>
          <a:p>
            <a:r>
              <a:rPr lang="en-US" sz="600" dirty="0"/>
              <a:t>Dillman NO, Messinger MM, Dinh KN, et al. Evaluation of the Effects of Extracorporeal Membrane Oxygenation on Antiepileptic Drug Serum Concentrations in Pediatric Patients. </a:t>
            </a:r>
            <a:r>
              <a:rPr lang="en-US" sz="600" i="1" dirty="0"/>
              <a:t>J </a:t>
            </a:r>
            <a:r>
              <a:rPr lang="en-US" sz="600" i="1" dirty="0" err="1"/>
              <a:t>Pediatr</a:t>
            </a:r>
            <a:r>
              <a:rPr lang="en-US" sz="600" i="1" dirty="0"/>
              <a:t> </a:t>
            </a:r>
            <a:r>
              <a:rPr lang="en-US" sz="600" i="1" dirty="0" err="1"/>
              <a:t>Pharmacol</a:t>
            </a:r>
            <a:r>
              <a:rPr lang="en-US" sz="600" i="1" dirty="0"/>
              <a:t> Ther</a:t>
            </a:r>
            <a:r>
              <a:rPr lang="en-US" sz="600" dirty="0"/>
              <a:t>. 2017;22(5):352-357. doi:10.5863/1551-6776-22.5.352</a:t>
            </a:r>
            <a:endParaRPr lang="en-US" sz="100" i="1" dirty="0"/>
          </a:p>
        </p:txBody>
      </p:sp>
    </p:spTree>
    <p:extLst>
      <p:ext uri="{BB962C8B-B14F-4D97-AF65-F5344CB8AC3E}">
        <p14:creationId xmlns:p14="http://schemas.microsoft.com/office/powerpoint/2010/main" val="41362430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777D7A-4CAF-4B05-CFE0-5D2FDADA4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9EF86-37B9-9AD3-1B5B-7AAC1C3B024F}"/>
              </a:ext>
            </a:extLst>
          </p:cNvPr>
          <p:cNvSpPr>
            <a:spLocks noGrp="1"/>
          </p:cNvSpPr>
          <p:nvPr>
            <p:ph type="ctrTitle"/>
          </p:nvPr>
        </p:nvSpPr>
        <p:spPr>
          <a:xfrm>
            <a:off x="732631" y="1997839"/>
            <a:ext cx="10726738" cy="2862322"/>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1000"/>
              </a:spcBef>
            </a:pPr>
            <a:r>
              <a:rPr lang="en-US"/>
              <a:t>Phenobarbital as a Sedation Strategy to Reduce Opioid and Benzodiazepine Burden in Neonatal Extracorporeal Membrane Oxygenation</a:t>
            </a:r>
            <a:endParaRPr lang="en-US" sz="4400"/>
          </a:p>
        </p:txBody>
      </p:sp>
      <p:sp>
        <p:nvSpPr>
          <p:cNvPr id="3" name="TextBox 2">
            <a:extLst>
              <a:ext uri="{FF2B5EF4-FFF2-40B4-BE49-F238E27FC236}">
                <a16:creationId xmlns:a16="http://schemas.microsoft.com/office/drawing/2014/main" id="{AF6CBE35-790B-A343-3A34-DE08DACD6C06}"/>
              </a:ext>
            </a:extLst>
          </p:cNvPr>
          <p:cNvSpPr txBox="1"/>
          <p:nvPr/>
        </p:nvSpPr>
        <p:spPr>
          <a:xfrm>
            <a:off x="0" y="6627569"/>
            <a:ext cx="11384280" cy="200055"/>
          </a:xfrm>
          <a:prstGeom prst="rect">
            <a:avLst/>
          </a:prstGeom>
          <a:noFill/>
        </p:spPr>
        <p:txBody>
          <a:bodyPr wrap="square">
            <a:spAutoFit/>
          </a:bodyPr>
          <a:lstStyle/>
          <a:p>
            <a:r>
              <a:rPr lang="en-US" sz="700"/>
              <a:t>Cardona VQ, Byrne E, Mejia M, Joshi S, </a:t>
            </a:r>
            <a:r>
              <a:rPr lang="en-US" sz="700" err="1"/>
              <a:t>Menkiti</a:t>
            </a:r>
            <a:r>
              <a:rPr lang="en-US" sz="700"/>
              <a:t> O. Phenobarbital as a Sedation Strategy to Reduce Opioid and Benzodiazepine Burden in Neonatal Extracorporeal Membrane Oxygenation. </a:t>
            </a:r>
            <a:r>
              <a:rPr lang="en-US" sz="700" i="1"/>
              <a:t>Am J </a:t>
            </a:r>
            <a:r>
              <a:rPr lang="en-US" sz="700" i="1" err="1"/>
              <a:t>Perinatol</a:t>
            </a:r>
            <a:r>
              <a:rPr lang="en-US" sz="700"/>
              <a:t>. 2024;41(11):1586-1591. doi:10.1055/s-0044-1779255</a:t>
            </a:r>
            <a:endParaRPr lang="en-US" sz="100" i="1"/>
          </a:p>
        </p:txBody>
      </p:sp>
    </p:spTree>
    <p:extLst>
      <p:ext uri="{BB962C8B-B14F-4D97-AF65-F5344CB8AC3E}">
        <p14:creationId xmlns:p14="http://schemas.microsoft.com/office/powerpoint/2010/main" val="212464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DED00E3-8FD0-6E68-B699-CE8531585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DDDE1-70B7-4529-2080-9EAD308CC6AE}"/>
              </a:ext>
            </a:extLst>
          </p:cNvPr>
          <p:cNvSpPr>
            <a:spLocks noGrp="1"/>
          </p:cNvSpPr>
          <p:nvPr>
            <p:ph type="ctrTitle"/>
          </p:nvPr>
        </p:nvSpPr>
        <p:spPr>
          <a:xfrm>
            <a:off x="742950" y="2401366"/>
            <a:ext cx="10726738" cy="1754326"/>
          </a:xfrm>
          <a:prstGeom prst="rect">
            <a:avLst/>
          </a:prstGeom>
        </p:spPr>
        <p:txBody>
          <a:bodyPr vert="horz" lIns="91440" tIns="45720" rIns="91440" bIns="45720" rtlCol="0" anchor="t">
            <a:spAutoFit/>
          </a:bodyPr>
          <a:lstStyle>
            <a:lvl1pPr algn="ctr"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br>
              <a:rPr lang="en-US" dirty="0">
                <a:latin typeface="Verdana"/>
                <a:ea typeface="Verdana"/>
              </a:rPr>
            </a:br>
            <a:r>
              <a:rPr lang="en-US" dirty="0">
                <a:latin typeface="Verdana"/>
                <a:ea typeface="Verdana"/>
              </a:rPr>
              <a:t> Indications</a:t>
            </a:r>
            <a:br>
              <a:rPr lang="en-US" dirty="0">
                <a:latin typeface="Verdana"/>
                <a:ea typeface="Verdana"/>
              </a:rPr>
            </a:br>
            <a:r>
              <a:rPr lang="en-US" dirty="0">
                <a:latin typeface="Verdana"/>
                <a:ea typeface="Verdana"/>
              </a:rPr>
              <a:t>&amp; Contraindications</a:t>
            </a:r>
            <a:endParaRPr lang="en-US" dirty="0"/>
          </a:p>
        </p:txBody>
      </p:sp>
    </p:spTree>
    <p:extLst>
      <p:ext uri="{BB962C8B-B14F-4D97-AF65-F5344CB8AC3E}">
        <p14:creationId xmlns:p14="http://schemas.microsoft.com/office/powerpoint/2010/main" val="33127600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9BF5-3335-EB5E-5967-20395405BB8F}"/>
              </a:ext>
            </a:extLst>
          </p:cNvPr>
          <p:cNvSpPr>
            <a:spLocks noGrp="1"/>
          </p:cNvSpPr>
          <p:nvPr>
            <p:ph type="title"/>
          </p:nvPr>
        </p:nvSpPr>
        <p:spPr>
          <a:xfrm>
            <a:off x="537211" y="794498"/>
            <a:ext cx="6482155" cy="646331"/>
          </a:xfrm>
        </p:spPr>
        <p:txBody>
          <a:bodyPr/>
          <a:lstStyle/>
          <a:p>
            <a:r>
              <a:rPr lang="en-US">
                <a:latin typeface="Verdana"/>
                <a:ea typeface="Verdana"/>
              </a:rPr>
              <a:t>Phenobarbital</a:t>
            </a:r>
            <a:endParaRPr lang="en-US"/>
          </a:p>
        </p:txBody>
      </p:sp>
      <p:graphicFrame>
        <p:nvGraphicFramePr>
          <p:cNvPr id="4" name="Content Placeholder 3">
            <a:extLst>
              <a:ext uri="{FF2B5EF4-FFF2-40B4-BE49-F238E27FC236}">
                <a16:creationId xmlns:a16="http://schemas.microsoft.com/office/drawing/2014/main" id="{1235A090-F324-3394-0DE6-682BF01557DA}"/>
              </a:ext>
            </a:extLst>
          </p:cNvPr>
          <p:cNvGraphicFramePr>
            <a:graphicFrameLocks noGrp="1"/>
          </p:cNvGraphicFramePr>
          <p:nvPr>
            <p:ph sz="half" idx="1"/>
            <p:extLst>
              <p:ext uri="{D42A27DB-BD31-4B8C-83A1-F6EECF244321}">
                <p14:modId xmlns:p14="http://schemas.microsoft.com/office/powerpoint/2010/main" val="4200323364"/>
              </p:ext>
            </p:extLst>
          </p:nvPr>
        </p:nvGraphicFramePr>
        <p:xfrm>
          <a:off x="537210" y="1641316"/>
          <a:ext cx="8911589" cy="3807797"/>
        </p:xfrm>
        <a:graphic>
          <a:graphicData uri="http://schemas.openxmlformats.org/drawingml/2006/table">
            <a:tbl>
              <a:tblPr firstRow="1" bandRow="1">
                <a:tableStyleId>{5DA37D80-6434-44D0-A028-1B22A696006F}</a:tableStyleId>
              </a:tblPr>
              <a:tblGrid>
                <a:gridCol w="1589276">
                  <a:extLst>
                    <a:ext uri="{9D8B030D-6E8A-4147-A177-3AD203B41FA5}">
                      <a16:colId xmlns:a16="http://schemas.microsoft.com/office/drawing/2014/main" val="1476032664"/>
                    </a:ext>
                  </a:extLst>
                </a:gridCol>
                <a:gridCol w="7322313">
                  <a:extLst>
                    <a:ext uri="{9D8B030D-6E8A-4147-A177-3AD203B41FA5}">
                      <a16:colId xmlns:a16="http://schemas.microsoft.com/office/drawing/2014/main" val="873258225"/>
                    </a:ext>
                  </a:extLst>
                </a:gridCol>
              </a:tblGrid>
              <a:tr h="766604">
                <a:tc>
                  <a:txBody>
                    <a:bodyPr/>
                    <a:lstStyle/>
                    <a:p>
                      <a:r>
                        <a:rPr lang="en-US" sz="1800" b="1" dirty="0"/>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a:buNone/>
                      </a:pPr>
                      <a:r>
                        <a:rPr lang="en-US" sz="1800" b="0" dirty="0"/>
                        <a:t>Describe experience with implementation of phenobarbital as primary sedation strategy during neonatal ECMO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7876097"/>
                  </a:ext>
                </a:extLst>
              </a:tr>
              <a:tr h="1122902">
                <a:tc>
                  <a:txBody>
                    <a:bodyPr/>
                    <a:lstStyle/>
                    <a:p>
                      <a:r>
                        <a:rPr lang="en-US" sz="1800" b="1"/>
                        <a:t>Study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a:solidFill>
                            <a:schemeClr val="tx1"/>
                          </a:solidFill>
                          <a:effectLst/>
                          <a:latin typeface="+mn-lt"/>
                          <a:ea typeface="+mn-ea"/>
                          <a:cs typeface="+mn-cs"/>
                        </a:rPr>
                        <a:t>Retrospective chart review between 2011 and 2021 comparing neonatal ECMO patients before and after the implementation of a sedation-analgesia protocol using phenobarbital as the primary sedative</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015149"/>
                  </a:ext>
                </a:extLst>
              </a:tr>
              <a:tr h="1122902">
                <a:tc>
                  <a:txBody>
                    <a:bodyPr/>
                    <a:lstStyle/>
                    <a:p>
                      <a:r>
                        <a:rPr lang="en-US" sz="1800" b="1"/>
                        <a:t>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a:solidFill>
                            <a:schemeClr val="tx1"/>
                          </a:solidFill>
                          <a:effectLst/>
                          <a:latin typeface="+mn-lt"/>
                          <a:ea typeface="+mn-ea"/>
                          <a:cs typeface="+mn-cs"/>
                        </a:rPr>
                        <a:t>Forty-two patients were included and there was a statistically significant reduction in median total morphine dose (31.38–17.65 mg/kg, </a:t>
                      </a:r>
                      <a:r>
                        <a:rPr lang="en-US" sz="1800" b="0" i="1" kern="1200">
                          <a:solidFill>
                            <a:schemeClr val="tx1"/>
                          </a:solidFill>
                          <a:effectLst/>
                          <a:latin typeface="+mn-lt"/>
                          <a:ea typeface="+mn-ea"/>
                          <a:cs typeface="+mn-cs"/>
                        </a:rPr>
                        <a:t>p</a:t>
                      </a:r>
                      <a:r>
                        <a:rPr lang="en-US" sz="1800" b="0" i="0" kern="1200">
                          <a:solidFill>
                            <a:schemeClr val="tx1"/>
                          </a:solidFill>
                          <a:effectLst/>
                          <a:latin typeface="+mn-lt"/>
                          <a:ea typeface="+mn-ea"/>
                          <a:cs typeface="+mn-cs"/>
                        </a:rPr>
                        <a:t> = 0.006) and median total midazolam dose (36.21–6.36 mg/kg, </a:t>
                      </a:r>
                      <a:r>
                        <a:rPr lang="en-US" sz="1800" b="0" i="1" kern="1200">
                          <a:solidFill>
                            <a:schemeClr val="tx1"/>
                          </a:solidFill>
                          <a:effectLst/>
                          <a:latin typeface="+mn-lt"/>
                          <a:ea typeface="+mn-ea"/>
                          <a:cs typeface="+mn-cs"/>
                        </a:rPr>
                        <a:t>p</a:t>
                      </a:r>
                      <a:r>
                        <a:rPr lang="en-US" sz="1800" b="0" i="0" kern="1200">
                          <a:solidFill>
                            <a:schemeClr val="tx1"/>
                          </a:solidFill>
                          <a:effectLst/>
                          <a:latin typeface="+mn-lt"/>
                          <a:ea typeface="+mn-ea"/>
                          <a:cs typeface="+mn-cs"/>
                        </a:rPr>
                        <a:t> &lt; 0.001)</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806140"/>
                  </a:ext>
                </a:extLst>
              </a:tr>
              <a:tr h="795389">
                <a:tc>
                  <a:txBody>
                    <a:bodyPr/>
                    <a:lstStyle/>
                    <a:p>
                      <a:r>
                        <a:rPr lang="en-US" sz="1800" b="1"/>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dirty="0">
                          <a:solidFill>
                            <a:schemeClr val="tx1"/>
                          </a:solidFill>
                          <a:effectLst/>
                          <a:latin typeface="+mn-lt"/>
                          <a:ea typeface="+mn-ea"/>
                          <a:cs typeface="+mn-cs"/>
                        </a:rPr>
                        <a:t>Short-term use of phenobarbital as primary sedation strategy during neonatal ECMO was associated with reduced opioid and midazolam burden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203646"/>
                  </a:ext>
                </a:extLst>
              </a:tr>
            </a:tbl>
          </a:graphicData>
        </a:graphic>
      </p:graphicFrame>
      <p:sp>
        <p:nvSpPr>
          <p:cNvPr id="5" name="TextBox 4">
            <a:extLst>
              <a:ext uri="{FF2B5EF4-FFF2-40B4-BE49-F238E27FC236}">
                <a16:creationId xmlns:a16="http://schemas.microsoft.com/office/drawing/2014/main" id="{E035AA93-D83C-2F5C-67C1-284EE5CD1FFA}"/>
              </a:ext>
            </a:extLst>
          </p:cNvPr>
          <p:cNvSpPr txBox="1"/>
          <p:nvPr/>
        </p:nvSpPr>
        <p:spPr>
          <a:xfrm>
            <a:off x="0" y="6627569"/>
            <a:ext cx="11384280" cy="200055"/>
          </a:xfrm>
          <a:prstGeom prst="rect">
            <a:avLst/>
          </a:prstGeom>
          <a:noFill/>
        </p:spPr>
        <p:txBody>
          <a:bodyPr wrap="square">
            <a:spAutoFit/>
          </a:bodyPr>
          <a:lstStyle/>
          <a:p>
            <a:r>
              <a:rPr lang="en-US" sz="700" dirty="0"/>
              <a:t>Cardona VQ, Byrne E, Mejia M, Joshi S, </a:t>
            </a:r>
            <a:r>
              <a:rPr lang="en-US" sz="700" dirty="0" err="1"/>
              <a:t>Menkiti</a:t>
            </a:r>
            <a:r>
              <a:rPr lang="en-US" sz="700" dirty="0"/>
              <a:t> O. Phenobarbital as a Sedation Strategy to Reduce Opioid and Benzodiazepine Burden in Neonatal Extracorporeal Membrane Oxygenation. </a:t>
            </a:r>
            <a:r>
              <a:rPr lang="en-US" sz="700" i="1" dirty="0"/>
              <a:t>Am J </a:t>
            </a:r>
            <a:r>
              <a:rPr lang="en-US" sz="700" i="1" dirty="0" err="1"/>
              <a:t>Perinatol</a:t>
            </a:r>
            <a:r>
              <a:rPr lang="en-US" sz="700" dirty="0"/>
              <a:t>. 2024;41(11):1586-1591. doi:10.1055/s-0044-1779255</a:t>
            </a:r>
            <a:endParaRPr lang="en-US" sz="100" i="1" dirty="0"/>
          </a:p>
        </p:txBody>
      </p:sp>
    </p:spTree>
    <p:extLst>
      <p:ext uri="{BB962C8B-B14F-4D97-AF65-F5344CB8AC3E}">
        <p14:creationId xmlns:p14="http://schemas.microsoft.com/office/powerpoint/2010/main" val="1060791712"/>
      </p:ext>
    </p:extLst>
  </p:cSld>
  <p:clrMapOvr>
    <a:masterClrMapping/>
  </p:clrMapOvr>
  <p:extLst>
    <p:ext uri="{6950BFC3-D8DA-4A85-94F7-54DA5524770B}">
      <p188:commentRel xmlns:p188="http://schemas.microsoft.com/office/powerpoint/2018/8/main" r:id="rId3"/>
    </p:ext>
  </p:extLs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6983-18CD-C8DD-6135-87DB76ACA389}"/>
              </a:ext>
            </a:extLst>
          </p:cNvPr>
          <p:cNvSpPr>
            <a:spLocks noGrp="1"/>
          </p:cNvSpPr>
          <p:nvPr>
            <p:ph type="title"/>
          </p:nvPr>
        </p:nvSpPr>
        <p:spPr>
          <a:xfrm>
            <a:off x="445771" y="806687"/>
            <a:ext cx="6482155" cy="646331"/>
          </a:xfrm>
        </p:spPr>
        <p:txBody>
          <a:bodyPr/>
          <a:lstStyle/>
          <a:p>
            <a:r>
              <a:rPr lang="en-US">
                <a:latin typeface="Verdana"/>
                <a:ea typeface="Verdana"/>
              </a:rPr>
              <a:t>Conclusions </a:t>
            </a:r>
            <a:endParaRPr lang="en-US"/>
          </a:p>
        </p:txBody>
      </p:sp>
      <p:graphicFrame>
        <p:nvGraphicFramePr>
          <p:cNvPr id="4" name="Content Placeholder 3">
            <a:extLst>
              <a:ext uri="{FF2B5EF4-FFF2-40B4-BE49-F238E27FC236}">
                <a16:creationId xmlns:a16="http://schemas.microsoft.com/office/drawing/2014/main" id="{C7EA0FA9-E0A5-53C4-D37C-299A65D9CE00}"/>
              </a:ext>
            </a:extLst>
          </p:cNvPr>
          <p:cNvGraphicFramePr>
            <a:graphicFrameLocks noGrp="1"/>
          </p:cNvGraphicFramePr>
          <p:nvPr>
            <p:ph sz="half" idx="1"/>
            <p:extLst>
              <p:ext uri="{D42A27DB-BD31-4B8C-83A1-F6EECF244321}">
                <p14:modId xmlns:p14="http://schemas.microsoft.com/office/powerpoint/2010/main" val="308688970"/>
              </p:ext>
            </p:extLst>
          </p:nvPr>
        </p:nvGraphicFramePr>
        <p:xfrm>
          <a:off x="445771" y="1453018"/>
          <a:ext cx="9124949" cy="4460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798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18C215-96A4-3ED3-E910-A552DB08495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D703846-A2D7-EE77-B885-06FDC621E3C1}"/>
              </a:ext>
            </a:extLst>
          </p:cNvPr>
          <p:cNvSpPr>
            <a:spLocks noGrp="1"/>
          </p:cNvSpPr>
          <p:nvPr>
            <p:ph type="ctrTitle"/>
          </p:nvPr>
        </p:nvSpPr>
        <p:spPr>
          <a:xfrm>
            <a:off x="1524000" y="2870200"/>
            <a:ext cx="9144000" cy="1117600"/>
          </a:xfrm>
        </p:spPr>
        <p:txBody>
          <a:bodyPr>
            <a:normAutofit/>
          </a:bodyPr>
          <a:lstStyle/>
          <a:p>
            <a:r>
              <a:rPr lang="en-US" sz="4000" b="1">
                <a:latin typeface="Verdana" panose="020B0604030504040204" pitchFamily="34" charset="0"/>
                <a:ea typeface="Verdana" panose="020B0604030504040204" pitchFamily="34" charset="0"/>
              </a:rPr>
              <a:t>Future Direction</a:t>
            </a:r>
          </a:p>
        </p:txBody>
      </p:sp>
    </p:spTree>
    <p:extLst>
      <p:ext uri="{BB962C8B-B14F-4D97-AF65-F5344CB8AC3E}">
        <p14:creationId xmlns:p14="http://schemas.microsoft.com/office/powerpoint/2010/main" val="21859854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9EA4B52-3FE3-129E-5BD6-478182A0B74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C5E3BCD-CD9A-339E-7C33-2D7E379B0567}"/>
              </a:ext>
            </a:extLst>
          </p:cNvPr>
          <p:cNvSpPr txBox="1"/>
          <p:nvPr/>
        </p:nvSpPr>
        <p:spPr>
          <a:xfrm>
            <a:off x="114300" y="6688723"/>
            <a:ext cx="6096000" cy="200055"/>
          </a:xfrm>
          <a:prstGeom prst="rect">
            <a:avLst/>
          </a:prstGeom>
          <a:noFill/>
        </p:spPr>
        <p:txBody>
          <a:bodyPr wrap="square">
            <a:spAutoFit/>
          </a:bodyPr>
          <a:lstStyle/>
          <a:p>
            <a:r>
              <a:rPr lang="en-US" sz="700" b="0"/>
              <a:t>McMichael A, Weller J, Li X, Hatton L, Zia A, Raman L. </a:t>
            </a:r>
            <a:r>
              <a:rPr lang="en-US" sz="700" b="0" i="1" err="1"/>
              <a:t>Pediatr</a:t>
            </a:r>
            <a:r>
              <a:rPr lang="en-US" sz="700" b="0" i="1"/>
              <a:t> Crit Care Med</a:t>
            </a:r>
            <a:r>
              <a:rPr lang="en-US" sz="700" b="0"/>
              <a:t>. 2025;26(1):e86-e94. </a:t>
            </a:r>
            <a:endParaRPr lang="en-US" sz="700"/>
          </a:p>
        </p:txBody>
      </p:sp>
      <p:sp>
        <p:nvSpPr>
          <p:cNvPr id="9" name="Title 8">
            <a:extLst>
              <a:ext uri="{FF2B5EF4-FFF2-40B4-BE49-F238E27FC236}">
                <a16:creationId xmlns:a16="http://schemas.microsoft.com/office/drawing/2014/main" id="{B5883D7A-D8B0-5AD1-20CA-BD6015523CC4}"/>
              </a:ext>
            </a:extLst>
          </p:cNvPr>
          <p:cNvSpPr>
            <a:spLocks noGrp="1"/>
          </p:cNvSpPr>
          <p:nvPr>
            <p:ph type="ctrTitle"/>
          </p:nvPr>
        </p:nvSpPr>
        <p:spPr>
          <a:xfrm>
            <a:off x="1524000" y="2501900"/>
            <a:ext cx="9144000" cy="1854200"/>
          </a:xfrm>
        </p:spPr>
        <p:txBody>
          <a:bodyPr>
            <a:normAutofit fontScale="90000"/>
          </a:bodyPr>
          <a:lstStyle/>
          <a:p>
            <a:r>
              <a:rPr lang="en-US" sz="3600" b="1">
                <a:latin typeface="Verdana" panose="020B0604030504040204" pitchFamily="34" charset="0"/>
                <a:ea typeface="Verdana" panose="020B0604030504040204" pitchFamily="34" charset="0"/>
              </a:rPr>
              <a:t>Prospective Randomized Pilot Study Comparing Bivalirudin Versus Heparin in Neonatal and Pediatric Extracorporeal Membrane Oxygenation</a:t>
            </a:r>
          </a:p>
        </p:txBody>
      </p:sp>
    </p:spTree>
    <p:extLst>
      <p:ext uri="{BB962C8B-B14F-4D97-AF65-F5344CB8AC3E}">
        <p14:creationId xmlns:p14="http://schemas.microsoft.com/office/powerpoint/2010/main" val="3955130434"/>
      </p:ext>
    </p:extLst>
  </p:cSld>
  <p:clrMapOvr>
    <a:masterClrMapping/>
  </p:clrMapOvr>
  <p:extLst>
    <p:ext uri="{6950BFC3-D8DA-4A85-94F7-54DA5524770B}">
      <p188:commentRel xmlns:p188="http://schemas.microsoft.com/office/powerpoint/2018/8/main" r:id="rId2"/>
    </p:ext>
  </p:extLs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E8C7-C4E8-7087-A45F-2B5437E298C9}"/>
              </a:ext>
            </a:extLst>
          </p:cNvPr>
          <p:cNvSpPr>
            <a:spLocks noGrp="1"/>
          </p:cNvSpPr>
          <p:nvPr>
            <p:ph type="title"/>
          </p:nvPr>
        </p:nvSpPr>
        <p:spPr>
          <a:xfrm>
            <a:off x="-4700" y="2119"/>
            <a:ext cx="6482155" cy="646331"/>
          </a:xfrm>
        </p:spPr>
        <p:txBody>
          <a:bodyPr/>
          <a:lstStyle/>
          <a:p>
            <a:r>
              <a:rPr lang="en-US">
                <a:latin typeface="Verdana"/>
                <a:ea typeface="Verdana"/>
              </a:rPr>
              <a:t>References</a:t>
            </a:r>
            <a:endParaRPr lang="en-US"/>
          </a:p>
        </p:txBody>
      </p:sp>
      <p:sp>
        <p:nvSpPr>
          <p:cNvPr id="3" name="Content Placeholder 2">
            <a:extLst>
              <a:ext uri="{FF2B5EF4-FFF2-40B4-BE49-F238E27FC236}">
                <a16:creationId xmlns:a16="http://schemas.microsoft.com/office/drawing/2014/main" id="{00900879-FA73-FAE7-C53F-2C024CF4BFA6}"/>
              </a:ext>
            </a:extLst>
          </p:cNvPr>
          <p:cNvSpPr>
            <a:spLocks noGrp="1"/>
          </p:cNvSpPr>
          <p:nvPr>
            <p:ph sz="half" idx="1"/>
          </p:nvPr>
        </p:nvSpPr>
        <p:spPr>
          <a:xfrm>
            <a:off x="119440" y="578476"/>
            <a:ext cx="9735760" cy="5637441"/>
          </a:xfrm>
        </p:spPr>
        <p:txBody>
          <a:bodyPr vert="horz" wrap="square" lIns="91440" tIns="45720" rIns="91440" bIns="45720" rtlCol="0" anchor="t">
            <a:spAutoFit/>
          </a:bodyPr>
          <a:lstStyle/>
          <a:p>
            <a:pPr marL="457200" indent="-457200">
              <a:buFont typeface="+mj-lt"/>
              <a:buAutoNum type="arabicPeriod"/>
            </a:pPr>
            <a:r>
              <a:rPr lang="en-US" sz="1000" dirty="0" err="1">
                <a:latin typeface="Verdana"/>
                <a:ea typeface="Verdana"/>
              </a:rPr>
              <a:t>Wrisinger</a:t>
            </a:r>
            <a:r>
              <a:rPr lang="en-US" sz="1000" dirty="0">
                <a:latin typeface="Verdana"/>
                <a:ea typeface="Verdana"/>
              </a:rPr>
              <a:t> WC, Thompson SL. Basics of Extracorporeal Membrane Oxygenation. </a:t>
            </a:r>
            <a:r>
              <a:rPr lang="en-US" sz="1000" i="1" dirty="0">
                <a:latin typeface="Verdana"/>
                <a:ea typeface="Verdana"/>
              </a:rPr>
              <a:t>Surg Clin North Am</a:t>
            </a:r>
            <a:r>
              <a:rPr lang="en-US" sz="1000" dirty="0">
                <a:latin typeface="Verdana"/>
                <a:ea typeface="Verdana"/>
              </a:rPr>
              <a:t>. 2022;102(1):23-35. doi:10.1016/j.suc.2021.09.001</a:t>
            </a:r>
          </a:p>
          <a:p>
            <a:pPr marL="457200" indent="-457200">
              <a:buFont typeface="+mj-lt"/>
              <a:buAutoNum type="arabicPeriod"/>
            </a:pPr>
            <a:r>
              <a:rPr lang="en-US" sz="1000" dirty="0" err="1">
                <a:latin typeface="Verdana"/>
                <a:ea typeface="Verdana"/>
              </a:rPr>
              <a:t>Erdil</a:t>
            </a:r>
            <a:r>
              <a:rPr lang="en-US" sz="1000" dirty="0">
                <a:latin typeface="Verdana"/>
                <a:ea typeface="Verdana"/>
              </a:rPr>
              <a:t> T, Lemme F, </a:t>
            </a:r>
            <a:r>
              <a:rPr lang="en-US" sz="1000" dirty="0" err="1">
                <a:latin typeface="Verdana"/>
                <a:ea typeface="Verdana"/>
              </a:rPr>
              <a:t>Konetzka</a:t>
            </a:r>
            <a:r>
              <a:rPr lang="en-US" sz="1000" dirty="0">
                <a:latin typeface="Verdana"/>
                <a:ea typeface="Verdana"/>
              </a:rPr>
              <a:t> A, et al. Extracorporeal membrane oxygenation support in pediatrics. </a:t>
            </a:r>
            <a:r>
              <a:rPr lang="en-US" sz="1000" i="1" dirty="0">
                <a:latin typeface="Verdana"/>
                <a:ea typeface="Verdana"/>
              </a:rPr>
              <a:t>Ann </a:t>
            </a:r>
            <a:r>
              <a:rPr lang="en-US" sz="1000" i="1" dirty="0" err="1">
                <a:latin typeface="Verdana"/>
                <a:ea typeface="Verdana"/>
              </a:rPr>
              <a:t>Cardiothorac</a:t>
            </a:r>
            <a:r>
              <a:rPr lang="en-US" sz="1000" i="1" dirty="0">
                <a:latin typeface="Verdana"/>
                <a:ea typeface="Verdana"/>
              </a:rPr>
              <a:t> Surg</a:t>
            </a:r>
            <a:r>
              <a:rPr lang="en-US" sz="1000" dirty="0">
                <a:latin typeface="Verdana"/>
                <a:ea typeface="Verdana"/>
              </a:rPr>
              <a:t>. 2019;8(1):109-115. doi:10.21037/acs.2018.09.08</a:t>
            </a:r>
          </a:p>
          <a:p>
            <a:pPr marL="457200" indent="-457200">
              <a:buFont typeface="+mj-lt"/>
              <a:buAutoNum type="arabicPeriod"/>
            </a:pPr>
            <a:r>
              <a:rPr lang="en-US" sz="1000" dirty="0">
                <a:latin typeface="Verdana"/>
                <a:ea typeface="Verdana"/>
              </a:rPr>
              <a:t>Sakurai K, Singhal N. Extracorporeal membrane oxygenation in children: A brief review. </a:t>
            </a:r>
            <a:r>
              <a:rPr lang="en-US" sz="1000" i="1" dirty="0">
                <a:latin typeface="Verdana"/>
                <a:ea typeface="Verdana"/>
              </a:rPr>
              <a:t>J </a:t>
            </a:r>
            <a:r>
              <a:rPr lang="en-US" sz="1000" i="1" dirty="0" err="1">
                <a:latin typeface="Verdana"/>
                <a:ea typeface="Verdana"/>
              </a:rPr>
              <a:t>Paediatr</a:t>
            </a:r>
            <a:r>
              <a:rPr lang="en-US" sz="1000" i="1" dirty="0">
                <a:latin typeface="Verdana"/>
                <a:ea typeface="Verdana"/>
              </a:rPr>
              <a:t> Child Health</a:t>
            </a:r>
            <a:r>
              <a:rPr lang="en-US" sz="1000" dirty="0">
                <a:latin typeface="Verdana"/>
                <a:ea typeface="Verdana"/>
              </a:rPr>
              <a:t>. 2022;58(9):1525-1531. doi:10.1111/jpc.16151</a:t>
            </a:r>
          </a:p>
          <a:p>
            <a:pPr marL="457200" indent="-457200">
              <a:buFont typeface="+mj-lt"/>
              <a:buAutoNum type="arabicPeriod"/>
            </a:pPr>
            <a:r>
              <a:rPr lang="en-US" sz="1000" i="1" dirty="0" err="1">
                <a:latin typeface="Verdana"/>
                <a:ea typeface="Verdana"/>
              </a:rPr>
              <a:t>Lequier</a:t>
            </a:r>
            <a:r>
              <a:rPr lang="en-US" sz="1000" i="1" dirty="0">
                <a:latin typeface="Verdana"/>
                <a:ea typeface="Verdana"/>
              </a:rPr>
              <a:t> L, Horton SB, McMullan DM, Bartlett RH. Extracorporeal membrane oxygenation circuitry. </a:t>
            </a:r>
            <a:r>
              <a:rPr lang="en-US" sz="1000" i="1" dirty="0" err="1">
                <a:latin typeface="Verdana"/>
                <a:ea typeface="Verdana"/>
              </a:rPr>
              <a:t>Pediatr</a:t>
            </a:r>
            <a:r>
              <a:rPr lang="en-US" sz="1000" i="1" dirty="0">
                <a:latin typeface="Verdana"/>
                <a:ea typeface="Verdana"/>
              </a:rPr>
              <a:t> Crit Care Med. 2013;14(5 Suppl 1):S7-S12. doi:10.1097/PCC.0b013e318292dd1</a:t>
            </a:r>
          </a:p>
          <a:p>
            <a:pPr marL="457200" indent="-457200">
              <a:buFont typeface="+mj-lt"/>
              <a:buAutoNum type="arabicPeriod"/>
            </a:pPr>
            <a:r>
              <a:rPr lang="en-US" sz="1000" i="1" dirty="0">
                <a:latin typeface="Verdana"/>
                <a:ea typeface="Verdana"/>
              </a:rPr>
              <a:t>Wild KT, Rintoul N, Kattan J, Gray B. Extracorporeal Life Support Organization (ELSO): Guidelines for Neonatal Respiratory Failure. ASAIO J. 2020;66(5):463-470. doi:10.1097/MAT.0000000000001153</a:t>
            </a:r>
          </a:p>
          <a:p>
            <a:pPr marL="457200" indent="-457200">
              <a:buFont typeface="+mj-lt"/>
              <a:buAutoNum type="arabicPeriod"/>
            </a:pPr>
            <a:r>
              <a:rPr lang="en-US" sz="1000" dirty="0">
                <a:latin typeface="Verdana"/>
                <a:ea typeface="Verdana"/>
              </a:rPr>
              <a:t>Maratta C, </a:t>
            </a:r>
            <a:r>
              <a:rPr lang="en-US" sz="1000" dirty="0" err="1">
                <a:latin typeface="Verdana"/>
                <a:ea typeface="Verdana"/>
              </a:rPr>
              <a:t>Potera</a:t>
            </a:r>
            <a:r>
              <a:rPr lang="en-US" sz="1000" dirty="0">
                <a:latin typeface="Verdana"/>
                <a:ea typeface="Verdana"/>
              </a:rPr>
              <a:t> RM, van Leeuwen G, Castillo Moya A, Raman L, </a:t>
            </a:r>
            <a:r>
              <a:rPr lang="en-US" sz="1000" dirty="0" err="1">
                <a:latin typeface="Verdana"/>
                <a:ea typeface="Verdana"/>
              </a:rPr>
              <a:t>Annich</a:t>
            </a:r>
            <a:r>
              <a:rPr lang="en-US" sz="1000" dirty="0">
                <a:latin typeface="Verdana"/>
                <a:ea typeface="Verdana"/>
              </a:rPr>
              <a:t> GM. Extracorporeal Life Support Organization (ELSO): 2020 Pediatric Respiratory ELSO Guideline. </a:t>
            </a:r>
            <a:r>
              <a:rPr lang="en-US" sz="1000" i="1" dirty="0">
                <a:latin typeface="Verdana"/>
                <a:ea typeface="Verdana"/>
              </a:rPr>
              <a:t>ASAIO J</a:t>
            </a:r>
            <a:r>
              <a:rPr lang="en-US" sz="1000" dirty="0">
                <a:latin typeface="Verdana"/>
                <a:ea typeface="Verdana"/>
              </a:rPr>
              <a:t>. 2020;66(9):975-979. doi:10.1097/MAT.0000000000001223</a:t>
            </a:r>
          </a:p>
          <a:p>
            <a:pPr marL="457200" indent="-457200">
              <a:buFont typeface="+mj-lt"/>
              <a:buAutoNum type="arabicPeriod"/>
            </a:pPr>
            <a:r>
              <a:rPr lang="en-US" sz="1000" dirty="0">
                <a:latin typeface="Verdana"/>
                <a:ea typeface="Verdana"/>
              </a:rPr>
              <a:t>Cheng V, Abdul-Aziz MH, Roberts JA, Shekar K. </a:t>
            </a:r>
            <a:r>
              <a:rPr lang="en-US" sz="1000" dirty="0" err="1">
                <a:latin typeface="Verdana"/>
                <a:ea typeface="Verdana"/>
              </a:rPr>
              <a:t>Optimising</a:t>
            </a:r>
            <a:r>
              <a:rPr lang="en-US" sz="1000" dirty="0">
                <a:latin typeface="Verdana"/>
                <a:ea typeface="Verdana"/>
              </a:rPr>
              <a:t> drug dosing in patients receiving extracorporeal membrane oxygenation. </a:t>
            </a:r>
            <a:r>
              <a:rPr lang="en-US" sz="1000" i="1" dirty="0">
                <a:latin typeface="Verdana"/>
                <a:ea typeface="Verdana"/>
              </a:rPr>
              <a:t>J </a:t>
            </a:r>
            <a:r>
              <a:rPr lang="en-US" sz="1000" i="1" dirty="0" err="1">
                <a:latin typeface="Verdana"/>
                <a:ea typeface="Verdana"/>
              </a:rPr>
              <a:t>Thorac</a:t>
            </a:r>
            <a:r>
              <a:rPr lang="en-US" sz="1000" i="1" dirty="0">
                <a:latin typeface="Verdana"/>
                <a:ea typeface="Verdana"/>
              </a:rPr>
              <a:t> Dis</a:t>
            </a:r>
            <a:r>
              <a:rPr lang="en-US" sz="1000" dirty="0">
                <a:latin typeface="Verdana"/>
                <a:ea typeface="Verdana"/>
              </a:rPr>
              <a:t>. 2018;10(Suppl 5):S629-S641. doi:10.21037/jtd.2017.09.154</a:t>
            </a:r>
          </a:p>
          <a:p>
            <a:pPr marL="457200" indent="-457200">
              <a:buFont typeface="+mj-lt"/>
              <a:buAutoNum type="arabicPeriod"/>
            </a:pPr>
            <a:r>
              <a:rPr lang="en-US" sz="1000" dirty="0">
                <a:latin typeface="Verdana"/>
                <a:ea typeface="Verdana"/>
              </a:rPr>
              <a:t>Di Nardo M, Wildschut ED. Drugs pharmacokinetics during </a:t>
            </a:r>
            <a:r>
              <a:rPr lang="en-US" sz="1000" dirty="0" err="1">
                <a:latin typeface="Verdana"/>
                <a:ea typeface="Verdana"/>
              </a:rPr>
              <a:t>veno</a:t>
            </a:r>
            <a:r>
              <a:rPr lang="en-US" sz="1000" dirty="0">
                <a:latin typeface="Verdana"/>
                <a:ea typeface="Verdana"/>
              </a:rPr>
              <a:t>-venous extracorporeal membrane oxygenation in pediatrics. </a:t>
            </a:r>
            <a:r>
              <a:rPr lang="en-US" sz="1000" i="1" dirty="0">
                <a:latin typeface="Verdana"/>
                <a:ea typeface="Verdana"/>
              </a:rPr>
              <a:t>J </a:t>
            </a:r>
            <a:r>
              <a:rPr lang="en-US" sz="1000" i="1" dirty="0" err="1">
                <a:latin typeface="Verdana"/>
                <a:ea typeface="Verdana"/>
              </a:rPr>
              <a:t>Thorac</a:t>
            </a:r>
            <a:r>
              <a:rPr lang="en-US" sz="1000" i="1" dirty="0">
                <a:latin typeface="Verdana"/>
                <a:ea typeface="Verdana"/>
              </a:rPr>
              <a:t> Dis</a:t>
            </a:r>
            <a:r>
              <a:rPr lang="en-US" sz="1000" dirty="0">
                <a:latin typeface="Verdana"/>
                <a:ea typeface="Verdana"/>
              </a:rPr>
              <a:t>. 2018;10(Suppl 5):S642-S652. doi:10.21037/jtd.2017.11.02</a:t>
            </a:r>
          </a:p>
          <a:p>
            <a:pPr marL="457200" indent="-457200">
              <a:buFont typeface="+mj-lt"/>
              <a:buAutoNum type="arabicPeriod"/>
            </a:pPr>
            <a:r>
              <a:rPr lang="en-US" sz="1000" dirty="0">
                <a:latin typeface="Verdana"/>
                <a:ea typeface="Verdana"/>
              </a:rPr>
              <a:t>Scotti E, Ferrari M, Chiodi M, et al. Acid-base effects of different crystalloid solutions for ECMO priming: preliminary report. </a:t>
            </a:r>
            <a:r>
              <a:rPr lang="en-US" sz="1000" i="1" dirty="0">
                <a:latin typeface="Verdana"/>
                <a:ea typeface="Verdana"/>
              </a:rPr>
              <a:t>Crit Care</a:t>
            </a:r>
            <a:r>
              <a:rPr lang="en-US" sz="1000" dirty="0">
                <a:latin typeface="Verdana"/>
                <a:ea typeface="Verdana"/>
              </a:rPr>
              <a:t>. 2015;19(Suppl 1):P356. doi:10.1186/cc14436</a:t>
            </a:r>
          </a:p>
          <a:p>
            <a:pPr marL="457200" indent="-457200">
              <a:buFont typeface="+mj-lt"/>
              <a:buAutoNum type="arabicPeriod"/>
            </a:pPr>
            <a:r>
              <a:rPr lang="en-US" sz="1000" dirty="0">
                <a:latin typeface="Verdana"/>
                <a:ea typeface="Verdana"/>
              </a:rPr>
              <a:t>Shekar K, Roberts JA, </a:t>
            </a:r>
            <a:r>
              <a:rPr lang="en-US" sz="1000" dirty="0" err="1">
                <a:latin typeface="Verdana"/>
                <a:ea typeface="Verdana"/>
              </a:rPr>
              <a:t>Mcdonald</a:t>
            </a:r>
            <a:r>
              <a:rPr lang="en-US" sz="1000" dirty="0">
                <a:latin typeface="Verdana"/>
                <a:ea typeface="Verdana"/>
              </a:rPr>
              <a:t> CI, et al. Sequestration of drugs in the circuit may lead to therapeutic failure during extracorporeal membrane oxygenation. </a:t>
            </a:r>
            <a:r>
              <a:rPr lang="en-US" sz="1000" i="1" dirty="0">
                <a:latin typeface="Verdana"/>
                <a:ea typeface="Verdana"/>
              </a:rPr>
              <a:t>Crit Care</a:t>
            </a:r>
            <a:r>
              <a:rPr lang="en-US" sz="1000" dirty="0">
                <a:latin typeface="Verdana"/>
                <a:ea typeface="Verdana"/>
              </a:rPr>
              <a:t>. 2012;16(5):R194. Published 2012 Oct 15. doi:10.1186/cc11679</a:t>
            </a:r>
          </a:p>
          <a:p>
            <a:pPr marL="457200" indent="-457200">
              <a:buFont typeface="+mj-lt"/>
              <a:buAutoNum type="arabicPeriod" startAt="11"/>
            </a:pPr>
            <a:r>
              <a:rPr lang="en-US" sz="1000" dirty="0">
                <a:latin typeface="Verdana"/>
                <a:ea typeface="Verdana"/>
              </a:rPr>
              <a:t>Sakurai K, Singhal N. Extracorporeal membrane oxygenation in children: A brief review. J </a:t>
            </a:r>
            <a:r>
              <a:rPr lang="en-US" sz="1000" dirty="0" err="1">
                <a:latin typeface="Verdana"/>
                <a:ea typeface="Verdana"/>
              </a:rPr>
              <a:t>Paediatr</a:t>
            </a:r>
            <a:r>
              <a:rPr lang="en-US" sz="1000" dirty="0">
                <a:latin typeface="Verdana"/>
                <a:ea typeface="Verdana"/>
              </a:rPr>
              <a:t> Child Health. 2022;58(9):1525-1531. doi:10.1111/jpc.16151</a:t>
            </a:r>
          </a:p>
          <a:p>
            <a:pPr marL="457200" indent="-457200">
              <a:buAutoNum type="arabicPeriod" startAt="11"/>
            </a:pPr>
            <a:r>
              <a:rPr lang="en-US" sz="1000" dirty="0">
                <a:latin typeface="Verdana"/>
                <a:ea typeface="Verdana"/>
              </a:rPr>
              <a:t>McMichael ABV, Ryerson LM, </a:t>
            </a:r>
            <a:r>
              <a:rPr lang="en-US" sz="1000" dirty="0" err="1">
                <a:latin typeface="Verdana"/>
                <a:ea typeface="Verdana"/>
              </a:rPr>
              <a:t>Ratano</a:t>
            </a:r>
            <a:r>
              <a:rPr lang="en-US" sz="1000" dirty="0">
                <a:latin typeface="Verdana"/>
                <a:ea typeface="Verdana"/>
              </a:rPr>
              <a:t> D, Fan E, </a:t>
            </a:r>
            <a:r>
              <a:rPr lang="en-US" sz="1000" dirty="0" err="1">
                <a:latin typeface="Verdana"/>
                <a:ea typeface="Verdana"/>
              </a:rPr>
              <a:t>Faraoni</a:t>
            </a:r>
            <a:r>
              <a:rPr lang="en-US" sz="1000" dirty="0">
                <a:latin typeface="Verdana"/>
                <a:ea typeface="Verdana"/>
              </a:rPr>
              <a:t> D, </a:t>
            </a:r>
            <a:r>
              <a:rPr lang="en-US" sz="1000" dirty="0" err="1">
                <a:latin typeface="Verdana"/>
                <a:ea typeface="Verdana"/>
              </a:rPr>
              <a:t>Annich</a:t>
            </a:r>
            <a:r>
              <a:rPr lang="en-US" sz="1000" dirty="0">
                <a:latin typeface="Verdana"/>
                <a:ea typeface="Verdana"/>
              </a:rPr>
              <a:t> GM. 2021 ELSO Adult and Pediatric Anticoagulation Guidelines. ASAIO J. 2022;68(3):303-310. doi:10.1097/MAT.0000000000001652</a:t>
            </a:r>
          </a:p>
          <a:p>
            <a:pPr marL="457200" indent="-457200">
              <a:buAutoNum type="arabicPeriod" startAt="11"/>
            </a:pPr>
            <a:r>
              <a:rPr lang="en-US" sz="1000" dirty="0">
                <a:latin typeface="Verdana"/>
                <a:ea typeface="Verdana"/>
              </a:rPr>
              <a:t>Jayakody </a:t>
            </a:r>
            <a:r>
              <a:rPr lang="en-US" sz="1000" dirty="0" err="1">
                <a:latin typeface="Verdana"/>
                <a:ea typeface="Verdana"/>
              </a:rPr>
              <a:t>Arachchillage</a:t>
            </a:r>
            <a:r>
              <a:rPr lang="en-US" sz="1000" dirty="0">
                <a:latin typeface="Verdana"/>
                <a:ea typeface="Verdana"/>
              </a:rPr>
              <a:t> DR, Gaspar M, </a:t>
            </a:r>
            <a:r>
              <a:rPr lang="en-US" sz="1000" dirty="0" err="1">
                <a:latin typeface="Verdana"/>
                <a:ea typeface="Verdana"/>
              </a:rPr>
              <a:t>Makhecha</a:t>
            </a:r>
            <a:r>
              <a:rPr lang="en-US" sz="1000" dirty="0">
                <a:latin typeface="Verdana"/>
                <a:ea typeface="Verdana"/>
              </a:rPr>
              <a:t> S, Laffan M. Use of Antithrombin Concentrate for Acquired Antithrombin Deficiency in Acutely Unwell Children Receiving Unfractionated Heparin. Semin </a:t>
            </a:r>
            <a:r>
              <a:rPr lang="en-US" sz="1000" dirty="0" err="1">
                <a:latin typeface="Verdana"/>
                <a:ea typeface="Verdana"/>
              </a:rPr>
              <a:t>Thromb</a:t>
            </a:r>
            <a:r>
              <a:rPr lang="en-US" sz="1000" dirty="0">
                <a:latin typeface="Verdana"/>
                <a:ea typeface="Verdana"/>
              </a:rPr>
              <a:t> </a:t>
            </a:r>
            <a:r>
              <a:rPr lang="en-US" sz="1000" dirty="0" err="1">
                <a:latin typeface="Verdana"/>
                <a:ea typeface="Verdana"/>
              </a:rPr>
              <a:t>Hemost</a:t>
            </a:r>
            <a:r>
              <a:rPr lang="en-US" sz="1000" dirty="0">
                <a:latin typeface="Verdana"/>
                <a:ea typeface="Verdana"/>
              </a:rPr>
              <a:t>. 2019;45(8):859-864. doi:10.1055/s-0039-1700521</a:t>
            </a:r>
          </a:p>
          <a:p>
            <a:pPr marL="457200" indent="-457200">
              <a:buAutoNum type="arabicPeriod" startAt="11"/>
            </a:pPr>
            <a:r>
              <a:rPr lang="en-US" sz="1000" dirty="0">
                <a:latin typeface="Verdana"/>
                <a:ea typeface="Verdana"/>
              </a:rPr>
              <a:t>Procaccini DE, Roem J, Ng DK, et al. Evaluation of acquired antithrombin deficiency in </a:t>
            </a:r>
            <a:r>
              <a:rPr lang="en-US" sz="1000" dirty="0" err="1">
                <a:latin typeface="Verdana"/>
                <a:ea typeface="Verdana"/>
              </a:rPr>
              <a:t>paediatric</a:t>
            </a:r>
            <a:r>
              <a:rPr lang="en-US" sz="1000" dirty="0">
                <a:latin typeface="Verdana"/>
                <a:ea typeface="Verdana"/>
              </a:rPr>
              <a:t> patients supported on extracorporeal membrane oxygenation. Br J Clin </a:t>
            </a:r>
            <a:r>
              <a:rPr lang="en-US" sz="1000" dirty="0" err="1">
                <a:latin typeface="Verdana"/>
                <a:ea typeface="Verdana"/>
              </a:rPr>
              <a:t>Pharmacol</a:t>
            </a:r>
            <a:r>
              <a:rPr lang="en-US" sz="1000" dirty="0">
                <a:latin typeface="Verdana"/>
                <a:ea typeface="Verdana"/>
              </a:rPr>
              <a:t>. 2023;89(8):2396-2406. doi:10.1111/bcp.15703</a:t>
            </a:r>
          </a:p>
        </p:txBody>
      </p:sp>
    </p:spTree>
    <p:extLst>
      <p:ext uri="{BB962C8B-B14F-4D97-AF65-F5344CB8AC3E}">
        <p14:creationId xmlns:p14="http://schemas.microsoft.com/office/powerpoint/2010/main" val="304621073"/>
      </p:ext>
    </p:extLst>
  </p:cSld>
  <p:clrMapOvr>
    <a:masterClrMapping/>
  </p:clrMapOvr>
  <p:extLst>
    <p:ext uri="{6950BFC3-D8DA-4A85-94F7-54DA5524770B}">
      <p188:commentRel xmlns:p188="http://schemas.microsoft.com/office/powerpoint/2018/8/main" r:id="rId2"/>
    </p:ext>
  </p:extLs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7CFD6-FF91-6237-7BF3-5059E99CD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A4AA2-ED7E-4C9D-4888-7F3C756EDA8D}"/>
              </a:ext>
            </a:extLst>
          </p:cNvPr>
          <p:cNvSpPr>
            <a:spLocks noGrp="1"/>
          </p:cNvSpPr>
          <p:nvPr>
            <p:ph type="title"/>
          </p:nvPr>
        </p:nvSpPr>
        <p:spPr>
          <a:xfrm>
            <a:off x="-4700" y="2119"/>
            <a:ext cx="6482155" cy="646331"/>
          </a:xfrm>
        </p:spPr>
        <p:txBody>
          <a:bodyPr/>
          <a:lstStyle/>
          <a:p>
            <a:r>
              <a:rPr lang="en-US">
                <a:latin typeface="Verdana"/>
                <a:ea typeface="Verdana"/>
              </a:rPr>
              <a:t>References</a:t>
            </a:r>
            <a:endParaRPr lang="en-US"/>
          </a:p>
        </p:txBody>
      </p:sp>
      <p:sp>
        <p:nvSpPr>
          <p:cNvPr id="3" name="Content Placeholder 2">
            <a:extLst>
              <a:ext uri="{FF2B5EF4-FFF2-40B4-BE49-F238E27FC236}">
                <a16:creationId xmlns:a16="http://schemas.microsoft.com/office/drawing/2014/main" id="{CB44C257-5A7F-6345-2EFD-61B3D792C1DA}"/>
              </a:ext>
            </a:extLst>
          </p:cNvPr>
          <p:cNvSpPr>
            <a:spLocks noGrp="1"/>
          </p:cNvSpPr>
          <p:nvPr>
            <p:ph sz="half" idx="1"/>
          </p:nvPr>
        </p:nvSpPr>
        <p:spPr>
          <a:xfrm>
            <a:off x="119440" y="883276"/>
            <a:ext cx="9735760" cy="4016484"/>
          </a:xfrm>
        </p:spPr>
        <p:txBody>
          <a:bodyPr vert="horz" wrap="square" lIns="91440" tIns="45720" rIns="91440" bIns="45720" rtlCol="0" anchor="t">
            <a:spAutoFit/>
          </a:bodyPr>
          <a:lstStyle/>
          <a:p>
            <a:pPr marL="457200" indent="-457200">
              <a:buFont typeface="+mj-lt"/>
              <a:buAutoNum type="arabicPeriod" startAt="15"/>
            </a:pPr>
            <a:r>
              <a:rPr lang="en-US" sz="1000" dirty="0">
                <a:latin typeface="Verdana"/>
                <a:ea typeface="Verdana"/>
              </a:rPr>
              <a:t>Todd </a:t>
            </a:r>
            <a:r>
              <a:rPr lang="en-US" sz="1000" dirty="0" err="1">
                <a:latin typeface="Verdana"/>
                <a:ea typeface="Verdana"/>
              </a:rPr>
              <a:t>Tzanetos</a:t>
            </a:r>
            <a:r>
              <a:rPr lang="en-US" sz="1000" dirty="0">
                <a:latin typeface="Verdana"/>
                <a:ea typeface="Verdana"/>
              </a:rPr>
              <a:t> DR, Myers J, Wells T, Stewart D, Fanning JJ, Sullivan JE. The Use of Recombinant Antithrombin III in Pediatric and Neonatal ECMO Patients. ASAIO J. 2017;63(1):93-98. doi:10.1097/MAT.0000000000000476</a:t>
            </a:r>
          </a:p>
          <a:p>
            <a:pPr marL="457200" indent="-457200">
              <a:buFont typeface="+mj-lt"/>
              <a:buAutoNum type="arabicPeriod" startAt="15"/>
            </a:pPr>
            <a:r>
              <a:rPr lang="en-US" sz="1000" dirty="0">
                <a:latin typeface="Verdana"/>
                <a:ea typeface="Verdana"/>
              </a:rPr>
              <a:t>Ryerson LM, Bruce AK, </a:t>
            </a:r>
            <a:r>
              <a:rPr lang="en-US" sz="1000" dirty="0" err="1">
                <a:latin typeface="Verdana"/>
                <a:ea typeface="Verdana"/>
              </a:rPr>
              <a:t>Lequier</a:t>
            </a:r>
            <a:r>
              <a:rPr lang="en-US" sz="1000" dirty="0">
                <a:latin typeface="Verdana"/>
                <a:ea typeface="Verdana"/>
              </a:rPr>
              <a:t> L, Kuhle S, Massicotte MP, Bauman ME. Administration of antithrombin concentrate in infants and children on extracorporeal life support improves anticoagulation efficacy. ASAIO J. 2014;60(5):559-563. doi:10.1097/MAT.0000000000000099</a:t>
            </a:r>
          </a:p>
          <a:p>
            <a:pPr marL="457200" indent="-457200">
              <a:buFont typeface="+mj-lt"/>
              <a:buAutoNum type="arabicPeriod" startAt="15"/>
            </a:pPr>
            <a:r>
              <a:rPr lang="en-US" sz="1000" dirty="0">
                <a:latin typeface="Verdana"/>
                <a:ea typeface="Verdana"/>
              </a:rPr>
              <a:t>Quaranta M, Erez O, Mastrolia SA, et al. The physiologic and therapeutic role of heparin in implantation and placentation. </a:t>
            </a:r>
            <a:r>
              <a:rPr lang="en-US" sz="1000" dirty="0" err="1">
                <a:latin typeface="Verdana"/>
                <a:ea typeface="Verdana"/>
              </a:rPr>
              <a:t>PeerJ</a:t>
            </a:r>
            <a:r>
              <a:rPr lang="en-US" sz="1000" dirty="0">
                <a:latin typeface="Verdana"/>
                <a:ea typeface="Verdana"/>
              </a:rPr>
              <a:t>. 2015;3:e691. Published 2015 Jan 6. doi:10.7717/peerj.691</a:t>
            </a:r>
          </a:p>
          <a:p>
            <a:pPr marL="457200" indent="-457200">
              <a:buFont typeface="+mj-lt"/>
              <a:buAutoNum type="arabicPeriod" startAt="15"/>
            </a:pPr>
            <a:r>
              <a:rPr lang="en-US" sz="1000" dirty="0">
                <a:latin typeface="Verdana"/>
                <a:ea typeface="Verdana"/>
              </a:rPr>
              <a:t>Valdes CA, Sharaf OM, </a:t>
            </a:r>
            <a:r>
              <a:rPr lang="en-US" sz="1000" dirty="0" err="1">
                <a:latin typeface="Verdana"/>
                <a:ea typeface="Verdana"/>
              </a:rPr>
              <a:t>Bleiweis</a:t>
            </a:r>
            <a:r>
              <a:rPr lang="en-US" sz="1000" dirty="0">
                <a:latin typeface="Verdana"/>
                <a:ea typeface="Verdana"/>
              </a:rPr>
              <a:t> MS, et al. Heparin-based versus bivalirudin-based anticoagulation in pediatric extracorporeal membrane oxygenation: A systematic review. Front Med (Lausanne). 2023;10:1137134. Published 2023 Mar 14. doi:10.3389/fmed.2023.1137134</a:t>
            </a:r>
          </a:p>
          <a:p>
            <a:pPr marL="457200" indent="-457200">
              <a:buFont typeface="+mj-lt"/>
              <a:buAutoNum type="arabicPeriod" startAt="15"/>
            </a:pPr>
            <a:r>
              <a:rPr lang="en-US" sz="1000" dirty="0">
                <a:latin typeface="Verdana"/>
                <a:ea typeface="Verdana"/>
              </a:rPr>
              <a:t>Zimmerman KO, </a:t>
            </a:r>
            <a:r>
              <a:rPr lang="en-US" sz="1000" dirty="0" err="1">
                <a:latin typeface="Verdana"/>
                <a:ea typeface="Verdana"/>
              </a:rPr>
              <a:t>Dallefeld</a:t>
            </a:r>
            <a:r>
              <a:rPr lang="en-US" sz="1000" dirty="0">
                <a:latin typeface="Verdana"/>
                <a:ea typeface="Verdana"/>
              </a:rPr>
              <a:t> SH, Hornik CP, Watt KM. Sedative and Analgesic Pharmacokinetics During Pediatric ECMO. J </a:t>
            </a:r>
            <a:r>
              <a:rPr lang="en-US" sz="1000" dirty="0" err="1">
                <a:latin typeface="Verdana"/>
                <a:ea typeface="Verdana"/>
              </a:rPr>
              <a:t>Pediatr</a:t>
            </a:r>
            <a:r>
              <a:rPr lang="en-US" sz="1000" dirty="0">
                <a:latin typeface="Verdana"/>
                <a:ea typeface="Verdana"/>
              </a:rPr>
              <a:t> </a:t>
            </a:r>
            <a:r>
              <a:rPr lang="en-US" sz="1000" dirty="0" err="1">
                <a:latin typeface="Verdana"/>
                <a:ea typeface="Verdana"/>
              </a:rPr>
              <a:t>Pharmacol</a:t>
            </a:r>
            <a:r>
              <a:rPr lang="en-US" sz="1000" dirty="0">
                <a:latin typeface="Verdana"/>
                <a:ea typeface="Verdana"/>
              </a:rPr>
              <a:t> Ther. 2020;25(8):675-688. doi:10.5863/1551-6776-25.8.675</a:t>
            </a:r>
          </a:p>
          <a:p>
            <a:pPr marL="457200" indent="-457200">
              <a:buFont typeface="+mj-lt"/>
              <a:buAutoNum type="arabicPeriod" startAt="15"/>
            </a:pPr>
            <a:r>
              <a:rPr lang="en-US" sz="1000" dirty="0">
                <a:latin typeface="Verdana"/>
                <a:ea typeface="Verdana"/>
              </a:rPr>
              <a:t>Kim, M., Mahmood, M., Estes, L.L. et al. A narrative review on antimicrobial dosing in adult critically ill patients on extracorporeal membrane oxygenation. Crit Care 28, 326 (2024). https://doi.org/10.1186/s13054-024-05101-z</a:t>
            </a:r>
          </a:p>
          <a:p>
            <a:pPr marL="457200" indent="-457200">
              <a:buFont typeface="+mj-lt"/>
              <a:buAutoNum type="arabicPeriod" startAt="15"/>
            </a:pPr>
            <a:r>
              <a:rPr lang="en-US" sz="1000" dirty="0">
                <a:latin typeface="Verdana"/>
                <a:ea typeface="Verdana"/>
              </a:rPr>
              <a:t>Lonabaugh KP, Lunsford KJ, Fang GY, Kaufman DA, Addison SD, Buck ML. Vancomycin Dosing in Pediatric Extracorporeal Membrane Oxygenation: Potential Impacts of New Technologies. J </a:t>
            </a:r>
            <a:r>
              <a:rPr lang="en-US" sz="1000" dirty="0" err="1">
                <a:latin typeface="Verdana"/>
                <a:ea typeface="Verdana"/>
              </a:rPr>
              <a:t>Pediatr</a:t>
            </a:r>
            <a:r>
              <a:rPr lang="en-US" sz="1000" dirty="0">
                <a:latin typeface="Verdana"/>
                <a:ea typeface="Verdana"/>
              </a:rPr>
              <a:t> </a:t>
            </a:r>
            <a:r>
              <a:rPr lang="en-US" sz="1000" dirty="0" err="1">
                <a:latin typeface="Verdana"/>
                <a:ea typeface="Verdana"/>
              </a:rPr>
              <a:t>Pharmacol</a:t>
            </a:r>
            <a:r>
              <a:rPr lang="en-US" sz="1000" dirty="0">
                <a:latin typeface="Verdana"/>
                <a:ea typeface="Verdana"/>
              </a:rPr>
              <a:t> Ther. 2017;22(5):358-363. doi:10.5863/1551-6776-22.5.358</a:t>
            </a:r>
          </a:p>
          <a:p>
            <a:pPr marL="457200" indent="-457200">
              <a:buFont typeface="+mj-lt"/>
              <a:buAutoNum type="arabicPeriod" startAt="15"/>
            </a:pPr>
            <a:r>
              <a:rPr lang="en-US" sz="1000" dirty="0">
                <a:latin typeface="Verdana"/>
                <a:ea typeface="Verdana"/>
              </a:rPr>
              <a:t>Dillman NO, Messinger MM, Dinh KN, et al. Evaluation of the Effects of Extracorporeal Membrane Oxygenation on Antiepileptic Drug Serum Concentrations in Pediatric Patients. J </a:t>
            </a:r>
            <a:r>
              <a:rPr lang="en-US" sz="1000" dirty="0" err="1">
                <a:latin typeface="Verdana"/>
                <a:ea typeface="Verdana"/>
              </a:rPr>
              <a:t>Pediatr</a:t>
            </a:r>
            <a:r>
              <a:rPr lang="en-US" sz="1000" dirty="0">
                <a:latin typeface="Verdana"/>
                <a:ea typeface="Verdana"/>
              </a:rPr>
              <a:t> </a:t>
            </a:r>
            <a:r>
              <a:rPr lang="en-US" sz="1000" dirty="0" err="1">
                <a:latin typeface="Verdana"/>
                <a:ea typeface="Verdana"/>
              </a:rPr>
              <a:t>Pharmacol</a:t>
            </a:r>
            <a:r>
              <a:rPr lang="en-US" sz="1000" dirty="0">
                <a:latin typeface="Verdana"/>
                <a:ea typeface="Verdana"/>
              </a:rPr>
              <a:t> Ther. 2017;22(5):352-357. doi:10.5863/1551-6776-22.5.352</a:t>
            </a:r>
          </a:p>
          <a:p>
            <a:pPr marL="457200" indent="-457200">
              <a:buFont typeface="+mj-lt"/>
              <a:buAutoNum type="arabicPeriod" startAt="15"/>
            </a:pPr>
            <a:r>
              <a:rPr lang="en-US" sz="1000" dirty="0">
                <a:latin typeface="Verdana"/>
                <a:ea typeface="Verdana"/>
              </a:rPr>
              <a:t>Cardona VQ, Byrne E, Mejia M, Joshi S, </a:t>
            </a:r>
            <a:r>
              <a:rPr lang="en-US" sz="1000" dirty="0" err="1">
                <a:latin typeface="Verdana"/>
                <a:ea typeface="Verdana"/>
              </a:rPr>
              <a:t>Menkiti</a:t>
            </a:r>
            <a:r>
              <a:rPr lang="en-US" sz="1000" dirty="0">
                <a:latin typeface="Verdana"/>
                <a:ea typeface="Verdana"/>
              </a:rPr>
              <a:t> O. Phenobarbital as a Sedation Strategy to Reduce Opioid and Benzodiazepine Burden in Neonatal Extracorporeal Membrane Oxygenation. Am J </a:t>
            </a:r>
            <a:r>
              <a:rPr lang="en-US" sz="1000" dirty="0" err="1">
                <a:latin typeface="Verdana"/>
                <a:ea typeface="Verdana"/>
              </a:rPr>
              <a:t>Perinatol</a:t>
            </a:r>
            <a:r>
              <a:rPr lang="en-US" sz="1000" dirty="0">
                <a:latin typeface="Verdana"/>
                <a:ea typeface="Verdana"/>
              </a:rPr>
              <a:t>. 2024;41(11):1586-1591. doi:10.1055/s-0044-1779255</a:t>
            </a:r>
          </a:p>
          <a:p>
            <a:pPr marL="457200" indent="-457200">
              <a:buFont typeface="+mj-lt"/>
              <a:buAutoNum type="arabicPeriod" startAt="15"/>
            </a:pPr>
            <a:r>
              <a:rPr lang="en-US" sz="1000" dirty="0">
                <a:latin typeface="Verdana"/>
                <a:ea typeface="Verdana"/>
              </a:rPr>
              <a:t>McMichael A, Weller J, Li X, Hatton L, Zia A, Raman L. Prospective Randomized Pilot Study Comparing Bivalirudin Versus Heparin in Neonatal and Pediatric Extracorporeal Membrane Oxygenation. </a:t>
            </a:r>
            <a:r>
              <a:rPr lang="en-US" sz="1000" dirty="0" err="1">
                <a:latin typeface="Verdana"/>
                <a:ea typeface="Verdana"/>
              </a:rPr>
              <a:t>Pediatr</a:t>
            </a:r>
            <a:r>
              <a:rPr lang="en-US" sz="1000" dirty="0">
                <a:latin typeface="Verdana"/>
                <a:ea typeface="Verdana"/>
              </a:rPr>
              <a:t> Crit Care Med. 2025;26(1):e86-e94. doi:10.1097/PCC.0000000000003642</a:t>
            </a:r>
          </a:p>
        </p:txBody>
      </p:sp>
    </p:spTree>
    <p:extLst>
      <p:ext uri="{BB962C8B-B14F-4D97-AF65-F5344CB8AC3E}">
        <p14:creationId xmlns:p14="http://schemas.microsoft.com/office/powerpoint/2010/main" val="297450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E187-774D-F53C-F556-7C61CF27A9C4}"/>
              </a:ext>
            </a:extLst>
          </p:cNvPr>
          <p:cNvSpPr>
            <a:spLocks noGrp="1"/>
          </p:cNvSpPr>
          <p:nvPr>
            <p:ph type="ctrTitle"/>
          </p:nvPr>
        </p:nvSpPr>
        <p:spPr>
          <a:xfrm>
            <a:off x="1117600" y="1224598"/>
            <a:ext cx="9144000" cy="2387600"/>
          </a:xfrm>
        </p:spPr>
        <p:txBody>
          <a:bodyPr>
            <a:normAutofit/>
          </a:bodyPr>
          <a:lstStyle/>
          <a:p>
            <a:r>
              <a:rPr lang="en-US">
                <a:latin typeface="Verdana" panose="020B0604030504040204" pitchFamily="34" charset="0"/>
                <a:ea typeface="Verdana" panose="020B0604030504040204" pitchFamily="34" charset="0"/>
              </a:rPr>
              <a:t>Questions?</a:t>
            </a:r>
          </a:p>
        </p:txBody>
      </p:sp>
      <p:sp>
        <p:nvSpPr>
          <p:cNvPr id="7" name="Subtitle 6">
            <a:extLst>
              <a:ext uri="{FF2B5EF4-FFF2-40B4-BE49-F238E27FC236}">
                <a16:creationId xmlns:a16="http://schemas.microsoft.com/office/drawing/2014/main" id="{9F2E5055-7AF7-890C-B6F3-1381C5A9CA4F}"/>
              </a:ext>
            </a:extLst>
          </p:cNvPr>
          <p:cNvSpPr>
            <a:spLocks noGrp="1"/>
          </p:cNvSpPr>
          <p:nvPr>
            <p:ph type="subTitle" idx="1"/>
          </p:nvPr>
        </p:nvSpPr>
        <p:spPr>
          <a:xfrm>
            <a:off x="1001486" y="3653882"/>
            <a:ext cx="9144000" cy="1655762"/>
          </a:xfrm>
        </p:spPr>
        <p:txBody>
          <a:bodyPr vert="horz" lIns="91440" tIns="45720" rIns="91440" bIns="45720" rtlCol="0" anchor="t">
            <a:normAutofit/>
          </a:bodyPr>
          <a:lstStyle/>
          <a:p>
            <a:r>
              <a:rPr lang="en-US">
                <a:latin typeface="Verdana"/>
                <a:ea typeface="Verdana"/>
              </a:rPr>
              <a:t>Prit.gor@aah.org</a:t>
            </a:r>
          </a:p>
        </p:txBody>
      </p:sp>
    </p:spTree>
    <p:extLst>
      <p:ext uri="{BB962C8B-B14F-4D97-AF65-F5344CB8AC3E}">
        <p14:creationId xmlns:p14="http://schemas.microsoft.com/office/powerpoint/2010/main" val="15063242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D5CC90A-4D05-F572-AEAE-E777736B4E0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1B92E88-D28E-2A14-FFCA-7D4F9E5ADA4B}"/>
              </a:ext>
            </a:extLst>
          </p:cNvPr>
          <p:cNvSpPr>
            <a:spLocks noGrp="1"/>
          </p:cNvSpPr>
          <p:nvPr>
            <p:ph type="ctrTitle"/>
          </p:nvPr>
        </p:nvSpPr>
        <p:spPr>
          <a:xfrm>
            <a:off x="743578" y="2090058"/>
            <a:ext cx="10725777" cy="1934098"/>
          </a:xfrm>
        </p:spPr>
        <p:txBody>
          <a:bodyPr>
            <a:noAutofit/>
          </a:bodyPr>
          <a:lstStyle/>
          <a:p>
            <a:r>
              <a:rPr lang="en-US" sz="4400" b="1"/>
              <a:t>Medication Management in Neonatal and Pediatric Extracorporeal Membrane Oxygenation (ECMO): From Priming to Infusion</a:t>
            </a:r>
            <a:endParaRPr lang="en-US" sz="4400" b="1">
              <a:solidFill>
                <a:schemeClr val="tx1">
                  <a:lumMod val="65000"/>
                  <a:lumOff val="35000"/>
                </a:schemeClr>
              </a:solidFill>
            </a:endParaRPr>
          </a:p>
        </p:txBody>
      </p:sp>
      <p:sp>
        <p:nvSpPr>
          <p:cNvPr id="5" name="Subtitle 2">
            <a:extLst>
              <a:ext uri="{FF2B5EF4-FFF2-40B4-BE49-F238E27FC236}">
                <a16:creationId xmlns:a16="http://schemas.microsoft.com/office/drawing/2014/main" id="{CA069C0C-E8DE-C0C1-A6BE-72CFD33E929A}"/>
              </a:ext>
            </a:extLst>
          </p:cNvPr>
          <p:cNvSpPr>
            <a:spLocks noGrp="1"/>
          </p:cNvSpPr>
          <p:nvPr>
            <p:ph type="subTitle" idx="1"/>
          </p:nvPr>
        </p:nvSpPr>
        <p:spPr>
          <a:xfrm>
            <a:off x="743578" y="4160574"/>
            <a:ext cx="10725776" cy="759770"/>
          </a:xfrm>
        </p:spPr>
        <p:txBody>
          <a:bodyPr vert="horz" lIns="91440" tIns="45720" rIns="91440" bIns="45720" rtlCol="0" anchor="t">
            <a:noAutofit/>
          </a:bodyPr>
          <a:lstStyle/>
          <a:p>
            <a:pPr fontAlgn="base"/>
            <a:r>
              <a:rPr lang="en-US">
                <a:solidFill>
                  <a:srgbClr val="8370B2"/>
                </a:solidFill>
              </a:rPr>
              <a:t>By: Prit Gor, PharmD​</a:t>
            </a:r>
          </a:p>
          <a:p>
            <a:pPr fontAlgn="base"/>
            <a:r>
              <a:rPr lang="en-US">
                <a:solidFill>
                  <a:srgbClr val="8370B2"/>
                </a:solidFill>
              </a:rPr>
              <a:t>PGY1 Pharmacy Resident​</a:t>
            </a:r>
          </a:p>
          <a:p>
            <a:pPr fontAlgn="base"/>
            <a:r>
              <a:rPr lang="en-US">
                <a:solidFill>
                  <a:srgbClr val="8370B2"/>
                </a:solidFill>
              </a:rPr>
              <a:t>Advocate Christ Medical Center &amp; Advocate Children’s Hospital​</a:t>
            </a:r>
          </a:p>
          <a:p>
            <a:endParaRPr lang="en-US">
              <a:solidFill>
                <a:schemeClr val="tx1">
                  <a:lumMod val="65000"/>
                  <a:lumOff val="35000"/>
                </a:schemeClr>
              </a:solidFill>
              <a:latin typeface="Verdana" panose="020B0604030504040204" pitchFamily="34" charset="0"/>
              <a:ea typeface="Verdana" panose="020B0604030504040204" pitchFamily="34" charset="0"/>
              <a:cs typeface="+mn-lt"/>
            </a:endParaRPr>
          </a:p>
        </p:txBody>
      </p:sp>
    </p:spTree>
    <p:extLst>
      <p:ext uri="{BB962C8B-B14F-4D97-AF65-F5344CB8AC3E}">
        <p14:creationId xmlns:p14="http://schemas.microsoft.com/office/powerpoint/2010/main" val="634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9853-85C5-414C-8B91-FCB4B022192A}"/>
              </a:ext>
            </a:extLst>
          </p:cNvPr>
          <p:cNvSpPr>
            <a:spLocks noGrp="1"/>
          </p:cNvSpPr>
          <p:nvPr>
            <p:ph type="ctrTitle"/>
          </p:nvPr>
        </p:nvSpPr>
        <p:spPr>
          <a:xfrm>
            <a:off x="406399" y="474132"/>
            <a:ext cx="10126135" cy="982133"/>
          </a:xfrm>
        </p:spPr>
        <p:txBody>
          <a:bodyPr>
            <a:noAutofit/>
          </a:bodyPr>
          <a:lstStyle/>
          <a:p>
            <a:pPr algn="l">
              <a:lnSpc>
                <a:spcPts val="4000"/>
              </a:lnSpc>
            </a:pPr>
            <a: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t>Click to add title</a:t>
            </a:r>
            <a:br>
              <a:rPr lang="en-US" sz="4400" b="1">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44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le 1">
            <a:extLst>
              <a:ext uri="{FF2B5EF4-FFF2-40B4-BE49-F238E27FC236}">
                <a16:creationId xmlns:a16="http://schemas.microsoft.com/office/drawing/2014/main" id="{C8AB7CEB-4B07-D703-E01D-AB486D354A94}"/>
              </a:ext>
            </a:extLst>
          </p:cNvPr>
          <p:cNvSpPr>
            <a:spLocks noGrp="1"/>
          </p:cNvSpPr>
          <p:nvPr/>
        </p:nvSpPr>
        <p:spPr>
          <a:xfrm>
            <a:off x="406399" y="475724"/>
            <a:ext cx="6482155"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atin typeface="Verdana"/>
                <a:ea typeface="Verdana"/>
              </a:rPr>
              <a:t>VA Indications</a:t>
            </a:r>
            <a:endParaRPr lang="en-US" dirty="0"/>
          </a:p>
        </p:txBody>
      </p:sp>
      <p:graphicFrame>
        <p:nvGraphicFramePr>
          <p:cNvPr id="11" name="Content Placeholder 2">
            <a:extLst>
              <a:ext uri="{FF2B5EF4-FFF2-40B4-BE49-F238E27FC236}">
                <a16:creationId xmlns:a16="http://schemas.microsoft.com/office/drawing/2014/main" id="{046C7312-4C8D-FDD5-76F9-F7C59C776DA5}"/>
              </a:ext>
            </a:extLst>
          </p:cNvPr>
          <p:cNvGraphicFramePr>
            <a:graphicFrameLocks noGrp="1"/>
          </p:cNvGraphicFramePr>
          <p:nvPr>
            <p:extLst>
              <p:ext uri="{D42A27DB-BD31-4B8C-83A1-F6EECF244321}">
                <p14:modId xmlns:p14="http://schemas.microsoft.com/office/powerpoint/2010/main" val="3716591851"/>
              </p:ext>
            </p:extLst>
          </p:nvPr>
        </p:nvGraphicFramePr>
        <p:xfrm>
          <a:off x="402713" y="1115840"/>
          <a:ext cx="9870982" cy="4314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DB68A6BD-4422-5257-8737-3D78444025EA}"/>
              </a:ext>
            </a:extLst>
          </p:cNvPr>
          <p:cNvSpPr txBox="1"/>
          <p:nvPr/>
        </p:nvSpPr>
        <p:spPr>
          <a:xfrm>
            <a:off x="0" y="6642556"/>
            <a:ext cx="8267700" cy="215444"/>
          </a:xfrm>
          <a:prstGeom prst="rect">
            <a:avLst/>
          </a:prstGeom>
          <a:noFill/>
        </p:spPr>
        <p:txBody>
          <a:bodyPr wrap="square">
            <a:spAutoFit/>
          </a:bodyPr>
          <a:lstStyle/>
          <a:p>
            <a:r>
              <a:rPr lang="en-US" sz="800" err="1"/>
              <a:t>Erdil</a:t>
            </a:r>
            <a:r>
              <a:rPr lang="en-US" sz="800"/>
              <a:t> T, Lemme F, </a:t>
            </a:r>
            <a:r>
              <a:rPr lang="en-US" sz="800" err="1"/>
              <a:t>Konetzka</a:t>
            </a:r>
            <a:r>
              <a:rPr lang="en-US" sz="800"/>
              <a:t> A, et al. Extracorporeal membrane oxygenation support in pediatrics. </a:t>
            </a:r>
            <a:r>
              <a:rPr lang="en-US" sz="800" i="1"/>
              <a:t>Ann </a:t>
            </a:r>
            <a:r>
              <a:rPr lang="en-US" sz="800" i="1" err="1"/>
              <a:t>Cardiothorac</a:t>
            </a:r>
            <a:r>
              <a:rPr lang="en-US" sz="800" i="1"/>
              <a:t> Surg</a:t>
            </a:r>
            <a:r>
              <a:rPr lang="en-US" sz="800"/>
              <a:t>. 2019;8(1):109-115. doi:10.21037/acs.2018.09.08</a:t>
            </a:r>
          </a:p>
        </p:txBody>
      </p:sp>
    </p:spTree>
    <p:extLst>
      <p:ext uri="{BB962C8B-B14F-4D97-AF65-F5344CB8AC3E}">
        <p14:creationId xmlns:p14="http://schemas.microsoft.com/office/powerpoint/2010/main" val="99993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6706-4586-B86A-24D3-E974965129A5}"/>
              </a:ext>
            </a:extLst>
          </p:cNvPr>
          <p:cNvSpPr>
            <a:spLocks noGrp="1"/>
          </p:cNvSpPr>
          <p:nvPr>
            <p:ph type="title"/>
          </p:nvPr>
        </p:nvSpPr>
        <p:spPr>
          <a:xfrm>
            <a:off x="430893" y="392368"/>
            <a:ext cx="6482155" cy="646331"/>
          </a:xfrm>
        </p:spPr>
        <p:txBody>
          <a:bodyPr/>
          <a:lstStyle/>
          <a:p>
            <a:r>
              <a:rPr lang="en-US">
                <a:latin typeface="Verdana"/>
                <a:ea typeface="Verdana"/>
              </a:rPr>
              <a:t>VV Indications</a:t>
            </a:r>
          </a:p>
        </p:txBody>
      </p:sp>
      <p:sp>
        <p:nvSpPr>
          <p:cNvPr id="5" name="TextBox 4">
            <a:extLst>
              <a:ext uri="{FF2B5EF4-FFF2-40B4-BE49-F238E27FC236}">
                <a16:creationId xmlns:a16="http://schemas.microsoft.com/office/drawing/2014/main" id="{A62EEB8E-E427-D7D7-D378-B436BA674044}"/>
              </a:ext>
            </a:extLst>
          </p:cNvPr>
          <p:cNvSpPr txBox="1"/>
          <p:nvPr/>
        </p:nvSpPr>
        <p:spPr>
          <a:xfrm>
            <a:off x="0" y="6642556"/>
            <a:ext cx="8267700" cy="215444"/>
          </a:xfrm>
          <a:prstGeom prst="rect">
            <a:avLst/>
          </a:prstGeom>
          <a:noFill/>
        </p:spPr>
        <p:txBody>
          <a:bodyPr wrap="square">
            <a:spAutoFit/>
          </a:bodyPr>
          <a:lstStyle/>
          <a:p>
            <a:r>
              <a:rPr lang="en-US" sz="800" err="1"/>
              <a:t>Erdil</a:t>
            </a:r>
            <a:r>
              <a:rPr lang="en-US" sz="800"/>
              <a:t> T, Lemme F, </a:t>
            </a:r>
            <a:r>
              <a:rPr lang="en-US" sz="800" err="1"/>
              <a:t>Konetzka</a:t>
            </a:r>
            <a:r>
              <a:rPr lang="en-US" sz="800"/>
              <a:t> A, et al. Extracorporeal membrane oxygenation support in pediatrics. </a:t>
            </a:r>
            <a:r>
              <a:rPr lang="en-US" sz="800" i="1"/>
              <a:t>Ann </a:t>
            </a:r>
            <a:r>
              <a:rPr lang="en-US" sz="800" i="1" err="1"/>
              <a:t>Cardiothorac</a:t>
            </a:r>
            <a:r>
              <a:rPr lang="en-US" sz="800" i="1"/>
              <a:t> Surg</a:t>
            </a:r>
            <a:r>
              <a:rPr lang="en-US" sz="800"/>
              <a:t>. 2019;8(1):109-115. doi:10.21037/acs.2018.09.08</a:t>
            </a:r>
          </a:p>
        </p:txBody>
      </p:sp>
      <p:graphicFrame>
        <p:nvGraphicFramePr>
          <p:cNvPr id="7" name="Content Placeholder 6">
            <a:extLst>
              <a:ext uri="{FF2B5EF4-FFF2-40B4-BE49-F238E27FC236}">
                <a16:creationId xmlns:a16="http://schemas.microsoft.com/office/drawing/2014/main" id="{48AA1E2D-A273-4D64-C31B-8613D3A78744}"/>
              </a:ext>
            </a:extLst>
          </p:cNvPr>
          <p:cNvGraphicFramePr>
            <a:graphicFrameLocks noGrp="1"/>
          </p:cNvGraphicFramePr>
          <p:nvPr>
            <p:ph sz="half" idx="1"/>
            <p:extLst>
              <p:ext uri="{D42A27DB-BD31-4B8C-83A1-F6EECF244321}">
                <p14:modId xmlns:p14="http://schemas.microsoft.com/office/powerpoint/2010/main" val="3303401328"/>
              </p:ext>
            </p:extLst>
          </p:nvPr>
        </p:nvGraphicFramePr>
        <p:xfrm>
          <a:off x="426358" y="1149373"/>
          <a:ext cx="9522853" cy="4823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07020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8BDEA2C59F4240957D75B17FEB26CD" ma:contentTypeVersion="4" ma:contentTypeDescription="Create a new document." ma:contentTypeScope="" ma:versionID="76bc2d525c30f9ef952f6a1f40995967">
  <xsd:schema xmlns:xsd="http://www.w3.org/2001/XMLSchema" xmlns:xs="http://www.w3.org/2001/XMLSchema" xmlns:p="http://schemas.microsoft.com/office/2006/metadata/properties" xmlns:ns2="a3537dc6-5da8-4a49-8e24-83aefc80e9aa" targetNamespace="http://schemas.microsoft.com/office/2006/metadata/properties" ma:root="true" ma:fieldsID="d05316a77789cedee3821a8a3bd64148" ns2:_="">
    <xsd:import namespace="a3537dc6-5da8-4a49-8e24-83aefc80e9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537dc6-5da8-4a49-8e24-83aefc80e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3EC16E-DF5F-4878-8246-C05E3ADA3CD3}">
  <ds:schemaRefs>
    <ds:schemaRef ds:uri="http://schemas.microsoft.com/sharepoint/v3/contenttype/forms"/>
  </ds:schemaRefs>
</ds:datastoreItem>
</file>

<file path=customXml/itemProps2.xml><?xml version="1.0" encoding="utf-8"?>
<ds:datastoreItem xmlns:ds="http://schemas.openxmlformats.org/officeDocument/2006/customXml" ds:itemID="{E677068A-7A4B-4027-8B27-A42AF8A6C99B}">
  <ds:schemaRefs>
    <ds:schemaRef ds:uri="http://schemas.microsoft.com/office/infopath/2007/PartnerControls"/>
    <ds:schemaRef ds:uri="http://purl.org/dc/elements/1.1/"/>
    <ds:schemaRef ds:uri="http://schemas.microsoft.com/office/2006/metadata/properties"/>
    <ds:schemaRef ds:uri="a3537dc6-5da8-4a49-8e24-83aefc80e9aa"/>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36A320-1C1F-4C28-ABFE-6745CA7F4225}">
  <ds:schemaRefs>
    <ds:schemaRef ds:uri="a3537dc6-5da8-4a49-8e24-83aefc80e9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8507</TotalTime>
  <Words>7704</Words>
  <Application>Microsoft Office PowerPoint</Application>
  <PresentationFormat>Widescreen</PresentationFormat>
  <Paragraphs>845</Paragraphs>
  <Slides>77</Slides>
  <Notes>48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77</vt:i4>
      </vt:variant>
    </vt:vector>
  </HeadingPairs>
  <TitlesOfParts>
    <vt:vector size="89" baseType="lpstr">
      <vt:lpstr>Aptos</vt:lpstr>
      <vt:lpstr>Arial</vt:lpstr>
      <vt:lpstr>BlinkMacSystemFont</vt:lpstr>
      <vt:lpstr>Calibri</vt:lpstr>
      <vt:lpstr>Calibri Light</vt:lpstr>
      <vt:lpstr>Roboto</vt:lpstr>
      <vt:lpstr>Roboto Mono Web</vt:lpstr>
      <vt:lpstr>Times New Roman</vt:lpstr>
      <vt:lpstr>Verdana</vt:lpstr>
      <vt:lpstr>Office Theme</vt:lpstr>
      <vt:lpstr>1_Custom Design</vt:lpstr>
      <vt:lpstr>Custom Design</vt:lpstr>
      <vt:lpstr>Medication Management in Neonatal and Pediatric Extracorporeal Membrane Oxygenation (ECMO): From Priming to Infusion</vt:lpstr>
      <vt:lpstr>PowerPoint Presentation</vt:lpstr>
      <vt:lpstr>Click to add title </vt:lpstr>
      <vt:lpstr>Click to add title </vt:lpstr>
      <vt:lpstr>PowerPoint Presentation</vt:lpstr>
      <vt:lpstr>Click to add title </vt:lpstr>
      <vt:lpstr>  Indications &amp; Contraindications</vt:lpstr>
      <vt:lpstr>Click to add title </vt:lpstr>
      <vt:lpstr>VV Indications</vt:lpstr>
      <vt:lpstr>Contraindications</vt:lpstr>
      <vt:lpstr> ECMO Circuit</vt:lpstr>
      <vt:lpstr>ECMO Circuit</vt:lpstr>
      <vt:lpstr>Roller Pump</vt:lpstr>
      <vt:lpstr>Centrifugal Pump</vt:lpstr>
      <vt:lpstr>Membrane Oxygenator</vt:lpstr>
      <vt:lpstr>ECMO Circuit</vt:lpstr>
      <vt:lpstr>Priming of the Circuit </vt:lpstr>
      <vt:lpstr>Assessment #1</vt:lpstr>
      <vt:lpstr>Assessment #1</vt:lpstr>
      <vt:lpstr> ECMO’s Effect on Pharmacokinetics</vt:lpstr>
      <vt:lpstr>Vd in ECMO</vt:lpstr>
      <vt:lpstr>Sequestration</vt:lpstr>
      <vt:lpstr>PK Changes on ECMO</vt:lpstr>
      <vt:lpstr>Elimination in ECMO</vt:lpstr>
      <vt:lpstr>PK Changes on ECMO</vt:lpstr>
      <vt:lpstr>PK and PD</vt:lpstr>
      <vt:lpstr> Complications of ECMO</vt:lpstr>
      <vt:lpstr>Complications of ECMO</vt:lpstr>
      <vt:lpstr> Medication Selection and Management on ECMO</vt:lpstr>
      <vt:lpstr> Anticoagulation</vt:lpstr>
      <vt:lpstr>Anticoagulation</vt:lpstr>
      <vt:lpstr>Unfractionated Heparin</vt:lpstr>
      <vt:lpstr>Bivalirudin</vt:lpstr>
      <vt:lpstr>Argatroban</vt:lpstr>
      <vt:lpstr>Antithrombin III</vt:lpstr>
      <vt:lpstr>Antithrombin III</vt:lpstr>
      <vt:lpstr>Comparison of Bivalirudin Versus Heparin for Maintenance Systemic Anticoagulation During Adult and Pediatric Extracorporeal Membrane Oxygenation</vt:lpstr>
      <vt:lpstr>Objective, Outcomes, and Intervention</vt:lpstr>
      <vt:lpstr>Results</vt:lpstr>
      <vt:lpstr>Conclusion</vt:lpstr>
      <vt:lpstr>Bivalirudin Compared to Heparin as the Primary Anticoagulant in Pediatric Berlin Heart Recipients</vt:lpstr>
      <vt:lpstr>Objective and Outcomes</vt:lpstr>
      <vt:lpstr>Intervention</vt:lpstr>
      <vt:lpstr>Baseline Characteristics</vt:lpstr>
      <vt:lpstr>Results</vt:lpstr>
      <vt:lpstr>Conclusion </vt:lpstr>
      <vt:lpstr>Heparin-based versus bivalirudin-based anticoagulation in pediatric extracorporeal membrane oxygenation: A systematic review</vt:lpstr>
      <vt:lpstr>Heparin Vs. Bivalirudin </vt:lpstr>
      <vt:lpstr>Heparin Vs. Bivalirudin </vt:lpstr>
      <vt:lpstr>PowerPoint Presentation</vt:lpstr>
      <vt:lpstr>Conclusion</vt:lpstr>
      <vt:lpstr>Assessment #2</vt:lpstr>
      <vt:lpstr>Assessment #2</vt:lpstr>
      <vt:lpstr>Sedation and Analgesia</vt:lpstr>
      <vt:lpstr>Sedation &amp; Analgesia</vt:lpstr>
      <vt:lpstr>Dosing Data</vt:lpstr>
      <vt:lpstr>Assessment #3</vt:lpstr>
      <vt:lpstr>Assessment #3</vt:lpstr>
      <vt:lpstr>Antimicrobials</vt:lpstr>
      <vt:lpstr>Antimicrobials</vt:lpstr>
      <vt:lpstr>Antimicrobials</vt:lpstr>
      <vt:lpstr>Antifungals</vt:lpstr>
      <vt:lpstr>Antifungals</vt:lpstr>
      <vt:lpstr>Antifungals</vt:lpstr>
      <vt:lpstr>Vancomycin Dosing in Pediatric Extracorporeal Membrane Oxygenation: Potential impact of New Technologies</vt:lpstr>
      <vt:lpstr>Vancomycin Dosing Strategy</vt:lpstr>
      <vt:lpstr>Antiepileptics</vt:lpstr>
      <vt:lpstr>Antiepileptics</vt:lpstr>
      <vt:lpstr>Phenobarbital as a Sedation Strategy to Reduce Opioid and Benzodiazepine Burden in Neonatal Extracorporeal Membrane Oxygenation</vt:lpstr>
      <vt:lpstr>Phenobarbital</vt:lpstr>
      <vt:lpstr>Conclusions </vt:lpstr>
      <vt:lpstr>Future Direction</vt:lpstr>
      <vt:lpstr>Prospective Randomized Pilot Study Comparing Bivalirudin Versus Heparin in Neonatal and Pediatric Extracorporeal Membrane Oxygenation</vt:lpstr>
      <vt:lpstr>References</vt:lpstr>
      <vt:lpstr>References</vt:lpstr>
      <vt:lpstr>Questions?</vt:lpstr>
      <vt:lpstr>Medication Management in Neonatal and Pediatric Extracorporeal Membrane Oxygenation (ECMO): From Priming to Infusion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Merz, Lisa</dc:creator>
  <cp:lastModifiedBy>Gor, Prit</cp:lastModifiedBy>
  <cp:revision>7</cp:revision>
  <dcterms:created xsi:type="dcterms:W3CDTF">2021-04-22T18:14:37Z</dcterms:created>
  <dcterms:modified xsi:type="dcterms:W3CDTF">2025-12-17T05:00:21Z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0x010100AC8BDEA2C59F4240957D75B17FEB26CD</vt:lpwstr>
  </property>
  <property fmtid="{D5CDD505-2E9C-101B-9397-08002B2CF9AE}" pid="3" name="_dlc_DocIdItemGuid">
    <vt:lpwstr>952ff0c7-1421-477d-8628-96193fb2b8b7</vt:lpwstr>
  </property>
  <property fmtid="{D5CDD505-2E9C-101B-9397-08002B2CF9AE}" pid="4" name="SiteTermID">
    <vt:lpwstr>5;#Advocate|7cf37cc2-8425-4060-8dbf-3f061caa16fa</vt:lpwstr>
  </property>
  <property fmtid="{D5CDD505-2E9C-101B-9397-08002B2CF9AE}" pid="5" name="SharedWithUsers">
    <vt:lpwstr>19994;#Gentile, Elise</vt:lpwstr>
  </property>
  <property fmtid="{D5CDD505-2E9C-101B-9397-08002B2CF9AE}" pid="6" name="MediaServiceImageTags">
    <vt:lpwstr/>
  </property>
  <property fmtid="{D5CDD505-2E9C-101B-9397-08002B2CF9AE}" pid="7" name="lcf76f155ced4ddcb4097134ff3c332f">
    <vt:lpwstr/>
  </property>
</Properties>
</file>