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5"/>
  </p:sldMasterIdLst>
  <p:notesMasterIdLst>
    <p:notesMasterId r:id="rId7"/>
  </p:notesMasterIdLst>
  <p:sldIdLst>
    <p:sldId id="296" r:id="rId6"/>
  </p:sldIdLst>
  <p:sldSz cx="7772400" cy="10058400"/>
  <p:notesSz cx="6858000" cy="9144000"/>
  <p:defaultTextStyle>
    <a:defPPr>
      <a:defRPr lang="en-US"/>
    </a:defPPr>
    <a:lvl1pPr marL="0" algn="l" defTabSz="855852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1pPr>
    <a:lvl2pPr marL="427925" algn="l" defTabSz="855852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2pPr>
    <a:lvl3pPr marL="855852" algn="l" defTabSz="855852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3pPr>
    <a:lvl4pPr marL="1283778" algn="l" defTabSz="855852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4pPr>
    <a:lvl5pPr marL="1711705" algn="l" defTabSz="855852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5pPr>
    <a:lvl6pPr marL="2139630" algn="l" defTabSz="855852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6pPr>
    <a:lvl7pPr marL="2567556" algn="l" defTabSz="855852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7pPr>
    <a:lvl8pPr marL="2995483" algn="l" defTabSz="855852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8pPr>
    <a:lvl9pPr marL="3423408" algn="l" defTabSz="855852" rtl="0" eaLnBrk="1" latinLnBrk="0" hangingPunct="1">
      <a:defRPr sz="16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AA0"/>
    <a:srgbClr val="696AA0"/>
    <a:srgbClr val="0052A0"/>
    <a:srgbClr val="7A68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40"/>
    <p:restoredTop sz="96271"/>
  </p:normalViewPr>
  <p:slideViewPr>
    <p:cSldViewPr snapToGrid="0" snapToObjects="1">
      <p:cViewPr varScale="1">
        <p:scale>
          <a:sx n="75" d="100"/>
          <a:sy n="75" d="100"/>
        </p:scale>
        <p:origin x="3096" y="5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B493F-1F76-3147-AE55-BF5EED9D875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2A8A6-C2D1-5C43-9101-F4854565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7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91"/>
            <a:ext cx="5829300" cy="2428450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2" indent="0" algn="ctr">
              <a:buNone/>
              <a:defRPr sz="1700"/>
            </a:lvl2pPr>
            <a:lvl3pPr marL="777245" indent="0" algn="ctr">
              <a:buNone/>
              <a:defRPr sz="1530"/>
            </a:lvl3pPr>
            <a:lvl4pPr marL="1165867" indent="0" algn="ctr">
              <a:buNone/>
              <a:defRPr sz="1360"/>
            </a:lvl4pPr>
            <a:lvl5pPr marL="1554489" indent="0" algn="ctr">
              <a:buNone/>
              <a:defRPr sz="1360"/>
            </a:lvl5pPr>
            <a:lvl6pPr marL="1943111" indent="0" algn="ctr">
              <a:buNone/>
              <a:defRPr sz="1360"/>
            </a:lvl6pPr>
            <a:lvl7pPr marL="2331734" indent="0" algn="ctr">
              <a:buNone/>
              <a:defRPr sz="1360"/>
            </a:lvl7pPr>
            <a:lvl8pPr marL="2720356" indent="0" algn="ctr">
              <a:buNone/>
              <a:defRPr sz="1360"/>
            </a:lvl8pPr>
            <a:lvl9pPr marL="3108978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B4DC-48C7-3740-B5E8-64CE72578633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7F597-92B5-FE48-8C26-84419D0F7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2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B4DC-48C7-3740-B5E8-64CE72578633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7F597-92B5-FE48-8C26-84419D0F7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1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4" cy="85240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4" y="535518"/>
            <a:ext cx="4930616" cy="85240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B4DC-48C7-3740-B5E8-64CE72578633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7F597-92B5-FE48-8C26-84419D0F7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B4DC-48C7-3740-B5E8-64CE72578633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7F597-92B5-FE48-8C26-84419D0F7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6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5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6"/>
            <a:ext cx="6703695" cy="2200275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5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1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34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5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78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B4DC-48C7-3740-B5E8-64CE72578633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7F597-92B5-FE48-8C26-84419D0F7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4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3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3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B4DC-48C7-3740-B5E8-64CE72578633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7F597-92B5-FE48-8C26-84419D0F7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1"/>
            <a:ext cx="6703695" cy="19441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5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2" indent="0">
              <a:buNone/>
              <a:defRPr sz="1700" b="1"/>
            </a:lvl2pPr>
            <a:lvl3pPr marL="777245" indent="0">
              <a:buNone/>
              <a:defRPr sz="1530" b="1"/>
            </a:lvl3pPr>
            <a:lvl4pPr marL="1165867" indent="0">
              <a:buNone/>
              <a:defRPr sz="1360" b="1"/>
            </a:lvl4pPr>
            <a:lvl5pPr marL="1554489" indent="0">
              <a:buNone/>
              <a:defRPr sz="1360" b="1"/>
            </a:lvl5pPr>
            <a:lvl6pPr marL="1943111" indent="0">
              <a:buNone/>
              <a:defRPr sz="1360" b="1"/>
            </a:lvl6pPr>
            <a:lvl7pPr marL="2331734" indent="0">
              <a:buNone/>
              <a:defRPr sz="1360" b="1"/>
            </a:lvl7pPr>
            <a:lvl8pPr marL="2720356" indent="0">
              <a:buNone/>
              <a:defRPr sz="1360" b="1"/>
            </a:lvl8pPr>
            <a:lvl9pPr marL="3108978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5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2" indent="0">
              <a:buNone/>
              <a:defRPr sz="1700" b="1"/>
            </a:lvl2pPr>
            <a:lvl3pPr marL="777245" indent="0">
              <a:buNone/>
              <a:defRPr sz="1530" b="1"/>
            </a:lvl3pPr>
            <a:lvl4pPr marL="1165867" indent="0">
              <a:buNone/>
              <a:defRPr sz="1360" b="1"/>
            </a:lvl4pPr>
            <a:lvl5pPr marL="1554489" indent="0">
              <a:buNone/>
              <a:defRPr sz="1360" b="1"/>
            </a:lvl5pPr>
            <a:lvl6pPr marL="1943111" indent="0">
              <a:buNone/>
              <a:defRPr sz="1360" b="1"/>
            </a:lvl6pPr>
            <a:lvl7pPr marL="2331734" indent="0">
              <a:buNone/>
              <a:defRPr sz="1360" b="1"/>
            </a:lvl7pPr>
            <a:lvl8pPr marL="2720356" indent="0">
              <a:buNone/>
              <a:defRPr sz="1360" b="1"/>
            </a:lvl8pPr>
            <a:lvl9pPr marL="3108978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B4DC-48C7-3740-B5E8-64CE72578633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7F597-92B5-FE48-8C26-84419D0F7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3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B4DC-48C7-3740-B5E8-64CE72578633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7F597-92B5-FE48-8C26-84419D0F7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B4DC-48C7-3740-B5E8-64CE72578633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7F597-92B5-FE48-8C26-84419D0F7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6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8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1"/>
            <a:ext cx="2506802" cy="5590330"/>
          </a:xfrm>
        </p:spPr>
        <p:txBody>
          <a:bodyPr/>
          <a:lstStyle>
            <a:lvl1pPr marL="0" indent="0">
              <a:buNone/>
              <a:defRPr sz="1360"/>
            </a:lvl1pPr>
            <a:lvl2pPr marL="388622" indent="0">
              <a:buNone/>
              <a:defRPr sz="1190"/>
            </a:lvl2pPr>
            <a:lvl3pPr marL="777245" indent="0">
              <a:buNone/>
              <a:defRPr sz="1020"/>
            </a:lvl3pPr>
            <a:lvl4pPr marL="1165867" indent="0">
              <a:buNone/>
              <a:defRPr sz="850"/>
            </a:lvl4pPr>
            <a:lvl5pPr marL="1554489" indent="0">
              <a:buNone/>
              <a:defRPr sz="850"/>
            </a:lvl5pPr>
            <a:lvl6pPr marL="1943111" indent="0">
              <a:buNone/>
              <a:defRPr sz="850"/>
            </a:lvl6pPr>
            <a:lvl7pPr marL="2331734" indent="0">
              <a:buNone/>
              <a:defRPr sz="850"/>
            </a:lvl7pPr>
            <a:lvl8pPr marL="2720356" indent="0">
              <a:buNone/>
              <a:defRPr sz="850"/>
            </a:lvl8pPr>
            <a:lvl9pPr marL="3108978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B4DC-48C7-3740-B5E8-64CE72578633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7F597-92B5-FE48-8C26-84419D0F7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58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8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2" indent="0">
              <a:buNone/>
              <a:defRPr sz="2380"/>
            </a:lvl2pPr>
            <a:lvl3pPr marL="777245" indent="0">
              <a:buNone/>
              <a:defRPr sz="2040"/>
            </a:lvl3pPr>
            <a:lvl4pPr marL="1165867" indent="0">
              <a:buNone/>
              <a:defRPr sz="1700"/>
            </a:lvl4pPr>
            <a:lvl5pPr marL="1554489" indent="0">
              <a:buNone/>
              <a:defRPr sz="1700"/>
            </a:lvl5pPr>
            <a:lvl6pPr marL="1943111" indent="0">
              <a:buNone/>
              <a:defRPr sz="1700"/>
            </a:lvl6pPr>
            <a:lvl7pPr marL="2331734" indent="0">
              <a:buNone/>
              <a:defRPr sz="1700"/>
            </a:lvl7pPr>
            <a:lvl8pPr marL="2720356" indent="0">
              <a:buNone/>
              <a:defRPr sz="1700"/>
            </a:lvl8pPr>
            <a:lvl9pPr marL="3108978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1"/>
            <a:ext cx="2506802" cy="5590330"/>
          </a:xfrm>
        </p:spPr>
        <p:txBody>
          <a:bodyPr/>
          <a:lstStyle>
            <a:lvl1pPr marL="0" indent="0">
              <a:buNone/>
              <a:defRPr sz="1360"/>
            </a:lvl1pPr>
            <a:lvl2pPr marL="388622" indent="0">
              <a:buNone/>
              <a:defRPr sz="1190"/>
            </a:lvl2pPr>
            <a:lvl3pPr marL="777245" indent="0">
              <a:buNone/>
              <a:defRPr sz="1020"/>
            </a:lvl3pPr>
            <a:lvl4pPr marL="1165867" indent="0">
              <a:buNone/>
              <a:defRPr sz="850"/>
            </a:lvl4pPr>
            <a:lvl5pPr marL="1554489" indent="0">
              <a:buNone/>
              <a:defRPr sz="850"/>
            </a:lvl5pPr>
            <a:lvl6pPr marL="1943111" indent="0">
              <a:buNone/>
              <a:defRPr sz="850"/>
            </a:lvl6pPr>
            <a:lvl7pPr marL="2331734" indent="0">
              <a:buNone/>
              <a:defRPr sz="850"/>
            </a:lvl7pPr>
            <a:lvl8pPr marL="2720356" indent="0">
              <a:buNone/>
              <a:defRPr sz="850"/>
            </a:lvl8pPr>
            <a:lvl9pPr marL="3108978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B4DC-48C7-3740-B5E8-64CE72578633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7F597-92B5-FE48-8C26-84419D0F7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3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1"/>
            <a:ext cx="6703695" cy="1944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3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1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0B4DC-48C7-3740-B5E8-64CE72578633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1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1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7F597-92B5-FE48-8C26-84419D0F7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1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5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1" indent="-194311" algn="l" defTabSz="777245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3" indent="-194311" algn="l" defTabSz="77724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6" indent="-194311" algn="l" defTabSz="77724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8" indent="-194311" algn="l" defTabSz="77724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800" indent="-194311" algn="l" defTabSz="77724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23" indent="-194311" algn="l" defTabSz="77724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45" indent="-194311" algn="l" defTabSz="77724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67" indent="-194311" algn="l" defTabSz="77724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89" indent="-194311" algn="l" defTabSz="77724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5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2" algn="l" defTabSz="777245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5" algn="l" defTabSz="777245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7" algn="l" defTabSz="777245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9" algn="l" defTabSz="777245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11" algn="l" defTabSz="777245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34" algn="l" defTabSz="777245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56" algn="l" defTabSz="777245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78" algn="l" defTabSz="777245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eAre_Event_Program_Flyer_Template_8.5x1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104"/>
            <a:ext cx="7772400" cy="10058400"/>
          </a:xfrm>
          <a:prstGeom prst="rect">
            <a:avLst/>
          </a:prstGeom>
        </p:spPr>
      </p:pic>
      <p:sp>
        <p:nvSpPr>
          <p:cNvPr id="6" name="Shape 114"/>
          <p:cNvSpPr/>
          <p:nvPr/>
        </p:nvSpPr>
        <p:spPr>
          <a:xfrm>
            <a:off x="470364" y="136104"/>
            <a:ext cx="6795665" cy="8617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defRPr sz="50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7" name="TextBox 6"/>
          <p:cNvSpPr txBox="1"/>
          <p:nvPr/>
        </p:nvSpPr>
        <p:spPr>
          <a:xfrm>
            <a:off x="112527" y="9748838"/>
            <a:ext cx="42606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" charset="0"/>
                <a:ea typeface="Arial" charset="0"/>
                <a:cs typeface="Arial" charset="0"/>
              </a:rPr>
              <a:t>Created by </a:t>
            </a:r>
            <a:r>
              <a:rPr lang="en-US" sz="900" dirty="0">
                <a:solidFill>
                  <a:srgbClr val="FF3CE8"/>
                </a:solidFill>
                <a:latin typeface="Arial" charset="0"/>
                <a:ea typeface="Arial" charset="0"/>
                <a:cs typeface="Arial" charset="0"/>
              </a:rPr>
              <a:t>Adapted from AJCN Sept 2002/ Nursing Education and Professional Development 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  Created </a:t>
            </a:r>
            <a:r>
              <a:rPr lang="en-US" sz="900" dirty="0">
                <a:solidFill>
                  <a:srgbClr val="FF3CE8"/>
                </a:solidFill>
                <a:latin typeface="Arial" charset="0"/>
                <a:ea typeface="Arial" charset="0"/>
                <a:cs typeface="Arial" charset="0"/>
              </a:rPr>
              <a:t>2/9/2012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  Revised </a:t>
            </a:r>
            <a:r>
              <a:rPr lang="en-US" sz="900" dirty="0">
                <a:solidFill>
                  <a:srgbClr val="FF3CE8"/>
                </a:solidFill>
                <a:latin typeface="Arial" charset="0"/>
                <a:ea typeface="Arial" charset="0"/>
                <a:cs typeface="Arial" charset="0"/>
              </a:rPr>
              <a:t>11/20/2019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 Post until </a:t>
            </a:r>
            <a:endParaRPr lang="en-US" sz="900" dirty="0">
              <a:solidFill>
                <a:srgbClr val="FF3CE8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9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76D2D7-58D4-4EF8-9AE6-175C078C0AD3}"/>
              </a:ext>
            </a:extLst>
          </p:cNvPr>
          <p:cNvSpPr/>
          <p:nvPr/>
        </p:nvSpPr>
        <p:spPr>
          <a:xfrm>
            <a:off x="1168472" y="310962"/>
            <a:ext cx="5435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50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>
                <a:solidFill>
                  <a:schemeClr val="bg1"/>
                </a:solidFill>
              </a:rPr>
              <a:t>Research Article (Journal Club) Review Form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28F50F7-7EB6-4940-9E19-7F6211B85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165" y="1141959"/>
            <a:ext cx="7332069" cy="868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5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F926F64-08D7-D04C-B12D-D70302C76F40}" vid="{8DBA44F3-CF6D-6648-9D1F-8BFFCF9C6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a88ad35-4246-4bf5-9c6f-a567be8b8d57">OH368-640436567-13</_dlc_DocId>
    <_dlc_DocIdUrl xmlns="fa88ad35-4246-4bf5-9c6f-a567be8b8d57">
      <Url>https://advocatehealth.sharepoint.com/sites/CNE/_layouts/15/DocIdRedir.aspx?ID=OH368-640436567-13</Url>
      <Description>OH368-640436567-13</Description>
    </_dlc_DocIdUrl>
    <SharedWithUsers xmlns="fa88ad35-4246-4bf5-9c6f-a567be8b8d57">
      <UserInfo>
        <DisplayName>Rolseth, Lynn</DisplayName>
        <AccountId>2055</AccountId>
        <AccountType/>
      </UserInfo>
      <UserInfo>
        <DisplayName>Krippner, Kevin</DisplayName>
        <AccountId>7377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D8ABEA05AAC48A7AC062223C200C0" ma:contentTypeVersion="6" ma:contentTypeDescription="Create a new document." ma:contentTypeScope="" ma:versionID="6d65f63ffec06f80b533239a791767be">
  <xsd:schema xmlns:xsd="http://www.w3.org/2001/XMLSchema" xmlns:xs="http://www.w3.org/2001/XMLSchema" xmlns:p="http://schemas.microsoft.com/office/2006/metadata/properties" xmlns:ns2="fa88ad35-4246-4bf5-9c6f-a567be8b8d57" xmlns:ns3="97f97c51-46fe-403a-b21d-9bc24663c411" targetNamespace="http://schemas.microsoft.com/office/2006/metadata/properties" ma:root="true" ma:fieldsID="f761902302d4845c46152c42f75c37d7" ns2:_="" ns3:_="">
    <xsd:import namespace="fa88ad35-4246-4bf5-9c6f-a567be8b8d57"/>
    <xsd:import namespace="97f97c51-46fe-403a-b21d-9bc24663c41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88ad35-4246-4bf5-9c6f-a567be8b8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f97c51-46fe-403a-b21d-9bc24663c4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E6AD07-3CB6-443D-92C2-1E451B17A00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4F347C-BC66-4024-BE02-094BA805EB86}">
  <ds:schemaRefs>
    <ds:schemaRef ds:uri="bf33b138-7251-43fb-83b7-612f801c6c56"/>
    <ds:schemaRef ds:uri="http://purl.org/dc/dcmitype/"/>
    <ds:schemaRef ds:uri="http://schemas.microsoft.com/office/2006/documentManagement/types"/>
    <ds:schemaRef ds:uri="d019f32e-6fd8-41f8-aa31-79cf1a6364d4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fa88ad35-4246-4bf5-9c6f-a567be8b8d57"/>
  </ds:schemaRefs>
</ds:datastoreItem>
</file>

<file path=customXml/itemProps3.xml><?xml version="1.0" encoding="utf-8"?>
<ds:datastoreItem xmlns:ds="http://schemas.openxmlformats.org/officeDocument/2006/customXml" ds:itemID="{BFBEE655-4B1B-45BF-B214-23F72C206B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88ad35-4246-4bf5-9c6f-a567be8b8d57"/>
    <ds:schemaRef ds:uri="97f97c51-46fe-403a-b21d-9bc24663c4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4CD4C52-CB60-493B-A173-504C3CCE26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AHC_TST_flyer_temp</Template>
  <TotalTime>3200</TotalTime>
  <Words>27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Righeimer</dc:creator>
  <cp:lastModifiedBy>Blumenshine, Carissa</cp:lastModifiedBy>
  <cp:revision>70</cp:revision>
  <cp:lastPrinted>2017-09-08T12:25:50Z</cp:lastPrinted>
  <dcterms:created xsi:type="dcterms:W3CDTF">2017-07-27T19:03:28Z</dcterms:created>
  <dcterms:modified xsi:type="dcterms:W3CDTF">2022-03-03T14:53:40Z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0x010100E8DD8ABEA05AAC48A7AC062223C200C0</vt:lpwstr>
  </property>
  <property fmtid="{D5CDD505-2E9C-101B-9397-08002B2CF9AE}" pid="3" name="_dlc_DocIdItemGuid">
    <vt:lpwstr>5c5cab3e-755f-4334-b5e5-d14059448b55</vt:lpwstr>
  </property>
  <property fmtid="{D5CDD505-2E9C-101B-9397-08002B2CF9AE}" pid="4" name="SiteTermID">
    <vt:lpwstr>5;#Advocate|7cf37cc2-8425-4060-8dbf-3f061caa16fa;#9;#Advocate at Home|a01c653b-16a1-4e20-9c3c-7533112edb89;#17;#Advocate Children's Hospital|7dbea754-a2dc-499b-985c-1820abbb0ac7;#29;#Advocate Medical Group|c98a7bdb-6d74-4f01-b80f-786f18ae4b16;#19;#Advocat</vt:lpwstr>
  </property>
  <property fmtid="{D5CDD505-2E9C-101B-9397-08002B2CF9AE}" pid="5" name="ResetCacheUrl_Documents">
    <vt:lpwstr>https://advocatehealth.sharepoint.com/sites/AO/Dept/public-affairs-and-marketing/merger-update/_layouts/15/wrkstat.aspx?List=47a7706c-2007-4d1d-80cd-1a210a9230bd&amp;WorkflowInstanceName=b230c93e-72bb-47ae-8201-7dc624d6a40e, ResetCacheRequest</vt:lpwstr>
  </property>
  <property fmtid="{D5CDD505-2E9C-101B-9397-08002B2CF9AE}" pid="6" name="SharedWithUsers">
    <vt:lpwstr>2055;#Rolseth, Lynn;#7377;#Krippner, Kevin</vt:lpwstr>
  </property>
</Properties>
</file>