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4"/>
  </p:sldMasterIdLst>
  <p:notesMasterIdLst>
    <p:notesMasterId r:id="rId36"/>
  </p:notesMasterIdLst>
  <p:sldIdLst>
    <p:sldId id="323" r:id="rId5"/>
    <p:sldId id="4807" r:id="rId6"/>
    <p:sldId id="4800" r:id="rId7"/>
    <p:sldId id="2145826114" r:id="rId8"/>
    <p:sldId id="2145826090" r:id="rId9"/>
    <p:sldId id="2145826116" r:id="rId10"/>
    <p:sldId id="2145826070" r:id="rId11"/>
    <p:sldId id="2145826117" r:id="rId12"/>
    <p:sldId id="286" r:id="rId13"/>
    <p:sldId id="2145826118" r:id="rId14"/>
    <p:sldId id="2145826120" r:id="rId15"/>
    <p:sldId id="2145826121" r:id="rId16"/>
    <p:sldId id="755" r:id="rId17"/>
    <p:sldId id="2145826091" r:id="rId18"/>
    <p:sldId id="2145826109" r:id="rId19"/>
    <p:sldId id="2145826071" r:id="rId20"/>
    <p:sldId id="2145826123" r:id="rId21"/>
    <p:sldId id="2145826125" r:id="rId22"/>
    <p:sldId id="2145826124" r:id="rId23"/>
    <p:sldId id="2145826110" r:id="rId24"/>
    <p:sldId id="2145826105" r:id="rId25"/>
    <p:sldId id="2145826126" r:id="rId26"/>
    <p:sldId id="2145826127" r:id="rId27"/>
    <p:sldId id="2145826128" r:id="rId28"/>
    <p:sldId id="2145826129" r:id="rId29"/>
    <p:sldId id="2145826130" r:id="rId30"/>
    <p:sldId id="2145826111" r:id="rId31"/>
    <p:sldId id="2145826106" r:id="rId32"/>
    <p:sldId id="2145826132" r:id="rId33"/>
    <p:sldId id="5257" r:id="rId34"/>
    <p:sldId id="4811"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408" userDrawn="1">
          <p15:clr>
            <a:srgbClr val="A4A3A4"/>
          </p15:clr>
        </p15:guide>
        <p15:guide id="4" orient="horz" pos="3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B5C"/>
    <a:srgbClr val="00A5D5"/>
    <a:srgbClr val="7E81BE"/>
    <a:srgbClr val="FF9E1B"/>
    <a:srgbClr val="616364"/>
    <a:srgbClr val="7F7E85"/>
    <a:srgbClr val="E9E7E9"/>
    <a:srgbClr val="A4D65E"/>
    <a:srgbClr val="AEADA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26" autoAdjust="0"/>
  </p:normalViewPr>
  <p:slideViewPr>
    <p:cSldViewPr snapToGrid="0">
      <p:cViewPr varScale="1">
        <p:scale>
          <a:sx n="103" d="100"/>
          <a:sy n="103" d="100"/>
        </p:scale>
        <p:origin x="114" y="258"/>
      </p:cViewPr>
      <p:guideLst>
        <p:guide orient="horz" pos="1620"/>
        <p:guide pos="2880"/>
        <p:guide pos="408"/>
        <p:guide orient="horz" pos="3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_rels/data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492309-C762-41CD-A2E5-55A02AD35224}" type="doc">
      <dgm:prSet loTypeId="urn:microsoft.com/office/officeart/2008/layout/CaptionedPictures" loCatId="picture" qsTypeId="urn:microsoft.com/office/officeart/2005/8/quickstyle/simple1" qsCatId="simple" csTypeId="urn:microsoft.com/office/officeart/2005/8/colors/accent3_2" csCatId="accent3" phldr="1"/>
      <dgm:spPr/>
      <dgm:t>
        <a:bodyPr/>
        <a:lstStyle/>
        <a:p>
          <a:endParaRPr lang="en-US"/>
        </a:p>
      </dgm:t>
    </dgm:pt>
    <dgm:pt modelId="{EA044A65-61AB-4D7C-A2FD-F252BE5D18F4}">
      <dgm:prSet/>
      <dgm:spPr/>
      <dgm:t>
        <a:bodyPr/>
        <a:lstStyle/>
        <a:p>
          <a:r>
            <a:rPr lang="en-US" b="1" baseline="0">
              <a:solidFill>
                <a:schemeClr val="bg1"/>
              </a:solidFill>
              <a:latin typeface="Verdana" panose="020B0604030504040204" pitchFamily="34" charset="0"/>
              <a:ea typeface="Verdana" panose="020B0604030504040204" pitchFamily="34" charset="0"/>
            </a:rPr>
            <a:t>Nursing Journal Directory</a:t>
          </a:r>
          <a:endParaRPr lang="en-US" b="1">
            <a:solidFill>
              <a:schemeClr val="bg1"/>
            </a:solidFill>
            <a:latin typeface="Verdana" panose="020B0604030504040204" pitchFamily="34" charset="0"/>
            <a:ea typeface="Verdana" panose="020B0604030504040204" pitchFamily="34" charset="0"/>
          </a:endParaRPr>
        </a:p>
      </dgm:t>
    </dgm:pt>
    <dgm:pt modelId="{7626FBE1-A5C0-47AF-907F-3A2D09D74D8D}" type="parTrans" cxnId="{BB2CE7E9-69FD-4200-9DB6-84DCC5BFB42D}">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DFA4CBCB-DF56-4D28-A310-D88F513A2266}" type="sibTrans" cxnId="{BB2CE7E9-69FD-4200-9DB6-84DCC5BFB42D}">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F30AE6FC-29FA-4A78-9436-63AEB473AC09}">
      <dgm:prSet/>
      <dgm:spPr/>
      <dgm:t>
        <a:bodyPr/>
        <a:lstStyle/>
        <a:p>
          <a:r>
            <a:rPr lang="en-US" b="1" baseline="0">
              <a:solidFill>
                <a:schemeClr val="bg1"/>
              </a:solidFill>
              <a:latin typeface="Verdana" panose="020B0604030504040204" pitchFamily="34" charset="0"/>
              <a:ea typeface="Verdana" panose="020B0604030504040204" pitchFamily="34" charset="0"/>
            </a:rPr>
            <a:t>Journal Author Name Estimator </a:t>
          </a:r>
          <a:endParaRPr lang="en-US" b="1">
            <a:solidFill>
              <a:schemeClr val="bg1"/>
            </a:solidFill>
            <a:latin typeface="Verdana" panose="020B0604030504040204" pitchFamily="34" charset="0"/>
            <a:ea typeface="Verdana" panose="020B0604030504040204" pitchFamily="34" charset="0"/>
          </a:endParaRPr>
        </a:p>
      </dgm:t>
    </dgm:pt>
    <dgm:pt modelId="{30911F47-4EBE-4706-8D61-004B27891357}" type="parTrans" cxnId="{06089E11-32B7-49F7-A832-2083F599EA3F}">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B985DFB6-715C-44D9-A884-E3853A6EE522}" type="sibTrans" cxnId="{06089E11-32B7-49F7-A832-2083F599EA3F}">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0DADEB8D-5452-47DF-A754-FC400F283B2D}">
      <dgm:prSet/>
      <dgm:spPr/>
      <dgm:t>
        <a:bodyPr/>
        <a:lstStyle/>
        <a:p>
          <a:r>
            <a:rPr lang="en-US" b="1" baseline="0" dirty="0">
              <a:solidFill>
                <a:schemeClr val="bg1"/>
              </a:solidFill>
              <a:latin typeface="Verdana" panose="020B0604030504040204" pitchFamily="34" charset="0"/>
              <a:ea typeface="Verdana" panose="020B0604030504040204" pitchFamily="34" charset="0"/>
            </a:rPr>
            <a:t>Nursing Research Dept</a:t>
          </a:r>
          <a:endParaRPr lang="en-US" b="1" dirty="0">
            <a:solidFill>
              <a:schemeClr val="bg1"/>
            </a:solidFill>
            <a:latin typeface="Verdana" panose="020B0604030504040204" pitchFamily="34" charset="0"/>
            <a:ea typeface="Verdana" panose="020B0604030504040204" pitchFamily="34" charset="0"/>
          </a:endParaRPr>
        </a:p>
      </dgm:t>
    </dgm:pt>
    <dgm:pt modelId="{0D800462-0848-40A7-915A-AC5D10FD3204}" type="parTrans" cxnId="{BE76CF0A-F986-4370-A907-0D6A1814A713}">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2A7414AD-054A-42CF-820E-8004A1726290}" type="sibTrans" cxnId="{BE76CF0A-F986-4370-A907-0D6A1814A713}">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0A27C98B-213B-44F3-83C3-3A51535A9CCF}">
      <dgm:prSet/>
      <dgm:spPr/>
      <dgm:t>
        <a:bodyPr/>
        <a:lstStyle/>
        <a:p>
          <a:r>
            <a:rPr lang="en-US" b="1" dirty="0">
              <a:solidFill>
                <a:schemeClr val="bg1"/>
              </a:solidFill>
              <a:latin typeface="Verdana" panose="020B0604030504040204" pitchFamily="34" charset="0"/>
              <a:ea typeface="Verdana" panose="020B0604030504040204" pitchFamily="34" charset="0"/>
            </a:rPr>
            <a:t>Health System Library</a:t>
          </a:r>
        </a:p>
      </dgm:t>
    </dgm:pt>
    <dgm:pt modelId="{1CB0D098-2CB5-489A-87CA-B9967DAB3412}" type="parTrans" cxnId="{3A1FAA48-D6EF-4E12-B78B-EB62678BA8BD}">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93363EF4-BF60-47E4-9A8A-2FFA3EBFF40E}" type="sibTrans" cxnId="{3A1FAA48-D6EF-4E12-B78B-EB62678BA8BD}">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C77526AA-D442-4A04-833A-DB9645089E4F}">
      <dgm:prSet/>
      <dgm:spPr/>
      <dgm:t>
        <a:bodyPr/>
        <a:lstStyle/>
        <a:p>
          <a:r>
            <a:rPr lang="en-US" b="1" baseline="0">
              <a:solidFill>
                <a:schemeClr val="bg1"/>
              </a:solidFill>
              <a:latin typeface="Verdana" panose="020B0604030504040204" pitchFamily="34" charset="0"/>
              <a:ea typeface="Verdana" panose="020B0604030504040204" pitchFamily="34" charset="0"/>
            </a:rPr>
            <a:t>Citation Manager </a:t>
          </a:r>
          <a:endParaRPr lang="en-US" b="1">
            <a:solidFill>
              <a:schemeClr val="bg1"/>
            </a:solidFill>
            <a:latin typeface="Verdana" panose="020B0604030504040204" pitchFamily="34" charset="0"/>
            <a:ea typeface="Verdana" panose="020B0604030504040204" pitchFamily="34" charset="0"/>
          </a:endParaRPr>
        </a:p>
      </dgm:t>
    </dgm:pt>
    <dgm:pt modelId="{ACC88350-3543-41DF-9A43-0989F0B74F36}" type="parTrans" cxnId="{8C417CA4-9274-41BF-AA6C-50969F47371B}">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674B68CE-5289-4E4C-B08A-9990F87B1BFD}" type="sibTrans" cxnId="{8C417CA4-9274-41BF-AA6C-50969F47371B}">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27D3E253-01BE-4170-AA9F-227462A85B57}">
      <dgm:prSet/>
      <dgm:spPr/>
      <dgm:t>
        <a:bodyPr/>
        <a:lstStyle/>
        <a:p>
          <a:r>
            <a:rPr lang="en-US" b="1" baseline="0">
              <a:solidFill>
                <a:schemeClr val="bg1"/>
              </a:solidFill>
              <a:latin typeface="Verdana" panose="020B0604030504040204" pitchFamily="34" charset="0"/>
              <a:ea typeface="Verdana" panose="020B0604030504040204" pitchFamily="34" charset="0"/>
            </a:rPr>
            <a:t>Take a Break</a:t>
          </a:r>
          <a:endParaRPr lang="en-US" b="1">
            <a:solidFill>
              <a:schemeClr val="bg1"/>
            </a:solidFill>
            <a:latin typeface="Verdana" panose="020B0604030504040204" pitchFamily="34" charset="0"/>
            <a:ea typeface="Verdana" panose="020B0604030504040204" pitchFamily="34" charset="0"/>
          </a:endParaRPr>
        </a:p>
      </dgm:t>
    </dgm:pt>
    <dgm:pt modelId="{24F3CBD7-BAEF-45A3-80EE-9A816AC677DC}" type="parTrans" cxnId="{9A2622BF-FC67-4684-9E21-FD011D54288C}">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4C66E968-56A6-4D75-A63F-276A1B0DBE4E}" type="sibTrans" cxnId="{9A2622BF-FC67-4684-9E21-FD011D54288C}">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72A7651C-E894-438C-B070-3337CD79EF99}">
      <dgm:prSet/>
      <dgm:spPr/>
      <dgm:t>
        <a:bodyPr/>
        <a:lstStyle/>
        <a:p>
          <a:r>
            <a:rPr lang="en-US" b="1" baseline="0" dirty="0">
              <a:solidFill>
                <a:schemeClr val="bg1"/>
              </a:solidFill>
              <a:latin typeface="Verdana" panose="020B0604030504040204" pitchFamily="34" charset="0"/>
              <a:ea typeface="Verdana" panose="020B0604030504040204" pitchFamily="34" charset="0"/>
            </a:rPr>
            <a:t>Word Editor or Grammarly</a:t>
          </a:r>
          <a:r>
            <a:rPr lang="en-US" b="1" baseline="0" dirty="0">
              <a:solidFill>
                <a:srgbClr val="003B5C"/>
              </a:solidFill>
              <a:latin typeface="Verdana" panose="020B0604030504040204" pitchFamily="34" charset="0"/>
              <a:ea typeface="Verdana" panose="020B0604030504040204" pitchFamily="34" charset="0"/>
            </a:rPr>
            <a:t> </a:t>
          </a:r>
          <a:endParaRPr lang="en-US" b="1" dirty="0">
            <a:solidFill>
              <a:srgbClr val="003B5C"/>
            </a:solidFill>
            <a:latin typeface="Verdana" panose="020B0604030504040204" pitchFamily="34" charset="0"/>
            <a:ea typeface="Verdana" panose="020B0604030504040204" pitchFamily="34" charset="0"/>
          </a:endParaRPr>
        </a:p>
      </dgm:t>
    </dgm:pt>
    <dgm:pt modelId="{361E8122-2CA5-4379-990A-B29A9D75182E}" type="parTrans" cxnId="{26AEFF74-D53B-4AE1-B8CE-FDBBEC07A4E0}">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D98D1F88-10FA-46D5-998E-F689083D02AC}" type="sibTrans" cxnId="{26AEFF74-D53B-4AE1-B8CE-FDBBEC07A4E0}">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A71B1645-6CA5-4F21-9013-1F81394AF116}">
      <dgm:prSet/>
      <dgm:spPr/>
      <dgm:t>
        <a:bodyPr/>
        <a:lstStyle/>
        <a:p>
          <a:r>
            <a:rPr lang="en-US" b="1" baseline="0">
              <a:solidFill>
                <a:schemeClr val="bg1"/>
              </a:solidFill>
              <a:latin typeface="Verdana" panose="020B0604030504040204" pitchFamily="34" charset="0"/>
              <a:ea typeface="Verdana" panose="020B0604030504040204" pitchFamily="34" charset="0"/>
            </a:rPr>
            <a:t>Query Letter </a:t>
          </a:r>
          <a:endParaRPr lang="en-US" b="1">
            <a:solidFill>
              <a:schemeClr val="bg1"/>
            </a:solidFill>
            <a:latin typeface="Verdana" panose="020B0604030504040204" pitchFamily="34" charset="0"/>
            <a:ea typeface="Verdana" panose="020B0604030504040204" pitchFamily="34" charset="0"/>
          </a:endParaRPr>
        </a:p>
      </dgm:t>
    </dgm:pt>
    <dgm:pt modelId="{4718703F-D607-4084-8B79-5FF6326F5076}" type="parTrans" cxnId="{EAC667D0-F924-4FE2-ABC7-5487020D2FDA}">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716F67EA-DB3F-4AC7-BABA-7C810102C29E}" type="sibTrans" cxnId="{EAC667D0-F924-4FE2-ABC7-5487020D2FDA}">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2D90967F-4699-4850-B23D-08241BCFF9C9}">
      <dgm:prSet/>
      <dgm:spPr/>
      <dgm:t>
        <a:bodyPr/>
        <a:lstStyle/>
        <a:p>
          <a:r>
            <a:rPr lang="en-US" b="1" baseline="0">
              <a:solidFill>
                <a:schemeClr val="bg1"/>
              </a:solidFill>
              <a:latin typeface="Verdana" panose="020B0604030504040204" pitchFamily="34" charset="0"/>
              <a:ea typeface="Verdana" panose="020B0604030504040204" pitchFamily="34" charset="0"/>
            </a:rPr>
            <a:t>Academic Writing Center</a:t>
          </a:r>
          <a:endParaRPr lang="en-US" b="1">
            <a:solidFill>
              <a:schemeClr val="bg1"/>
            </a:solidFill>
            <a:latin typeface="Verdana" panose="020B0604030504040204" pitchFamily="34" charset="0"/>
            <a:ea typeface="Verdana" panose="020B0604030504040204" pitchFamily="34" charset="0"/>
          </a:endParaRPr>
        </a:p>
      </dgm:t>
    </dgm:pt>
    <dgm:pt modelId="{F960E104-062C-43AF-8F9B-7E3438E0CCE5}" type="parTrans" cxnId="{8D666C3C-8ABD-4A8D-BE78-0F27C265F085}">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3650394C-BB78-4372-A0CE-A1BD6C331A1B}" type="sibTrans" cxnId="{8D666C3C-8ABD-4A8D-BE78-0F27C265F085}">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5D3618F0-8172-4F02-83A9-D2298FB2665D}">
      <dgm:prSet/>
      <dgm:spPr/>
      <dgm:t>
        <a:bodyPr/>
        <a:lstStyle/>
        <a:p>
          <a:r>
            <a:rPr lang="en-US" b="1" baseline="0">
              <a:solidFill>
                <a:schemeClr val="bg1"/>
              </a:solidFill>
              <a:latin typeface="Verdana" panose="020B0604030504040204" pitchFamily="34" charset="0"/>
              <a:ea typeface="Verdana" panose="020B0604030504040204" pitchFamily="34" charset="0"/>
            </a:rPr>
            <a:t>Peer Reviewers</a:t>
          </a:r>
          <a:endParaRPr lang="en-US" b="1">
            <a:solidFill>
              <a:schemeClr val="bg1"/>
            </a:solidFill>
            <a:latin typeface="Verdana" panose="020B0604030504040204" pitchFamily="34" charset="0"/>
            <a:ea typeface="Verdana" panose="020B0604030504040204" pitchFamily="34" charset="0"/>
          </a:endParaRPr>
        </a:p>
      </dgm:t>
    </dgm:pt>
    <dgm:pt modelId="{EED24A57-E387-4CA3-9166-41ABAEE36EFD}" type="parTrans" cxnId="{357D3ADE-24FB-4DD9-8488-63EBCBE99EAF}">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AC0C842E-7AA6-4F96-AECF-323FF6646925}" type="sibTrans" cxnId="{357D3ADE-24FB-4DD9-8488-63EBCBE99EAF}">
      <dgm:prSet/>
      <dgm:spPr/>
      <dgm:t>
        <a:bodyPr/>
        <a:lstStyle/>
        <a:p>
          <a:endParaRPr lang="en-US" b="1">
            <a:solidFill>
              <a:srgbClr val="003B5C"/>
            </a:solidFill>
            <a:latin typeface="Verdana" panose="020B0604030504040204" pitchFamily="34" charset="0"/>
            <a:ea typeface="Verdana" panose="020B0604030504040204" pitchFamily="34" charset="0"/>
          </a:endParaRPr>
        </a:p>
      </dgm:t>
    </dgm:pt>
    <dgm:pt modelId="{5A645FA9-02C7-429B-A12D-EDB087E93E82}" type="pres">
      <dgm:prSet presAssocID="{21492309-C762-41CD-A2E5-55A02AD35224}" presName="Name0" presStyleCnt="0">
        <dgm:presLayoutVars>
          <dgm:chMax/>
          <dgm:chPref/>
          <dgm:dir/>
        </dgm:presLayoutVars>
      </dgm:prSet>
      <dgm:spPr/>
    </dgm:pt>
    <dgm:pt modelId="{17A9C92E-7842-4C59-9A59-0E2ACFD0BF2B}" type="pres">
      <dgm:prSet presAssocID="{EA044A65-61AB-4D7C-A2FD-F252BE5D18F4}" presName="composite" presStyleCnt="0">
        <dgm:presLayoutVars>
          <dgm:chMax val="1"/>
          <dgm:chPref val="1"/>
        </dgm:presLayoutVars>
      </dgm:prSet>
      <dgm:spPr/>
    </dgm:pt>
    <dgm:pt modelId="{4BCB6C5C-B7A2-414A-9636-E931E909F27B}" type="pres">
      <dgm:prSet presAssocID="{EA044A65-61AB-4D7C-A2FD-F252BE5D18F4}" presName="Accent" presStyleLbl="trAlignAcc1" presStyleIdx="0" presStyleCnt="10">
        <dgm:presLayoutVars>
          <dgm:chMax val="0"/>
          <dgm:chPref val="0"/>
        </dgm:presLayoutVars>
      </dgm:prSet>
      <dgm:spPr/>
    </dgm:pt>
    <dgm:pt modelId="{BAAA53E1-EE6E-485C-B9F9-CB928E19D296}" type="pres">
      <dgm:prSet presAssocID="{EA044A65-61AB-4D7C-A2FD-F252BE5D18F4}" presName="Image" presStyleLbl="alignImgPlace1" presStyleIdx="0" presStyleCnt="10">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28575">
          <a:solidFill>
            <a:schemeClr val="bg1"/>
          </a:solidFill>
        </a:ln>
      </dgm:spPr>
      <dgm:extLst>
        <a:ext uri="{E40237B7-FDA0-4F09-8148-C483321AD2D9}">
          <dgm14:cNvPr xmlns:dgm14="http://schemas.microsoft.com/office/drawing/2010/diagram" id="0" name="" descr="Magnifying glasses on yellow backdrop"/>
        </a:ext>
      </dgm:extLst>
    </dgm:pt>
    <dgm:pt modelId="{298188C8-2B4F-485D-A623-79995B9DC7C9}" type="pres">
      <dgm:prSet presAssocID="{EA044A65-61AB-4D7C-A2FD-F252BE5D18F4}" presName="ChildComposite" presStyleCnt="0"/>
      <dgm:spPr/>
    </dgm:pt>
    <dgm:pt modelId="{8B2CA6AB-0941-4A16-8AAE-EB03E21788A6}" type="pres">
      <dgm:prSet presAssocID="{EA044A65-61AB-4D7C-A2FD-F252BE5D18F4}" presName="Child" presStyleLbl="node1" presStyleIdx="0" presStyleCnt="0">
        <dgm:presLayoutVars>
          <dgm:chMax val="0"/>
          <dgm:chPref val="0"/>
          <dgm:bulletEnabled val="1"/>
        </dgm:presLayoutVars>
      </dgm:prSet>
      <dgm:spPr/>
    </dgm:pt>
    <dgm:pt modelId="{D4820165-2A71-429E-848E-FC62DBB6D674}" type="pres">
      <dgm:prSet presAssocID="{EA044A65-61AB-4D7C-A2FD-F252BE5D18F4}" presName="Parent" presStyleLbl="revTx" presStyleIdx="0" presStyleCnt="10">
        <dgm:presLayoutVars>
          <dgm:chMax val="1"/>
          <dgm:chPref val="0"/>
          <dgm:bulletEnabled val="1"/>
        </dgm:presLayoutVars>
      </dgm:prSet>
      <dgm:spPr/>
    </dgm:pt>
    <dgm:pt modelId="{0F3B6948-EA53-4B35-AE41-3931A6FFF8ED}" type="pres">
      <dgm:prSet presAssocID="{DFA4CBCB-DF56-4D28-A310-D88F513A2266}" presName="sibTrans" presStyleCnt="0"/>
      <dgm:spPr/>
    </dgm:pt>
    <dgm:pt modelId="{788B4A71-B7A6-4C5D-92B4-9F97ECB050EA}" type="pres">
      <dgm:prSet presAssocID="{F30AE6FC-29FA-4A78-9436-63AEB473AC09}" presName="composite" presStyleCnt="0">
        <dgm:presLayoutVars>
          <dgm:chMax val="1"/>
          <dgm:chPref val="1"/>
        </dgm:presLayoutVars>
      </dgm:prSet>
      <dgm:spPr/>
    </dgm:pt>
    <dgm:pt modelId="{9DA14FAA-E2D3-4926-8AD0-82A93F888A23}" type="pres">
      <dgm:prSet presAssocID="{F30AE6FC-29FA-4A78-9436-63AEB473AC09}" presName="Accent" presStyleLbl="trAlignAcc1" presStyleIdx="1" presStyleCnt="10">
        <dgm:presLayoutVars>
          <dgm:chMax val="0"/>
          <dgm:chPref val="0"/>
        </dgm:presLayoutVars>
      </dgm:prSet>
      <dgm:spPr/>
    </dgm:pt>
    <dgm:pt modelId="{E2197126-A611-4A30-B65B-0A75765DF24A}" type="pres">
      <dgm:prSet presAssocID="{F30AE6FC-29FA-4A78-9436-63AEB473AC09}" presName="Image" presStyleLbl="alignImgPlace1" presStyleIdx="1" presStyleCnt="10">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28575">
          <a:solidFill>
            <a:schemeClr val="bg1"/>
          </a:solidFill>
        </a:ln>
      </dgm:spPr>
      <dgm:extLst>
        <a:ext uri="{E40237B7-FDA0-4F09-8148-C483321AD2D9}">
          <dgm14:cNvPr xmlns:dgm14="http://schemas.microsoft.com/office/drawing/2010/diagram" id="0" name="" descr="3D folds of pink ribbon"/>
        </a:ext>
      </dgm:extLst>
    </dgm:pt>
    <dgm:pt modelId="{F188D145-08DF-4ED2-8BA8-4DABD1A6BFDB}" type="pres">
      <dgm:prSet presAssocID="{F30AE6FC-29FA-4A78-9436-63AEB473AC09}" presName="ChildComposite" presStyleCnt="0"/>
      <dgm:spPr/>
    </dgm:pt>
    <dgm:pt modelId="{5AA6AF1B-ED2A-43EA-AFC5-0F442072D797}" type="pres">
      <dgm:prSet presAssocID="{F30AE6FC-29FA-4A78-9436-63AEB473AC09}" presName="Child" presStyleLbl="node1" presStyleIdx="0" presStyleCnt="0">
        <dgm:presLayoutVars>
          <dgm:chMax val="0"/>
          <dgm:chPref val="0"/>
          <dgm:bulletEnabled val="1"/>
        </dgm:presLayoutVars>
      </dgm:prSet>
      <dgm:spPr/>
    </dgm:pt>
    <dgm:pt modelId="{E39303E2-545F-49C8-B233-EF0A4B98C24C}" type="pres">
      <dgm:prSet presAssocID="{F30AE6FC-29FA-4A78-9436-63AEB473AC09}" presName="Parent" presStyleLbl="revTx" presStyleIdx="1" presStyleCnt="10">
        <dgm:presLayoutVars>
          <dgm:chMax val="1"/>
          <dgm:chPref val="0"/>
          <dgm:bulletEnabled val="1"/>
        </dgm:presLayoutVars>
      </dgm:prSet>
      <dgm:spPr/>
    </dgm:pt>
    <dgm:pt modelId="{E00A3251-FA84-42CB-8719-4F8084B5BD5B}" type="pres">
      <dgm:prSet presAssocID="{B985DFB6-715C-44D9-A884-E3853A6EE522}" presName="sibTrans" presStyleCnt="0"/>
      <dgm:spPr/>
    </dgm:pt>
    <dgm:pt modelId="{6848CBD7-E5C7-456A-9C91-30D1347128AF}" type="pres">
      <dgm:prSet presAssocID="{0DADEB8D-5452-47DF-A754-FC400F283B2D}" presName="composite" presStyleCnt="0">
        <dgm:presLayoutVars>
          <dgm:chMax val="1"/>
          <dgm:chPref val="1"/>
        </dgm:presLayoutVars>
      </dgm:prSet>
      <dgm:spPr/>
    </dgm:pt>
    <dgm:pt modelId="{527F5A42-09B8-4529-B3BC-5C83F08389F4}" type="pres">
      <dgm:prSet presAssocID="{0DADEB8D-5452-47DF-A754-FC400F283B2D}" presName="Accent" presStyleLbl="trAlignAcc1" presStyleIdx="2" presStyleCnt="10">
        <dgm:presLayoutVars>
          <dgm:chMax val="0"/>
          <dgm:chPref val="0"/>
        </dgm:presLayoutVars>
      </dgm:prSet>
      <dgm:spPr/>
    </dgm:pt>
    <dgm:pt modelId="{2B180859-393F-431E-92F6-76ACCC5E5DA8}" type="pres">
      <dgm:prSet presAssocID="{0DADEB8D-5452-47DF-A754-FC400F283B2D}" presName="Image" presStyleLbl="alignImgPlace1" presStyleIdx="2" presStyleCnt="10">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28575">
          <a:solidFill>
            <a:schemeClr val="bg1"/>
          </a:solidFill>
        </a:ln>
      </dgm:spPr>
      <dgm:extLst>
        <a:ext uri="{E40237B7-FDA0-4F09-8148-C483321AD2D9}">
          <dgm14:cNvPr xmlns:dgm14="http://schemas.microsoft.com/office/drawing/2010/diagram" id="0" name="" descr="Pencil on notebook"/>
        </a:ext>
      </dgm:extLst>
    </dgm:pt>
    <dgm:pt modelId="{60CF3D12-40FA-425E-8070-9D6E458B09F1}" type="pres">
      <dgm:prSet presAssocID="{0DADEB8D-5452-47DF-A754-FC400F283B2D}" presName="ChildComposite" presStyleCnt="0"/>
      <dgm:spPr/>
    </dgm:pt>
    <dgm:pt modelId="{5C11E299-F4E0-4485-979F-F4295D012511}" type="pres">
      <dgm:prSet presAssocID="{0DADEB8D-5452-47DF-A754-FC400F283B2D}" presName="Child" presStyleLbl="node1" presStyleIdx="0" presStyleCnt="0">
        <dgm:presLayoutVars>
          <dgm:chMax val="0"/>
          <dgm:chPref val="0"/>
          <dgm:bulletEnabled val="1"/>
        </dgm:presLayoutVars>
      </dgm:prSet>
      <dgm:spPr/>
    </dgm:pt>
    <dgm:pt modelId="{31B8617F-38AC-4E30-AEC1-831AB87522FE}" type="pres">
      <dgm:prSet presAssocID="{0DADEB8D-5452-47DF-A754-FC400F283B2D}" presName="Parent" presStyleLbl="revTx" presStyleIdx="2" presStyleCnt="10">
        <dgm:presLayoutVars>
          <dgm:chMax val="1"/>
          <dgm:chPref val="0"/>
          <dgm:bulletEnabled val="1"/>
        </dgm:presLayoutVars>
      </dgm:prSet>
      <dgm:spPr/>
    </dgm:pt>
    <dgm:pt modelId="{3617AA3E-AFBC-450E-9142-601B99B9DDCB}" type="pres">
      <dgm:prSet presAssocID="{2A7414AD-054A-42CF-820E-8004A1726290}" presName="sibTrans" presStyleCnt="0"/>
      <dgm:spPr/>
    </dgm:pt>
    <dgm:pt modelId="{2B9F777B-A6AF-429D-BC89-E15924934E3D}" type="pres">
      <dgm:prSet presAssocID="{0A27C98B-213B-44F3-83C3-3A51535A9CCF}" presName="composite" presStyleCnt="0">
        <dgm:presLayoutVars>
          <dgm:chMax val="1"/>
          <dgm:chPref val="1"/>
        </dgm:presLayoutVars>
      </dgm:prSet>
      <dgm:spPr/>
    </dgm:pt>
    <dgm:pt modelId="{6DDF23EE-1D85-4A39-A083-D5DDF6194353}" type="pres">
      <dgm:prSet presAssocID="{0A27C98B-213B-44F3-83C3-3A51535A9CCF}" presName="Accent" presStyleLbl="trAlignAcc1" presStyleIdx="3" presStyleCnt="10">
        <dgm:presLayoutVars>
          <dgm:chMax val="0"/>
          <dgm:chPref val="0"/>
        </dgm:presLayoutVars>
      </dgm:prSet>
      <dgm:spPr/>
    </dgm:pt>
    <dgm:pt modelId="{ADDB969E-3905-4753-8094-77D54A2E57E3}" type="pres">
      <dgm:prSet presAssocID="{0A27C98B-213B-44F3-83C3-3A51535A9CCF}" presName="Image" presStyleLbl="alignImgPlace1" presStyleIdx="3" presStyleCnt="10">
        <dgm:presLayoutVars>
          <dgm:chMax val="0"/>
          <dgm:chPref val="0"/>
        </dgm:presLayoutVars>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28575">
          <a:solidFill>
            <a:schemeClr val="bg1"/>
          </a:solidFill>
        </a:ln>
      </dgm:spPr>
      <dgm:extLst>
        <a:ext uri="{E40237B7-FDA0-4F09-8148-C483321AD2D9}">
          <dgm14:cNvPr xmlns:dgm14="http://schemas.microsoft.com/office/drawing/2010/diagram" id="0" name="" descr="Hands held up high during a conference"/>
        </a:ext>
      </dgm:extLst>
    </dgm:pt>
    <dgm:pt modelId="{66673B45-0570-4574-96AF-954E2F4C2E80}" type="pres">
      <dgm:prSet presAssocID="{0A27C98B-213B-44F3-83C3-3A51535A9CCF}" presName="ChildComposite" presStyleCnt="0"/>
      <dgm:spPr/>
    </dgm:pt>
    <dgm:pt modelId="{0C013B5C-9D5E-4EA2-97A7-90AD656FDB34}" type="pres">
      <dgm:prSet presAssocID="{0A27C98B-213B-44F3-83C3-3A51535A9CCF}" presName="Child" presStyleLbl="node1" presStyleIdx="0" presStyleCnt="0">
        <dgm:presLayoutVars>
          <dgm:chMax val="0"/>
          <dgm:chPref val="0"/>
          <dgm:bulletEnabled val="1"/>
        </dgm:presLayoutVars>
      </dgm:prSet>
      <dgm:spPr/>
    </dgm:pt>
    <dgm:pt modelId="{0D5B98AA-F761-4A39-9C24-CAB8E6944141}" type="pres">
      <dgm:prSet presAssocID="{0A27C98B-213B-44F3-83C3-3A51535A9CCF}" presName="Parent" presStyleLbl="revTx" presStyleIdx="3" presStyleCnt="10">
        <dgm:presLayoutVars>
          <dgm:chMax val="1"/>
          <dgm:chPref val="0"/>
          <dgm:bulletEnabled val="1"/>
        </dgm:presLayoutVars>
      </dgm:prSet>
      <dgm:spPr/>
    </dgm:pt>
    <dgm:pt modelId="{4EE3BA7F-10BD-482E-A31A-6ADD4D9E571E}" type="pres">
      <dgm:prSet presAssocID="{93363EF4-BF60-47E4-9A8A-2FFA3EBFF40E}" presName="sibTrans" presStyleCnt="0"/>
      <dgm:spPr/>
    </dgm:pt>
    <dgm:pt modelId="{BBEC3A37-F04B-455E-B21D-D5494B789773}" type="pres">
      <dgm:prSet presAssocID="{C77526AA-D442-4A04-833A-DB9645089E4F}" presName="composite" presStyleCnt="0">
        <dgm:presLayoutVars>
          <dgm:chMax val="1"/>
          <dgm:chPref val="1"/>
        </dgm:presLayoutVars>
      </dgm:prSet>
      <dgm:spPr/>
    </dgm:pt>
    <dgm:pt modelId="{046C6A0A-8CB7-4268-9A41-871F3BB9ACCE}" type="pres">
      <dgm:prSet presAssocID="{C77526AA-D442-4A04-833A-DB9645089E4F}" presName="Accent" presStyleLbl="trAlignAcc1" presStyleIdx="4" presStyleCnt="10">
        <dgm:presLayoutVars>
          <dgm:chMax val="0"/>
          <dgm:chPref val="0"/>
        </dgm:presLayoutVars>
      </dgm:prSet>
      <dgm:spPr/>
    </dgm:pt>
    <dgm:pt modelId="{E0734BB9-E864-4774-86E8-DFBDAE967DED}" type="pres">
      <dgm:prSet presAssocID="{C77526AA-D442-4A04-833A-DB9645089E4F}" presName="Image" presStyleLbl="alignImgPlace1" presStyleIdx="4" presStyleCnt="10">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26000" r="-26000"/>
          </a:stretch>
        </a:blipFill>
        <a:ln w="28575">
          <a:solidFill>
            <a:schemeClr val="bg1"/>
          </a:solidFill>
        </a:ln>
      </dgm:spPr>
      <dgm:extLst>
        <a:ext uri="{E40237B7-FDA0-4F09-8148-C483321AD2D9}">
          <dgm14:cNvPr xmlns:dgm14="http://schemas.microsoft.com/office/drawing/2010/diagram" id="0" name="" descr="Close-up of stacked books"/>
        </a:ext>
      </dgm:extLst>
    </dgm:pt>
    <dgm:pt modelId="{7471A3D3-4F28-42BA-AD2B-C1F36B9F7681}" type="pres">
      <dgm:prSet presAssocID="{C77526AA-D442-4A04-833A-DB9645089E4F}" presName="ChildComposite" presStyleCnt="0"/>
      <dgm:spPr/>
    </dgm:pt>
    <dgm:pt modelId="{F7D3827D-B2AD-4666-873E-FC2880EC385B}" type="pres">
      <dgm:prSet presAssocID="{C77526AA-D442-4A04-833A-DB9645089E4F}" presName="Child" presStyleLbl="node1" presStyleIdx="0" presStyleCnt="0">
        <dgm:presLayoutVars>
          <dgm:chMax val="0"/>
          <dgm:chPref val="0"/>
          <dgm:bulletEnabled val="1"/>
        </dgm:presLayoutVars>
      </dgm:prSet>
      <dgm:spPr/>
    </dgm:pt>
    <dgm:pt modelId="{02A107B6-CB56-47D5-A25D-0203382F2F1E}" type="pres">
      <dgm:prSet presAssocID="{C77526AA-D442-4A04-833A-DB9645089E4F}" presName="Parent" presStyleLbl="revTx" presStyleIdx="4" presStyleCnt="10">
        <dgm:presLayoutVars>
          <dgm:chMax val="1"/>
          <dgm:chPref val="0"/>
          <dgm:bulletEnabled val="1"/>
        </dgm:presLayoutVars>
      </dgm:prSet>
      <dgm:spPr/>
    </dgm:pt>
    <dgm:pt modelId="{16B5E125-D08A-4E89-96AC-01EA25835D75}" type="pres">
      <dgm:prSet presAssocID="{674B68CE-5289-4E4C-B08A-9990F87B1BFD}" presName="sibTrans" presStyleCnt="0"/>
      <dgm:spPr/>
    </dgm:pt>
    <dgm:pt modelId="{6C819550-5795-49A5-8623-0A82D2D815E9}" type="pres">
      <dgm:prSet presAssocID="{27D3E253-01BE-4170-AA9F-227462A85B57}" presName="composite" presStyleCnt="0">
        <dgm:presLayoutVars>
          <dgm:chMax val="1"/>
          <dgm:chPref val="1"/>
        </dgm:presLayoutVars>
      </dgm:prSet>
      <dgm:spPr/>
    </dgm:pt>
    <dgm:pt modelId="{EA13BBB0-AD32-447F-8D63-7D6C2078316E}" type="pres">
      <dgm:prSet presAssocID="{27D3E253-01BE-4170-AA9F-227462A85B57}" presName="Accent" presStyleLbl="trAlignAcc1" presStyleIdx="5" presStyleCnt="10">
        <dgm:presLayoutVars>
          <dgm:chMax val="0"/>
          <dgm:chPref val="0"/>
        </dgm:presLayoutVars>
      </dgm:prSet>
      <dgm:spPr/>
    </dgm:pt>
    <dgm:pt modelId="{5853036D-3A83-4776-92F4-9EA3D758AFAB}" type="pres">
      <dgm:prSet presAssocID="{27D3E253-01BE-4170-AA9F-227462A85B57}" presName="Image" presStyleLbl="alignImgPlace1" presStyleIdx="5" presStyleCnt="10">
        <dgm:presLayoutVars>
          <dgm:chMax val="0"/>
          <dgm:chPref val="0"/>
        </dgm:presLayoutVars>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14000" r="-14000"/>
          </a:stretch>
        </a:blipFill>
        <a:ln w="28575">
          <a:solidFill>
            <a:schemeClr val="bg1"/>
          </a:solidFill>
        </a:ln>
      </dgm:spPr>
      <dgm:extLst>
        <a:ext uri="{E40237B7-FDA0-4F09-8148-C483321AD2D9}">
          <dgm14:cNvPr xmlns:dgm14="http://schemas.microsoft.com/office/drawing/2010/diagram" id="0" name="" descr="Person crossing suspension bridge"/>
        </a:ext>
      </dgm:extLst>
    </dgm:pt>
    <dgm:pt modelId="{8B8E0285-1CD2-4FED-9F6E-14A323A5A741}" type="pres">
      <dgm:prSet presAssocID="{27D3E253-01BE-4170-AA9F-227462A85B57}" presName="ChildComposite" presStyleCnt="0"/>
      <dgm:spPr/>
    </dgm:pt>
    <dgm:pt modelId="{F3453ECC-8D2C-45EA-B8FC-FD7155C2C91C}" type="pres">
      <dgm:prSet presAssocID="{27D3E253-01BE-4170-AA9F-227462A85B57}" presName="Child" presStyleLbl="node1" presStyleIdx="0" presStyleCnt="0">
        <dgm:presLayoutVars>
          <dgm:chMax val="0"/>
          <dgm:chPref val="0"/>
          <dgm:bulletEnabled val="1"/>
        </dgm:presLayoutVars>
      </dgm:prSet>
      <dgm:spPr/>
    </dgm:pt>
    <dgm:pt modelId="{F318F24B-F53E-4B2D-82E3-72400A92B2BD}" type="pres">
      <dgm:prSet presAssocID="{27D3E253-01BE-4170-AA9F-227462A85B57}" presName="Parent" presStyleLbl="revTx" presStyleIdx="5" presStyleCnt="10">
        <dgm:presLayoutVars>
          <dgm:chMax val="1"/>
          <dgm:chPref val="0"/>
          <dgm:bulletEnabled val="1"/>
        </dgm:presLayoutVars>
      </dgm:prSet>
      <dgm:spPr/>
    </dgm:pt>
    <dgm:pt modelId="{31ABCC8D-C4E2-4A12-A10A-EEE583F1CE01}" type="pres">
      <dgm:prSet presAssocID="{4C66E968-56A6-4D75-A63F-276A1B0DBE4E}" presName="sibTrans" presStyleCnt="0"/>
      <dgm:spPr/>
    </dgm:pt>
    <dgm:pt modelId="{616D1875-A0CE-4F1C-8F2D-E1EAE40ED724}" type="pres">
      <dgm:prSet presAssocID="{72A7651C-E894-438C-B070-3337CD79EF99}" presName="composite" presStyleCnt="0">
        <dgm:presLayoutVars>
          <dgm:chMax val="1"/>
          <dgm:chPref val="1"/>
        </dgm:presLayoutVars>
      </dgm:prSet>
      <dgm:spPr/>
    </dgm:pt>
    <dgm:pt modelId="{820D6096-7532-4FAD-B4C6-3C634B20C82F}" type="pres">
      <dgm:prSet presAssocID="{72A7651C-E894-438C-B070-3337CD79EF99}" presName="Accent" presStyleLbl="trAlignAcc1" presStyleIdx="6" presStyleCnt="10">
        <dgm:presLayoutVars>
          <dgm:chMax val="0"/>
          <dgm:chPref val="0"/>
        </dgm:presLayoutVars>
      </dgm:prSet>
      <dgm:spPr/>
    </dgm:pt>
    <dgm:pt modelId="{0284A36D-DCE5-4556-B39F-72CDD19D861C}" type="pres">
      <dgm:prSet presAssocID="{72A7651C-E894-438C-B070-3337CD79EF99}" presName="Image" presStyleLbl="alignImgPlace1" presStyleIdx="6" presStyleCnt="10">
        <dgm:presLayoutVars>
          <dgm:chMax val="0"/>
          <dgm:chPref val="0"/>
        </dgm:presLayoutVars>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l="-14000" r="-14000"/>
          </a:stretch>
        </a:blipFill>
        <a:ln w="28575">
          <a:solidFill>
            <a:schemeClr val="bg1"/>
          </a:solidFill>
        </a:ln>
      </dgm:spPr>
      <dgm:extLst>
        <a:ext uri="{E40237B7-FDA0-4F09-8148-C483321AD2D9}">
          <dgm14:cNvPr xmlns:dgm14="http://schemas.microsoft.com/office/drawing/2010/diagram" id="0" name="" descr="Laptop and a notebook on a table"/>
        </a:ext>
      </dgm:extLst>
    </dgm:pt>
    <dgm:pt modelId="{F2AA1889-7AC7-4709-A022-DCBE2DCFFE25}" type="pres">
      <dgm:prSet presAssocID="{72A7651C-E894-438C-B070-3337CD79EF99}" presName="ChildComposite" presStyleCnt="0"/>
      <dgm:spPr/>
    </dgm:pt>
    <dgm:pt modelId="{F0E521A7-9951-47D1-8FBB-C98DF1D9327B}" type="pres">
      <dgm:prSet presAssocID="{72A7651C-E894-438C-B070-3337CD79EF99}" presName="Child" presStyleLbl="node1" presStyleIdx="0" presStyleCnt="0">
        <dgm:presLayoutVars>
          <dgm:chMax val="0"/>
          <dgm:chPref val="0"/>
          <dgm:bulletEnabled val="1"/>
        </dgm:presLayoutVars>
      </dgm:prSet>
      <dgm:spPr/>
    </dgm:pt>
    <dgm:pt modelId="{24BF0420-8009-4A04-99B7-949111AEC900}" type="pres">
      <dgm:prSet presAssocID="{72A7651C-E894-438C-B070-3337CD79EF99}" presName="Parent" presStyleLbl="revTx" presStyleIdx="6" presStyleCnt="10">
        <dgm:presLayoutVars>
          <dgm:chMax val="1"/>
          <dgm:chPref val="0"/>
          <dgm:bulletEnabled val="1"/>
        </dgm:presLayoutVars>
      </dgm:prSet>
      <dgm:spPr/>
    </dgm:pt>
    <dgm:pt modelId="{0D203202-35F5-4C5F-9769-3291FC3C9B8F}" type="pres">
      <dgm:prSet presAssocID="{D98D1F88-10FA-46D5-998E-F689083D02AC}" presName="sibTrans" presStyleCnt="0"/>
      <dgm:spPr/>
    </dgm:pt>
    <dgm:pt modelId="{97E293A0-E86D-4CDE-AE94-757296D8E0F3}" type="pres">
      <dgm:prSet presAssocID="{A71B1645-6CA5-4F21-9013-1F81394AF116}" presName="composite" presStyleCnt="0">
        <dgm:presLayoutVars>
          <dgm:chMax val="1"/>
          <dgm:chPref val="1"/>
        </dgm:presLayoutVars>
      </dgm:prSet>
      <dgm:spPr/>
    </dgm:pt>
    <dgm:pt modelId="{15387AC1-7CB5-4C97-811A-E63D85470DFD}" type="pres">
      <dgm:prSet presAssocID="{A71B1645-6CA5-4F21-9013-1F81394AF116}" presName="Accent" presStyleLbl="trAlignAcc1" presStyleIdx="7" presStyleCnt="10">
        <dgm:presLayoutVars>
          <dgm:chMax val="0"/>
          <dgm:chPref val="0"/>
        </dgm:presLayoutVars>
      </dgm:prSet>
      <dgm:spPr/>
    </dgm:pt>
    <dgm:pt modelId="{40D2E94A-82A1-4F93-A50C-8269600D1165}" type="pres">
      <dgm:prSet presAssocID="{A71B1645-6CA5-4F21-9013-1F81394AF116}" presName="Image" presStyleLbl="alignImgPlace1" presStyleIdx="7" presStyleCnt="10">
        <dgm:presLayoutVars>
          <dgm:chMax val="0"/>
          <dgm:chPref val="0"/>
        </dgm:presLayoutVars>
      </dgm:prSet>
      <dgm:spPr>
        <a:blipFill>
          <a:blip xmlns:r="http://schemas.openxmlformats.org/officeDocument/2006/relationships" r:embed="rId8">
            <a:extLst>
              <a:ext uri="{28A0092B-C50C-407E-A947-70E740481C1C}">
                <a14:useLocalDpi xmlns:a14="http://schemas.microsoft.com/office/drawing/2010/main" val="0"/>
              </a:ext>
            </a:extLst>
          </a:blip>
          <a:srcRect/>
          <a:stretch>
            <a:fillRect l="-14000" r="-14000"/>
          </a:stretch>
        </a:blipFill>
        <a:ln w="28575">
          <a:solidFill>
            <a:schemeClr val="bg1"/>
          </a:solidFill>
        </a:ln>
      </dgm:spPr>
      <dgm:extLst>
        <a:ext uri="{E40237B7-FDA0-4F09-8148-C483321AD2D9}">
          <dgm14:cNvPr xmlns:dgm14="http://schemas.microsoft.com/office/drawing/2010/diagram" id="0" name="" descr="Close-up of wrapped package"/>
        </a:ext>
      </dgm:extLst>
    </dgm:pt>
    <dgm:pt modelId="{F698305F-24B6-443E-AE2B-2D6D64FA002E}" type="pres">
      <dgm:prSet presAssocID="{A71B1645-6CA5-4F21-9013-1F81394AF116}" presName="ChildComposite" presStyleCnt="0"/>
      <dgm:spPr/>
    </dgm:pt>
    <dgm:pt modelId="{4F84E81B-1D0F-4BEC-9172-3708481C99D1}" type="pres">
      <dgm:prSet presAssocID="{A71B1645-6CA5-4F21-9013-1F81394AF116}" presName="Child" presStyleLbl="node1" presStyleIdx="0" presStyleCnt="0">
        <dgm:presLayoutVars>
          <dgm:chMax val="0"/>
          <dgm:chPref val="0"/>
          <dgm:bulletEnabled val="1"/>
        </dgm:presLayoutVars>
      </dgm:prSet>
      <dgm:spPr/>
    </dgm:pt>
    <dgm:pt modelId="{C48903F5-D020-45BB-903D-F3F40AB2EEE1}" type="pres">
      <dgm:prSet presAssocID="{A71B1645-6CA5-4F21-9013-1F81394AF116}" presName="Parent" presStyleLbl="revTx" presStyleIdx="7" presStyleCnt="10">
        <dgm:presLayoutVars>
          <dgm:chMax val="1"/>
          <dgm:chPref val="0"/>
          <dgm:bulletEnabled val="1"/>
        </dgm:presLayoutVars>
      </dgm:prSet>
      <dgm:spPr/>
    </dgm:pt>
    <dgm:pt modelId="{943A3D85-67D9-402A-BC29-3EA14EA42734}" type="pres">
      <dgm:prSet presAssocID="{716F67EA-DB3F-4AC7-BABA-7C810102C29E}" presName="sibTrans" presStyleCnt="0"/>
      <dgm:spPr/>
    </dgm:pt>
    <dgm:pt modelId="{8B76B380-17B6-4A71-8DE6-34D4F4645CCD}" type="pres">
      <dgm:prSet presAssocID="{2D90967F-4699-4850-B23D-08241BCFF9C9}" presName="composite" presStyleCnt="0">
        <dgm:presLayoutVars>
          <dgm:chMax val="1"/>
          <dgm:chPref val="1"/>
        </dgm:presLayoutVars>
      </dgm:prSet>
      <dgm:spPr/>
    </dgm:pt>
    <dgm:pt modelId="{5B7BBCB1-AA6A-4075-840E-2944E5EF554B}" type="pres">
      <dgm:prSet presAssocID="{2D90967F-4699-4850-B23D-08241BCFF9C9}" presName="Accent" presStyleLbl="trAlignAcc1" presStyleIdx="8" presStyleCnt="10">
        <dgm:presLayoutVars>
          <dgm:chMax val="0"/>
          <dgm:chPref val="0"/>
        </dgm:presLayoutVars>
      </dgm:prSet>
      <dgm:spPr/>
    </dgm:pt>
    <dgm:pt modelId="{F0655223-C469-4A5D-8FE5-3DAFE30D5F9A}" type="pres">
      <dgm:prSet presAssocID="{2D90967F-4699-4850-B23D-08241BCFF9C9}" presName="Image" presStyleLbl="alignImgPlace1" presStyleIdx="8" presStyleCnt="10">
        <dgm:presLayoutVars>
          <dgm:chMax val="0"/>
          <dgm:chPref val="0"/>
        </dgm:presLayoutVars>
      </dgm:prSet>
      <dgm:spPr>
        <a:blipFill>
          <a:blip xmlns:r="http://schemas.openxmlformats.org/officeDocument/2006/relationships" r:embed="rId9">
            <a:extLst>
              <a:ext uri="{28A0092B-C50C-407E-A947-70E740481C1C}">
                <a14:useLocalDpi xmlns:a14="http://schemas.microsoft.com/office/drawing/2010/main" val="0"/>
              </a:ext>
            </a:extLst>
          </a:blip>
          <a:srcRect/>
          <a:stretch>
            <a:fillRect l="-16000" r="-16000"/>
          </a:stretch>
        </a:blipFill>
        <a:ln w="28575">
          <a:solidFill>
            <a:schemeClr val="bg1"/>
          </a:solidFill>
        </a:ln>
      </dgm:spPr>
      <dgm:extLst>
        <a:ext uri="{E40237B7-FDA0-4F09-8148-C483321AD2D9}">
          <dgm14:cNvPr xmlns:dgm14="http://schemas.microsoft.com/office/drawing/2010/diagram" id="0" name="" descr="Empty classroom"/>
        </a:ext>
      </dgm:extLst>
    </dgm:pt>
    <dgm:pt modelId="{C869F3E5-B1B1-421E-ABF2-F7765C37547B}" type="pres">
      <dgm:prSet presAssocID="{2D90967F-4699-4850-B23D-08241BCFF9C9}" presName="ChildComposite" presStyleCnt="0"/>
      <dgm:spPr/>
    </dgm:pt>
    <dgm:pt modelId="{ED2F449E-5C25-4A03-8CD5-00089E67E8B9}" type="pres">
      <dgm:prSet presAssocID="{2D90967F-4699-4850-B23D-08241BCFF9C9}" presName="Child" presStyleLbl="node1" presStyleIdx="0" presStyleCnt="0">
        <dgm:presLayoutVars>
          <dgm:chMax val="0"/>
          <dgm:chPref val="0"/>
          <dgm:bulletEnabled val="1"/>
        </dgm:presLayoutVars>
      </dgm:prSet>
      <dgm:spPr/>
    </dgm:pt>
    <dgm:pt modelId="{2A8708EB-F562-4A64-8B2D-9F6320A3CCCC}" type="pres">
      <dgm:prSet presAssocID="{2D90967F-4699-4850-B23D-08241BCFF9C9}" presName="Parent" presStyleLbl="revTx" presStyleIdx="8" presStyleCnt="10">
        <dgm:presLayoutVars>
          <dgm:chMax val="1"/>
          <dgm:chPref val="0"/>
          <dgm:bulletEnabled val="1"/>
        </dgm:presLayoutVars>
      </dgm:prSet>
      <dgm:spPr/>
    </dgm:pt>
    <dgm:pt modelId="{2CC09728-68A2-4719-BF12-5A90BD80EA10}" type="pres">
      <dgm:prSet presAssocID="{3650394C-BB78-4372-A0CE-A1BD6C331A1B}" presName="sibTrans" presStyleCnt="0"/>
      <dgm:spPr/>
    </dgm:pt>
    <dgm:pt modelId="{64F19C96-8431-44F7-A225-4376838E7BE9}" type="pres">
      <dgm:prSet presAssocID="{5D3618F0-8172-4F02-83A9-D2298FB2665D}" presName="composite" presStyleCnt="0">
        <dgm:presLayoutVars>
          <dgm:chMax val="1"/>
          <dgm:chPref val="1"/>
        </dgm:presLayoutVars>
      </dgm:prSet>
      <dgm:spPr/>
    </dgm:pt>
    <dgm:pt modelId="{1BF65C13-C620-4D9E-AE71-2355268ED968}" type="pres">
      <dgm:prSet presAssocID="{5D3618F0-8172-4F02-83A9-D2298FB2665D}" presName="Accent" presStyleLbl="trAlignAcc1" presStyleIdx="9" presStyleCnt="10">
        <dgm:presLayoutVars>
          <dgm:chMax val="0"/>
          <dgm:chPref val="0"/>
        </dgm:presLayoutVars>
      </dgm:prSet>
      <dgm:spPr/>
    </dgm:pt>
    <dgm:pt modelId="{BF9BF3CE-401B-4DDB-81D9-3CD13CF5FC5C}" type="pres">
      <dgm:prSet presAssocID="{5D3618F0-8172-4F02-83A9-D2298FB2665D}" presName="Image" presStyleLbl="alignImgPlace1" presStyleIdx="9" presStyleCnt="10">
        <dgm:presLayoutVars>
          <dgm:chMax val="0"/>
          <dgm:chPref val="0"/>
        </dgm:presLayoutVars>
      </dgm:prSet>
      <dgm:spPr>
        <a:blipFill>
          <a:blip xmlns:r="http://schemas.openxmlformats.org/officeDocument/2006/relationships" r:embed="rId10">
            <a:extLst>
              <a:ext uri="{28A0092B-C50C-407E-A947-70E740481C1C}">
                <a14:useLocalDpi xmlns:a14="http://schemas.microsoft.com/office/drawing/2010/main" val="0"/>
              </a:ext>
            </a:extLst>
          </a:blip>
          <a:srcRect/>
          <a:stretch>
            <a:fillRect l="-14000" r="-14000"/>
          </a:stretch>
        </a:blipFill>
        <a:ln w="28575">
          <a:solidFill>
            <a:schemeClr val="bg1"/>
          </a:solidFill>
        </a:ln>
      </dgm:spPr>
      <dgm:extLst>
        <a:ext uri="{E40237B7-FDA0-4F09-8148-C483321AD2D9}">
          <dgm14:cNvPr xmlns:dgm14="http://schemas.microsoft.com/office/drawing/2010/diagram" id="0" name="" descr="Group of smiling school children"/>
        </a:ext>
      </dgm:extLst>
    </dgm:pt>
    <dgm:pt modelId="{928AB352-4027-4A69-A368-84F628C74782}" type="pres">
      <dgm:prSet presAssocID="{5D3618F0-8172-4F02-83A9-D2298FB2665D}" presName="ChildComposite" presStyleCnt="0"/>
      <dgm:spPr/>
    </dgm:pt>
    <dgm:pt modelId="{090C3041-0827-4690-98B1-14F76F77CEC1}" type="pres">
      <dgm:prSet presAssocID="{5D3618F0-8172-4F02-83A9-D2298FB2665D}" presName="Child" presStyleLbl="node1" presStyleIdx="0" presStyleCnt="0">
        <dgm:presLayoutVars>
          <dgm:chMax val="0"/>
          <dgm:chPref val="0"/>
          <dgm:bulletEnabled val="1"/>
        </dgm:presLayoutVars>
      </dgm:prSet>
      <dgm:spPr/>
    </dgm:pt>
    <dgm:pt modelId="{3C5A695C-A3CC-49F8-BF88-FE1C3E783F19}" type="pres">
      <dgm:prSet presAssocID="{5D3618F0-8172-4F02-83A9-D2298FB2665D}" presName="Parent" presStyleLbl="revTx" presStyleIdx="9" presStyleCnt="10">
        <dgm:presLayoutVars>
          <dgm:chMax val="1"/>
          <dgm:chPref val="0"/>
          <dgm:bulletEnabled val="1"/>
        </dgm:presLayoutVars>
      </dgm:prSet>
      <dgm:spPr/>
    </dgm:pt>
  </dgm:ptLst>
  <dgm:cxnLst>
    <dgm:cxn modelId="{19DBFB07-B1F5-47CC-A5B6-FD01F27ECA20}" type="presOf" srcId="{0DADEB8D-5452-47DF-A754-FC400F283B2D}" destId="{31B8617F-38AC-4E30-AEC1-831AB87522FE}" srcOrd="0" destOrd="0" presId="urn:microsoft.com/office/officeart/2008/layout/CaptionedPictures"/>
    <dgm:cxn modelId="{DF534A08-16FC-4A35-AB10-1311A8D6ACAA}" type="presOf" srcId="{EA044A65-61AB-4D7C-A2FD-F252BE5D18F4}" destId="{D4820165-2A71-429E-848E-FC62DBB6D674}" srcOrd="0" destOrd="0" presId="urn:microsoft.com/office/officeart/2008/layout/CaptionedPictures"/>
    <dgm:cxn modelId="{BE76CF0A-F986-4370-A907-0D6A1814A713}" srcId="{21492309-C762-41CD-A2E5-55A02AD35224}" destId="{0DADEB8D-5452-47DF-A754-FC400F283B2D}" srcOrd="2" destOrd="0" parTransId="{0D800462-0848-40A7-915A-AC5D10FD3204}" sibTransId="{2A7414AD-054A-42CF-820E-8004A1726290}"/>
    <dgm:cxn modelId="{06089E11-32B7-49F7-A832-2083F599EA3F}" srcId="{21492309-C762-41CD-A2E5-55A02AD35224}" destId="{F30AE6FC-29FA-4A78-9436-63AEB473AC09}" srcOrd="1" destOrd="0" parTransId="{30911F47-4EBE-4706-8D61-004B27891357}" sibTransId="{B985DFB6-715C-44D9-A884-E3853A6EE522}"/>
    <dgm:cxn modelId="{AB64CD28-C8F4-4F15-AB67-B220DCFF2649}" type="presOf" srcId="{72A7651C-E894-438C-B070-3337CD79EF99}" destId="{24BF0420-8009-4A04-99B7-949111AEC900}" srcOrd="0" destOrd="0" presId="urn:microsoft.com/office/officeart/2008/layout/CaptionedPictures"/>
    <dgm:cxn modelId="{692AF834-AB5E-4859-B94C-7A1A4C8CEA09}" type="presOf" srcId="{F30AE6FC-29FA-4A78-9436-63AEB473AC09}" destId="{E39303E2-545F-49C8-B233-EF0A4B98C24C}" srcOrd="0" destOrd="0" presId="urn:microsoft.com/office/officeart/2008/layout/CaptionedPictures"/>
    <dgm:cxn modelId="{8D666C3C-8ABD-4A8D-BE78-0F27C265F085}" srcId="{21492309-C762-41CD-A2E5-55A02AD35224}" destId="{2D90967F-4699-4850-B23D-08241BCFF9C9}" srcOrd="8" destOrd="0" parTransId="{F960E104-062C-43AF-8F9B-7E3438E0CCE5}" sibTransId="{3650394C-BB78-4372-A0CE-A1BD6C331A1B}"/>
    <dgm:cxn modelId="{A52D8643-5821-4943-B22C-4ECB20DEA173}" type="presOf" srcId="{27D3E253-01BE-4170-AA9F-227462A85B57}" destId="{F318F24B-F53E-4B2D-82E3-72400A92B2BD}" srcOrd="0" destOrd="0" presId="urn:microsoft.com/office/officeart/2008/layout/CaptionedPictures"/>
    <dgm:cxn modelId="{D8753A68-9276-4C01-B7B1-1316D0BC037B}" type="presOf" srcId="{A71B1645-6CA5-4F21-9013-1F81394AF116}" destId="{C48903F5-D020-45BB-903D-F3F40AB2EEE1}" srcOrd="0" destOrd="0" presId="urn:microsoft.com/office/officeart/2008/layout/CaptionedPictures"/>
    <dgm:cxn modelId="{3A1FAA48-D6EF-4E12-B78B-EB62678BA8BD}" srcId="{21492309-C762-41CD-A2E5-55A02AD35224}" destId="{0A27C98B-213B-44F3-83C3-3A51535A9CCF}" srcOrd="3" destOrd="0" parTransId="{1CB0D098-2CB5-489A-87CA-B9967DAB3412}" sibTransId="{93363EF4-BF60-47E4-9A8A-2FFA3EBFF40E}"/>
    <dgm:cxn modelId="{26AEFF74-D53B-4AE1-B8CE-FDBBEC07A4E0}" srcId="{21492309-C762-41CD-A2E5-55A02AD35224}" destId="{72A7651C-E894-438C-B070-3337CD79EF99}" srcOrd="6" destOrd="0" parTransId="{361E8122-2CA5-4379-990A-B29A9D75182E}" sibTransId="{D98D1F88-10FA-46D5-998E-F689083D02AC}"/>
    <dgm:cxn modelId="{3313275A-21A2-42EF-9709-96EE799DFF66}" type="presOf" srcId="{2D90967F-4699-4850-B23D-08241BCFF9C9}" destId="{2A8708EB-F562-4A64-8B2D-9F6320A3CCCC}" srcOrd="0" destOrd="0" presId="urn:microsoft.com/office/officeart/2008/layout/CaptionedPictures"/>
    <dgm:cxn modelId="{F7480CA4-EC4C-4224-BB6C-41C9F09ABF3F}" type="presOf" srcId="{C77526AA-D442-4A04-833A-DB9645089E4F}" destId="{02A107B6-CB56-47D5-A25D-0203382F2F1E}" srcOrd="0" destOrd="0" presId="urn:microsoft.com/office/officeart/2008/layout/CaptionedPictures"/>
    <dgm:cxn modelId="{8C417CA4-9274-41BF-AA6C-50969F47371B}" srcId="{21492309-C762-41CD-A2E5-55A02AD35224}" destId="{C77526AA-D442-4A04-833A-DB9645089E4F}" srcOrd="4" destOrd="0" parTransId="{ACC88350-3543-41DF-9A43-0989F0B74F36}" sibTransId="{674B68CE-5289-4E4C-B08A-9990F87B1BFD}"/>
    <dgm:cxn modelId="{96B381B5-31CA-4D9D-B235-16DA44670F05}" type="presOf" srcId="{21492309-C762-41CD-A2E5-55A02AD35224}" destId="{5A645FA9-02C7-429B-A12D-EDB087E93E82}" srcOrd="0" destOrd="0" presId="urn:microsoft.com/office/officeart/2008/layout/CaptionedPictures"/>
    <dgm:cxn modelId="{9A2622BF-FC67-4684-9E21-FD011D54288C}" srcId="{21492309-C762-41CD-A2E5-55A02AD35224}" destId="{27D3E253-01BE-4170-AA9F-227462A85B57}" srcOrd="5" destOrd="0" parTransId="{24F3CBD7-BAEF-45A3-80EE-9A816AC677DC}" sibTransId="{4C66E968-56A6-4D75-A63F-276A1B0DBE4E}"/>
    <dgm:cxn modelId="{EAC667D0-F924-4FE2-ABC7-5487020D2FDA}" srcId="{21492309-C762-41CD-A2E5-55A02AD35224}" destId="{A71B1645-6CA5-4F21-9013-1F81394AF116}" srcOrd="7" destOrd="0" parTransId="{4718703F-D607-4084-8B79-5FF6326F5076}" sibTransId="{716F67EA-DB3F-4AC7-BABA-7C810102C29E}"/>
    <dgm:cxn modelId="{357D3ADE-24FB-4DD9-8488-63EBCBE99EAF}" srcId="{21492309-C762-41CD-A2E5-55A02AD35224}" destId="{5D3618F0-8172-4F02-83A9-D2298FB2665D}" srcOrd="9" destOrd="0" parTransId="{EED24A57-E387-4CA3-9166-41ABAEE36EFD}" sibTransId="{AC0C842E-7AA6-4F96-AECF-323FF6646925}"/>
    <dgm:cxn modelId="{AF65EAE1-9C3D-4221-8E40-9FE4B30D9F12}" type="presOf" srcId="{5D3618F0-8172-4F02-83A9-D2298FB2665D}" destId="{3C5A695C-A3CC-49F8-BF88-FE1C3E783F19}" srcOrd="0" destOrd="0" presId="urn:microsoft.com/office/officeart/2008/layout/CaptionedPictures"/>
    <dgm:cxn modelId="{BB2CE7E9-69FD-4200-9DB6-84DCC5BFB42D}" srcId="{21492309-C762-41CD-A2E5-55A02AD35224}" destId="{EA044A65-61AB-4D7C-A2FD-F252BE5D18F4}" srcOrd="0" destOrd="0" parTransId="{7626FBE1-A5C0-47AF-907F-3A2D09D74D8D}" sibTransId="{DFA4CBCB-DF56-4D28-A310-D88F513A2266}"/>
    <dgm:cxn modelId="{DBAAC9FF-21B1-4F53-B6B4-142E1DDAFFAF}" type="presOf" srcId="{0A27C98B-213B-44F3-83C3-3A51535A9CCF}" destId="{0D5B98AA-F761-4A39-9C24-CAB8E6944141}" srcOrd="0" destOrd="0" presId="urn:microsoft.com/office/officeart/2008/layout/CaptionedPictures"/>
    <dgm:cxn modelId="{ED47831E-21C7-4C01-B908-DD970A938766}" type="presParOf" srcId="{5A645FA9-02C7-429B-A12D-EDB087E93E82}" destId="{17A9C92E-7842-4C59-9A59-0E2ACFD0BF2B}" srcOrd="0" destOrd="0" presId="urn:microsoft.com/office/officeart/2008/layout/CaptionedPictures"/>
    <dgm:cxn modelId="{E82F9FED-ADE8-43B0-B099-02DD43761796}" type="presParOf" srcId="{17A9C92E-7842-4C59-9A59-0E2ACFD0BF2B}" destId="{4BCB6C5C-B7A2-414A-9636-E931E909F27B}" srcOrd="0" destOrd="0" presId="urn:microsoft.com/office/officeart/2008/layout/CaptionedPictures"/>
    <dgm:cxn modelId="{5209CDE8-273F-4C30-AF34-DD9E24A9443C}" type="presParOf" srcId="{17A9C92E-7842-4C59-9A59-0E2ACFD0BF2B}" destId="{BAAA53E1-EE6E-485C-B9F9-CB928E19D296}" srcOrd="1" destOrd="0" presId="urn:microsoft.com/office/officeart/2008/layout/CaptionedPictures"/>
    <dgm:cxn modelId="{05E042C1-40C6-4DC3-ABD2-2B4852C5831F}" type="presParOf" srcId="{17A9C92E-7842-4C59-9A59-0E2ACFD0BF2B}" destId="{298188C8-2B4F-485D-A623-79995B9DC7C9}" srcOrd="2" destOrd="0" presId="urn:microsoft.com/office/officeart/2008/layout/CaptionedPictures"/>
    <dgm:cxn modelId="{66228B86-1719-47A5-A418-16A51F88215C}" type="presParOf" srcId="{298188C8-2B4F-485D-A623-79995B9DC7C9}" destId="{8B2CA6AB-0941-4A16-8AAE-EB03E21788A6}" srcOrd="0" destOrd="0" presId="urn:microsoft.com/office/officeart/2008/layout/CaptionedPictures"/>
    <dgm:cxn modelId="{9FC23206-5376-457C-B448-007387C896FC}" type="presParOf" srcId="{298188C8-2B4F-485D-A623-79995B9DC7C9}" destId="{D4820165-2A71-429E-848E-FC62DBB6D674}" srcOrd="1" destOrd="0" presId="urn:microsoft.com/office/officeart/2008/layout/CaptionedPictures"/>
    <dgm:cxn modelId="{9B68DF78-740D-4A86-B850-416F9C7622F5}" type="presParOf" srcId="{5A645FA9-02C7-429B-A12D-EDB087E93E82}" destId="{0F3B6948-EA53-4B35-AE41-3931A6FFF8ED}" srcOrd="1" destOrd="0" presId="urn:microsoft.com/office/officeart/2008/layout/CaptionedPictures"/>
    <dgm:cxn modelId="{011C3610-4263-4A35-B31A-2F7184E82624}" type="presParOf" srcId="{5A645FA9-02C7-429B-A12D-EDB087E93E82}" destId="{788B4A71-B7A6-4C5D-92B4-9F97ECB050EA}" srcOrd="2" destOrd="0" presId="urn:microsoft.com/office/officeart/2008/layout/CaptionedPictures"/>
    <dgm:cxn modelId="{C5585E35-5325-49C2-854E-04E5032F6279}" type="presParOf" srcId="{788B4A71-B7A6-4C5D-92B4-9F97ECB050EA}" destId="{9DA14FAA-E2D3-4926-8AD0-82A93F888A23}" srcOrd="0" destOrd="0" presId="urn:microsoft.com/office/officeart/2008/layout/CaptionedPictures"/>
    <dgm:cxn modelId="{51068201-A42C-4318-B6C5-FAB49A6AA379}" type="presParOf" srcId="{788B4A71-B7A6-4C5D-92B4-9F97ECB050EA}" destId="{E2197126-A611-4A30-B65B-0A75765DF24A}" srcOrd="1" destOrd="0" presId="urn:microsoft.com/office/officeart/2008/layout/CaptionedPictures"/>
    <dgm:cxn modelId="{D23C56F2-A7CE-4F06-90CD-55370154C030}" type="presParOf" srcId="{788B4A71-B7A6-4C5D-92B4-9F97ECB050EA}" destId="{F188D145-08DF-4ED2-8BA8-4DABD1A6BFDB}" srcOrd="2" destOrd="0" presId="urn:microsoft.com/office/officeart/2008/layout/CaptionedPictures"/>
    <dgm:cxn modelId="{A9B9E1B7-7367-41DD-B7A6-4BF307C39C11}" type="presParOf" srcId="{F188D145-08DF-4ED2-8BA8-4DABD1A6BFDB}" destId="{5AA6AF1B-ED2A-43EA-AFC5-0F442072D797}" srcOrd="0" destOrd="0" presId="urn:microsoft.com/office/officeart/2008/layout/CaptionedPictures"/>
    <dgm:cxn modelId="{FB3D4120-4A69-4ED8-A6C3-2757157526F5}" type="presParOf" srcId="{F188D145-08DF-4ED2-8BA8-4DABD1A6BFDB}" destId="{E39303E2-545F-49C8-B233-EF0A4B98C24C}" srcOrd="1" destOrd="0" presId="urn:microsoft.com/office/officeart/2008/layout/CaptionedPictures"/>
    <dgm:cxn modelId="{9C47D8D4-5E21-46DB-866A-45EEAD318F51}" type="presParOf" srcId="{5A645FA9-02C7-429B-A12D-EDB087E93E82}" destId="{E00A3251-FA84-42CB-8719-4F8084B5BD5B}" srcOrd="3" destOrd="0" presId="urn:microsoft.com/office/officeart/2008/layout/CaptionedPictures"/>
    <dgm:cxn modelId="{5DD8E251-86E0-4DCB-BBCC-44A58AB3D6B0}" type="presParOf" srcId="{5A645FA9-02C7-429B-A12D-EDB087E93E82}" destId="{6848CBD7-E5C7-456A-9C91-30D1347128AF}" srcOrd="4" destOrd="0" presId="urn:microsoft.com/office/officeart/2008/layout/CaptionedPictures"/>
    <dgm:cxn modelId="{37595BEF-5862-4083-BDE9-B712FC5D8DE2}" type="presParOf" srcId="{6848CBD7-E5C7-456A-9C91-30D1347128AF}" destId="{527F5A42-09B8-4529-B3BC-5C83F08389F4}" srcOrd="0" destOrd="0" presId="urn:microsoft.com/office/officeart/2008/layout/CaptionedPictures"/>
    <dgm:cxn modelId="{CD9AF241-3CB9-4D1F-990C-6CC5B3CA042F}" type="presParOf" srcId="{6848CBD7-E5C7-456A-9C91-30D1347128AF}" destId="{2B180859-393F-431E-92F6-76ACCC5E5DA8}" srcOrd="1" destOrd="0" presId="urn:microsoft.com/office/officeart/2008/layout/CaptionedPictures"/>
    <dgm:cxn modelId="{81F7899E-E5E1-443D-B7F5-1CE50D49592B}" type="presParOf" srcId="{6848CBD7-E5C7-456A-9C91-30D1347128AF}" destId="{60CF3D12-40FA-425E-8070-9D6E458B09F1}" srcOrd="2" destOrd="0" presId="urn:microsoft.com/office/officeart/2008/layout/CaptionedPictures"/>
    <dgm:cxn modelId="{A682657B-CE34-43AC-8E8C-61A8084133C2}" type="presParOf" srcId="{60CF3D12-40FA-425E-8070-9D6E458B09F1}" destId="{5C11E299-F4E0-4485-979F-F4295D012511}" srcOrd="0" destOrd="0" presId="urn:microsoft.com/office/officeart/2008/layout/CaptionedPictures"/>
    <dgm:cxn modelId="{87B283FF-337E-45B3-9737-C21FD6B62469}" type="presParOf" srcId="{60CF3D12-40FA-425E-8070-9D6E458B09F1}" destId="{31B8617F-38AC-4E30-AEC1-831AB87522FE}" srcOrd="1" destOrd="0" presId="urn:microsoft.com/office/officeart/2008/layout/CaptionedPictures"/>
    <dgm:cxn modelId="{EDF8B5F6-B763-4251-AAC4-B08306E2CB77}" type="presParOf" srcId="{5A645FA9-02C7-429B-A12D-EDB087E93E82}" destId="{3617AA3E-AFBC-450E-9142-601B99B9DDCB}" srcOrd="5" destOrd="0" presId="urn:microsoft.com/office/officeart/2008/layout/CaptionedPictures"/>
    <dgm:cxn modelId="{48476971-C426-413F-8C5C-E8F23F46973F}" type="presParOf" srcId="{5A645FA9-02C7-429B-A12D-EDB087E93E82}" destId="{2B9F777B-A6AF-429D-BC89-E15924934E3D}" srcOrd="6" destOrd="0" presId="urn:microsoft.com/office/officeart/2008/layout/CaptionedPictures"/>
    <dgm:cxn modelId="{C8827ED3-7646-4E8E-AF47-B26B359278C0}" type="presParOf" srcId="{2B9F777B-A6AF-429D-BC89-E15924934E3D}" destId="{6DDF23EE-1D85-4A39-A083-D5DDF6194353}" srcOrd="0" destOrd="0" presId="urn:microsoft.com/office/officeart/2008/layout/CaptionedPictures"/>
    <dgm:cxn modelId="{31556FF6-F6D7-4B18-BACE-8C06757A43BB}" type="presParOf" srcId="{2B9F777B-A6AF-429D-BC89-E15924934E3D}" destId="{ADDB969E-3905-4753-8094-77D54A2E57E3}" srcOrd="1" destOrd="0" presId="urn:microsoft.com/office/officeart/2008/layout/CaptionedPictures"/>
    <dgm:cxn modelId="{072C2054-19FD-4EBA-9055-51DC91395299}" type="presParOf" srcId="{2B9F777B-A6AF-429D-BC89-E15924934E3D}" destId="{66673B45-0570-4574-96AF-954E2F4C2E80}" srcOrd="2" destOrd="0" presId="urn:microsoft.com/office/officeart/2008/layout/CaptionedPictures"/>
    <dgm:cxn modelId="{ECD31480-DE53-400B-BFC4-BC8964D44576}" type="presParOf" srcId="{66673B45-0570-4574-96AF-954E2F4C2E80}" destId="{0C013B5C-9D5E-4EA2-97A7-90AD656FDB34}" srcOrd="0" destOrd="0" presId="urn:microsoft.com/office/officeart/2008/layout/CaptionedPictures"/>
    <dgm:cxn modelId="{BFCB8ED1-9932-4128-BA57-1C3BE702F6BC}" type="presParOf" srcId="{66673B45-0570-4574-96AF-954E2F4C2E80}" destId="{0D5B98AA-F761-4A39-9C24-CAB8E6944141}" srcOrd="1" destOrd="0" presId="urn:microsoft.com/office/officeart/2008/layout/CaptionedPictures"/>
    <dgm:cxn modelId="{67840882-E5CF-4D89-9C34-2B2F6C323E0C}" type="presParOf" srcId="{5A645FA9-02C7-429B-A12D-EDB087E93E82}" destId="{4EE3BA7F-10BD-482E-A31A-6ADD4D9E571E}" srcOrd="7" destOrd="0" presId="urn:microsoft.com/office/officeart/2008/layout/CaptionedPictures"/>
    <dgm:cxn modelId="{9714399B-79E1-4619-AA9B-EA9EE5235324}" type="presParOf" srcId="{5A645FA9-02C7-429B-A12D-EDB087E93E82}" destId="{BBEC3A37-F04B-455E-B21D-D5494B789773}" srcOrd="8" destOrd="0" presId="urn:microsoft.com/office/officeart/2008/layout/CaptionedPictures"/>
    <dgm:cxn modelId="{81F3175A-4A93-48DB-82E4-444F4D53F827}" type="presParOf" srcId="{BBEC3A37-F04B-455E-B21D-D5494B789773}" destId="{046C6A0A-8CB7-4268-9A41-871F3BB9ACCE}" srcOrd="0" destOrd="0" presId="urn:microsoft.com/office/officeart/2008/layout/CaptionedPictures"/>
    <dgm:cxn modelId="{8070D843-5C81-4F04-B41D-2A8B1BFFAD37}" type="presParOf" srcId="{BBEC3A37-F04B-455E-B21D-D5494B789773}" destId="{E0734BB9-E864-4774-86E8-DFBDAE967DED}" srcOrd="1" destOrd="0" presId="urn:microsoft.com/office/officeart/2008/layout/CaptionedPictures"/>
    <dgm:cxn modelId="{FEE13E1D-B1B6-4098-9E38-1ED2F40F8681}" type="presParOf" srcId="{BBEC3A37-F04B-455E-B21D-D5494B789773}" destId="{7471A3D3-4F28-42BA-AD2B-C1F36B9F7681}" srcOrd="2" destOrd="0" presId="urn:microsoft.com/office/officeart/2008/layout/CaptionedPictures"/>
    <dgm:cxn modelId="{724C967D-BEC1-47A0-8789-16552CB1618D}" type="presParOf" srcId="{7471A3D3-4F28-42BA-AD2B-C1F36B9F7681}" destId="{F7D3827D-B2AD-4666-873E-FC2880EC385B}" srcOrd="0" destOrd="0" presId="urn:microsoft.com/office/officeart/2008/layout/CaptionedPictures"/>
    <dgm:cxn modelId="{0698E4F4-3F3F-4C78-B3D8-61DBE493F40C}" type="presParOf" srcId="{7471A3D3-4F28-42BA-AD2B-C1F36B9F7681}" destId="{02A107B6-CB56-47D5-A25D-0203382F2F1E}" srcOrd="1" destOrd="0" presId="urn:microsoft.com/office/officeart/2008/layout/CaptionedPictures"/>
    <dgm:cxn modelId="{831611BD-D1B1-4F70-8E91-0DF8B0B4836A}" type="presParOf" srcId="{5A645FA9-02C7-429B-A12D-EDB087E93E82}" destId="{16B5E125-D08A-4E89-96AC-01EA25835D75}" srcOrd="9" destOrd="0" presId="urn:microsoft.com/office/officeart/2008/layout/CaptionedPictures"/>
    <dgm:cxn modelId="{974E2EE3-B3D2-4C43-8F10-6DD9E7817AE0}" type="presParOf" srcId="{5A645FA9-02C7-429B-A12D-EDB087E93E82}" destId="{6C819550-5795-49A5-8623-0A82D2D815E9}" srcOrd="10" destOrd="0" presId="urn:microsoft.com/office/officeart/2008/layout/CaptionedPictures"/>
    <dgm:cxn modelId="{48B4BA4A-3FFC-4069-BCE6-BB50BD34B55B}" type="presParOf" srcId="{6C819550-5795-49A5-8623-0A82D2D815E9}" destId="{EA13BBB0-AD32-447F-8D63-7D6C2078316E}" srcOrd="0" destOrd="0" presId="urn:microsoft.com/office/officeart/2008/layout/CaptionedPictures"/>
    <dgm:cxn modelId="{868A9AAE-7E8C-4C0B-BD2B-7067D89DB9A7}" type="presParOf" srcId="{6C819550-5795-49A5-8623-0A82D2D815E9}" destId="{5853036D-3A83-4776-92F4-9EA3D758AFAB}" srcOrd="1" destOrd="0" presId="urn:microsoft.com/office/officeart/2008/layout/CaptionedPictures"/>
    <dgm:cxn modelId="{E950A9AE-2AF1-4B0E-962A-898FFBC870F1}" type="presParOf" srcId="{6C819550-5795-49A5-8623-0A82D2D815E9}" destId="{8B8E0285-1CD2-4FED-9F6E-14A323A5A741}" srcOrd="2" destOrd="0" presId="urn:microsoft.com/office/officeart/2008/layout/CaptionedPictures"/>
    <dgm:cxn modelId="{1A1CACC4-6008-4DD5-A6B0-EF0F3564F927}" type="presParOf" srcId="{8B8E0285-1CD2-4FED-9F6E-14A323A5A741}" destId="{F3453ECC-8D2C-45EA-B8FC-FD7155C2C91C}" srcOrd="0" destOrd="0" presId="urn:microsoft.com/office/officeart/2008/layout/CaptionedPictures"/>
    <dgm:cxn modelId="{3B0F53C8-EAA5-4101-A7C0-79DF75402EEF}" type="presParOf" srcId="{8B8E0285-1CD2-4FED-9F6E-14A323A5A741}" destId="{F318F24B-F53E-4B2D-82E3-72400A92B2BD}" srcOrd="1" destOrd="0" presId="urn:microsoft.com/office/officeart/2008/layout/CaptionedPictures"/>
    <dgm:cxn modelId="{77F8A947-E4D4-4E51-BB79-C0F6327097E3}" type="presParOf" srcId="{5A645FA9-02C7-429B-A12D-EDB087E93E82}" destId="{31ABCC8D-C4E2-4A12-A10A-EEE583F1CE01}" srcOrd="11" destOrd="0" presId="urn:microsoft.com/office/officeart/2008/layout/CaptionedPictures"/>
    <dgm:cxn modelId="{3774F41E-D5E1-4240-A811-55BE6F7E93AF}" type="presParOf" srcId="{5A645FA9-02C7-429B-A12D-EDB087E93E82}" destId="{616D1875-A0CE-4F1C-8F2D-E1EAE40ED724}" srcOrd="12" destOrd="0" presId="urn:microsoft.com/office/officeart/2008/layout/CaptionedPictures"/>
    <dgm:cxn modelId="{D1367AFA-31CF-4A2C-91AE-724C4CA22795}" type="presParOf" srcId="{616D1875-A0CE-4F1C-8F2D-E1EAE40ED724}" destId="{820D6096-7532-4FAD-B4C6-3C634B20C82F}" srcOrd="0" destOrd="0" presId="urn:microsoft.com/office/officeart/2008/layout/CaptionedPictures"/>
    <dgm:cxn modelId="{94510467-AB6F-4134-ACA9-81838EEE8899}" type="presParOf" srcId="{616D1875-A0CE-4F1C-8F2D-E1EAE40ED724}" destId="{0284A36D-DCE5-4556-B39F-72CDD19D861C}" srcOrd="1" destOrd="0" presId="urn:microsoft.com/office/officeart/2008/layout/CaptionedPictures"/>
    <dgm:cxn modelId="{BB504DC0-9AA2-42DA-B96A-AD8E62F6B739}" type="presParOf" srcId="{616D1875-A0CE-4F1C-8F2D-E1EAE40ED724}" destId="{F2AA1889-7AC7-4709-A022-DCBE2DCFFE25}" srcOrd="2" destOrd="0" presId="urn:microsoft.com/office/officeart/2008/layout/CaptionedPictures"/>
    <dgm:cxn modelId="{6FCA9461-4426-4BEA-88F8-8A233CB53C8D}" type="presParOf" srcId="{F2AA1889-7AC7-4709-A022-DCBE2DCFFE25}" destId="{F0E521A7-9951-47D1-8FBB-C98DF1D9327B}" srcOrd="0" destOrd="0" presId="urn:microsoft.com/office/officeart/2008/layout/CaptionedPictures"/>
    <dgm:cxn modelId="{DB5A8B5D-C1CA-40F0-B12D-C6F11CF261EC}" type="presParOf" srcId="{F2AA1889-7AC7-4709-A022-DCBE2DCFFE25}" destId="{24BF0420-8009-4A04-99B7-949111AEC900}" srcOrd="1" destOrd="0" presId="urn:microsoft.com/office/officeart/2008/layout/CaptionedPictures"/>
    <dgm:cxn modelId="{B5AFCFB1-B0EB-4A56-8264-322B794294AE}" type="presParOf" srcId="{5A645FA9-02C7-429B-A12D-EDB087E93E82}" destId="{0D203202-35F5-4C5F-9769-3291FC3C9B8F}" srcOrd="13" destOrd="0" presId="urn:microsoft.com/office/officeart/2008/layout/CaptionedPictures"/>
    <dgm:cxn modelId="{862AC368-AF7D-4A82-902B-826B83A4FBE7}" type="presParOf" srcId="{5A645FA9-02C7-429B-A12D-EDB087E93E82}" destId="{97E293A0-E86D-4CDE-AE94-757296D8E0F3}" srcOrd="14" destOrd="0" presId="urn:microsoft.com/office/officeart/2008/layout/CaptionedPictures"/>
    <dgm:cxn modelId="{48537E32-90EB-4902-9EEE-A8A680B0E9FC}" type="presParOf" srcId="{97E293A0-E86D-4CDE-AE94-757296D8E0F3}" destId="{15387AC1-7CB5-4C97-811A-E63D85470DFD}" srcOrd="0" destOrd="0" presId="urn:microsoft.com/office/officeart/2008/layout/CaptionedPictures"/>
    <dgm:cxn modelId="{F74978F4-F771-4C03-AD22-2DF6FE80D559}" type="presParOf" srcId="{97E293A0-E86D-4CDE-AE94-757296D8E0F3}" destId="{40D2E94A-82A1-4F93-A50C-8269600D1165}" srcOrd="1" destOrd="0" presId="urn:microsoft.com/office/officeart/2008/layout/CaptionedPictures"/>
    <dgm:cxn modelId="{E28C0BEB-E868-4D3D-A7ED-31F39A3DEFF7}" type="presParOf" srcId="{97E293A0-E86D-4CDE-AE94-757296D8E0F3}" destId="{F698305F-24B6-443E-AE2B-2D6D64FA002E}" srcOrd="2" destOrd="0" presId="urn:microsoft.com/office/officeart/2008/layout/CaptionedPictures"/>
    <dgm:cxn modelId="{223AFEAE-793B-4CB5-8599-09379E7F15C5}" type="presParOf" srcId="{F698305F-24B6-443E-AE2B-2D6D64FA002E}" destId="{4F84E81B-1D0F-4BEC-9172-3708481C99D1}" srcOrd="0" destOrd="0" presId="urn:microsoft.com/office/officeart/2008/layout/CaptionedPictures"/>
    <dgm:cxn modelId="{C0A8A55D-9CC3-4859-A13A-C87F9F3B3C54}" type="presParOf" srcId="{F698305F-24B6-443E-AE2B-2D6D64FA002E}" destId="{C48903F5-D020-45BB-903D-F3F40AB2EEE1}" srcOrd="1" destOrd="0" presId="urn:microsoft.com/office/officeart/2008/layout/CaptionedPictures"/>
    <dgm:cxn modelId="{2F351C63-CDA0-43FC-B247-0310D26FE62E}" type="presParOf" srcId="{5A645FA9-02C7-429B-A12D-EDB087E93E82}" destId="{943A3D85-67D9-402A-BC29-3EA14EA42734}" srcOrd="15" destOrd="0" presId="urn:microsoft.com/office/officeart/2008/layout/CaptionedPictures"/>
    <dgm:cxn modelId="{2D05A7C5-D7FC-48EA-BC94-5D444791A394}" type="presParOf" srcId="{5A645FA9-02C7-429B-A12D-EDB087E93E82}" destId="{8B76B380-17B6-4A71-8DE6-34D4F4645CCD}" srcOrd="16" destOrd="0" presId="urn:microsoft.com/office/officeart/2008/layout/CaptionedPictures"/>
    <dgm:cxn modelId="{013A4403-209C-47C9-BBE9-64DDE78EF5BC}" type="presParOf" srcId="{8B76B380-17B6-4A71-8DE6-34D4F4645CCD}" destId="{5B7BBCB1-AA6A-4075-840E-2944E5EF554B}" srcOrd="0" destOrd="0" presId="urn:microsoft.com/office/officeart/2008/layout/CaptionedPictures"/>
    <dgm:cxn modelId="{0945ADE2-DFCE-4FC4-B450-AC12EA6D2824}" type="presParOf" srcId="{8B76B380-17B6-4A71-8DE6-34D4F4645CCD}" destId="{F0655223-C469-4A5D-8FE5-3DAFE30D5F9A}" srcOrd="1" destOrd="0" presId="urn:microsoft.com/office/officeart/2008/layout/CaptionedPictures"/>
    <dgm:cxn modelId="{7E75EE1C-A11F-4C0E-AD56-5717ED6EA7D1}" type="presParOf" srcId="{8B76B380-17B6-4A71-8DE6-34D4F4645CCD}" destId="{C869F3E5-B1B1-421E-ABF2-F7765C37547B}" srcOrd="2" destOrd="0" presId="urn:microsoft.com/office/officeart/2008/layout/CaptionedPictures"/>
    <dgm:cxn modelId="{84E5CD80-DBE5-4F48-9819-1C9545181ABF}" type="presParOf" srcId="{C869F3E5-B1B1-421E-ABF2-F7765C37547B}" destId="{ED2F449E-5C25-4A03-8CD5-00089E67E8B9}" srcOrd="0" destOrd="0" presId="urn:microsoft.com/office/officeart/2008/layout/CaptionedPictures"/>
    <dgm:cxn modelId="{0378CF9A-F89E-4D8F-8FFF-F3E8D9E2D55E}" type="presParOf" srcId="{C869F3E5-B1B1-421E-ABF2-F7765C37547B}" destId="{2A8708EB-F562-4A64-8B2D-9F6320A3CCCC}" srcOrd="1" destOrd="0" presId="urn:microsoft.com/office/officeart/2008/layout/CaptionedPictures"/>
    <dgm:cxn modelId="{2A521F7F-4D53-4397-AF43-E6A16C46FCBB}" type="presParOf" srcId="{5A645FA9-02C7-429B-A12D-EDB087E93E82}" destId="{2CC09728-68A2-4719-BF12-5A90BD80EA10}" srcOrd="17" destOrd="0" presId="urn:microsoft.com/office/officeart/2008/layout/CaptionedPictures"/>
    <dgm:cxn modelId="{21A1D1D1-05E7-49BF-856E-236F23B59AD3}" type="presParOf" srcId="{5A645FA9-02C7-429B-A12D-EDB087E93E82}" destId="{64F19C96-8431-44F7-A225-4376838E7BE9}" srcOrd="18" destOrd="0" presId="urn:microsoft.com/office/officeart/2008/layout/CaptionedPictures"/>
    <dgm:cxn modelId="{FD022F8B-26CB-4010-A5C0-1FB07959B759}" type="presParOf" srcId="{64F19C96-8431-44F7-A225-4376838E7BE9}" destId="{1BF65C13-C620-4D9E-AE71-2355268ED968}" srcOrd="0" destOrd="0" presId="urn:microsoft.com/office/officeart/2008/layout/CaptionedPictures"/>
    <dgm:cxn modelId="{C42A66F3-FC4B-423D-995C-E39A70B2413C}" type="presParOf" srcId="{64F19C96-8431-44F7-A225-4376838E7BE9}" destId="{BF9BF3CE-401B-4DDB-81D9-3CD13CF5FC5C}" srcOrd="1" destOrd="0" presId="urn:microsoft.com/office/officeart/2008/layout/CaptionedPictures"/>
    <dgm:cxn modelId="{039E398A-FE0F-4020-A3BD-D675E0AF9110}" type="presParOf" srcId="{64F19C96-8431-44F7-A225-4376838E7BE9}" destId="{928AB352-4027-4A69-A368-84F628C74782}" srcOrd="2" destOrd="0" presId="urn:microsoft.com/office/officeart/2008/layout/CaptionedPictures"/>
    <dgm:cxn modelId="{5D639CED-9966-4DD0-B714-7ADAEF9F000C}" type="presParOf" srcId="{928AB352-4027-4A69-A368-84F628C74782}" destId="{090C3041-0827-4690-98B1-14F76F77CEC1}" srcOrd="0" destOrd="0" presId="urn:microsoft.com/office/officeart/2008/layout/CaptionedPictures"/>
    <dgm:cxn modelId="{BDD2B97C-6229-41C1-994B-6267C373F5B2}" type="presParOf" srcId="{928AB352-4027-4A69-A368-84F628C74782}" destId="{3C5A695C-A3CC-49F8-BF88-FE1C3E783F19}"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B6C5C-B7A2-414A-9636-E931E909F27B}">
      <dsp:nvSpPr>
        <dsp:cNvPr id="0" name=""/>
        <dsp:cNvSpPr/>
      </dsp:nvSpPr>
      <dsp:spPr>
        <a:xfrm>
          <a:off x="3439" y="516040"/>
          <a:ext cx="1481562" cy="1743015"/>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AAA53E1-EE6E-485C-B9F9-CB928E19D296}">
      <dsp:nvSpPr>
        <dsp:cNvPr id="0" name=""/>
        <dsp:cNvSpPr/>
      </dsp:nvSpPr>
      <dsp:spPr>
        <a:xfrm>
          <a:off x="77517" y="585761"/>
          <a:ext cx="1333406" cy="113295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D4820165-2A71-429E-848E-FC62DBB6D674}">
      <dsp:nvSpPr>
        <dsp:cNvPr id="0" name=""/>
        <dsp:cNvSpPr/>
      </dsp:nvSpPr>
      <dsp:spPr>
        <a:xfrm>
          <a:off x="77517" y="1718721"/>
          <a:ext cx="1333406" cy="47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baseline="0">
              <a:solidFill>
                <a:schemeClr val="bg1"/>
              </a:solidFill>
              <a:latin typeface="Verdana" panose="020B0604030504040204" pitchFamily="34" charset="0"/>
              <a:ea typeface="Verdana" panose="020B0604030504040204" pitchFamily="34" charset="0"/>
            </a:rPr>
            <a:t>Nursing Journal Directory</a:t>
          </a:r>
          <a:endParaRPr lang="en-US" sz="1000" b="1" kern="1200">
            <a:solidFill>
              <a:schemeClr val="bg1"/>
            </a:solidFill>
            <a:latin typeface="Verdana" panose="020B0604030504040204" pitchFamily="34" charset="0"/>
            <a:ea typeface="Verdana" panose="020B0604030504040204" pitchFamily="34" charset="0"/>
          </a:endParaRPr>
        </a:p>
      </dsp:txBody>
      <dsp:txXfrm>
        <a:off x="77517" y="1718721"/>
        <a:ext cx="1333406" cy="470614"/>
      </dsp:txXfrm>
    </dsp:sp>
    <dsp:sp modelId="{9DA14FAA-E2D3-4926-8AD0-82A93F888A23}">
      <dsp:nvSpPr>
        <dsp:cNvPr id="0" name=""/>
        <dsp:cNvSpPr/>
      </dsp:nvSpPr>
      <dsp:spPr>
        <a:xfrm>
          <a:off x="1810618" y="516040"/>
          <a:ext cx="1481562" cy="1743015"/>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2197126-A611-4A30-B65B-0A75765DF24A}">
      <dsp:nvSpPr>
        <dsp:cNvPr id="0" name=""/>
        <dsp:cNvSpPr/>
      </dsp:nvSpPr>
      <dsp:spPr>
        <a:xfrm>
          <a:off x="1884696" y="585761"/>
          <a:ext cx="1333406" cy="113295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E39303E2-545F-49C8-B233-EF0A4B98C24C}">
      <dsp:nvSpPr>
        <dsp:cNvPr id="0" name=""/>
        <dsp:cNvSpPr/>
      </dsp:nvSpPr>
      <dsp:spPr>
        <a:xfrm>
          <a:off x="1884696" y="1718721"/>
          <a:ext cx="1333406" cy="47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baseline="0">
              <a:solidFill>
                <a:schemeClr val="bg1"/>
              </a:solidFill>
              <a:latin typeface="Verdana" panose="020B0604030504040204" pitchFamily="34" charset="0"/>
              <a:ea typeface="Verdana" panose="020B0604030504040204" pitchFamily="34" charset="0"/>
            </a:rPr>
            <a:t>Journal Author Name Estimator </a:t>
          </a:r>
          <a:endParaRPr lang="en-US" sz="1000" b="1" kern="1200">
            <a:solidFill>
              <a:schemeClr val="bg1"/>
            </a:solidFill>
            <a:latin typeface="Verdana" panose="020B0604030504040204" pitchFamily="34" charset="0"/>
            <a:ea typeface="Verdana" panose="020B0604030504040204" pitchFamily="34" charset="0"/>
          </a:endParaRPr>
        </a:p>
      </dsp:txBody>
      <dsp:txXfrm>
        <a:off x="1884696" y="1718721"/>
        <a:ext cx="1333406" cy="470614"/>
      </dsp:txXfrm>
    </dsp:sp>
    <dsp:sp modelId="{527F5A42-09B8-4529-B3BC-5C83F08389F4}">
      <dsp:nvSpPr>
        <dsp:cNvPr id="0" name=""/>
        <dsp:cNvSpPr/>
      </dsp:nvSpPr>
      <dsp:spPr>
        <a:xfrm>
          <a:off x="3617798" y="516040"/>
          <a:ext cx="1481562" cy="1743015"/>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B180859-393F-431E-92F6-76ACCC5E5DA8}">
      <dsp:nvSpPr>
        <dsp:cNvPr id="0" name=""/>
        <dsp:cNvSpPr/>
      </dsp:nvSpPr>
      <dsp:spPr>
        <a:xfrm>
          <a:off x="3691876" y="585761"/>
          <a:ext cx="1333406" cy="113295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31B8617F-38AC-4E30-AEC1-831AB87522FE}">
      <dsp:nvSpPr>
        <dsp:cNvPr id="0" name=""/>
        <dsp:cNvSpPr/>
      </dsp:nvSpPr>
      <dsp:spPr>
        <a:xfrm>
          <a:off x="3691876" y="1718721"/>
          <a:ext cx="1333406" cy="47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baseline="0" dirty="0">
              <a:solidFill>
                <a:schemeClr val="bg1"/>
              </a:solidFill>
              <a:latin typeface="Verdana" panose="020B0604030504040204" pitchFamily="34" charset="0"/>
              <a:ea typeface="Verdana" panose="020B0604030504040204" pitchFamily="34" charset="0"/>
            </a:rPr>
            <a:t>Nursing Research Dept</a:t>
          </a:r>
          <a:endParaRPr lang="en-US" sz="1000" b="1" kern="1200" dirty="0">
            <a:solidFill>
              <a:schemeClr val="bg1"/>
            </a:solidFill>
            <a:latin typeface="Verdana" panose="020B0604030504040204" pitchFamily="34" charset="0"/>
            <a:ea typeface="Verdana" panose="020B0604030504040204" pitchFamily="34" charset="0"/>
          </a:endParaRPr>
        </a:p>
      </dsp:txBody>
      <dsp:txXfrm>
        <a:off x="3691876" y="1718721"/>
        <a:ext cx="1333406" cy="470614"/>
      </dsp:txXfrm>
    </dsp:sp>
    <dsp:sp modelId="{6DDF23EE-1D85-4A39-A083-D5DDF6194353}">
      <dsp:nvSpPr>
        <dsp:cNvPr id="0" name=""/>
        <dsp:cNvSpPr/>
      </dsp:nvSpPr>
      <dsp:spPr>
        <a:xfrm>
          <a:off x="5424977" y="516040"/>
          <a:ext cx="1481562" cy="1743015"/>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DDB969E-3905-4753-8094-77D54A2E57E3}">
      <dsp:nvSpPr>
        <dsp:cNvPr id="0" name=""/>
        <dsp:cNvSpPr/>
      </dsp:nvSpPr>
      <dsp:spPr>
        <a:xfrm>
          <a:off x="5499055" y="585761"/>
          <a:ext cx="1333406" cy="113295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0D5B98AA-F761-4A39-9C24-CAB8E6944141}">
      <dsp:nvSpPr>
        <dsp:cNvPr id="0" name=""/>
        <dsp:cNvSpPr/>
      </dsp:nvSpPr>
      <dsp:spPr>
        <a:xfrm>
          <a:off x="5499055" y="1718721"/>
          <a:ext cx="1333406" cy="47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latin typeface="Verdana" panose="020B0604030504040204" pitchFamily="34" charset="0"/>
              <a:ea typeface="Verdana" panose="020B0604030504040204" pitchFamily="34" charset="0"/>
            </a:rPr>
            <a:t>Health System Library</a:t>
          </a:r>
        </a:p>
      </dsp:txBody>
      <dsp:txXfrm>
        <a:off x="5499055" y="1718721"/>
        <a:ext cx="1333406" cy="470614"/>
      </dsp:txXfrm>
    </dsp:sp>
    <dsp:sp modelId="{046C6A0A-8CB7-4268-9A41-871F3BB9ACCE}">
      <dsp:nvSpPr>
        <dsp:cNvPr id="0" name=""/>
        <dsp:cNvSpPr/>
      </dsp:nvSpPr>
      <dsp:spPr>
        <a:xfrm>
          <a:off x="7232156" y="516040"/>
          <a:ext cx="1481562" cy="1743015"/>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0734BB9-E864-4774-86E8-DFBDAE967DED}">
      <dsp:nvSpPr>
        <dsp:cNvPr id="0" name=""/>
        <dsp:cNvSpPr/>
      </dsp:nvSpPr>
      <dsp:spPr>
        <a:xfrm>
          <a:off x="7306235" y="585761"/>
          <a:ext cx="1333406" cy="113295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6000" r="-26000"/>
          </a:stretch>
        </a:blip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02A107B6-CB56-47D5-A25D-0203382F2F1E}">
      <dsp:nvSpPr>
        <dsp:cNvPr id="0" name=""/>
        <dsp:cNvSpPr/>
      </dsp:nvSpPr>
      <dsp:spPr>
        <a:xfrm>
          <a:off x="7306235" y="1718721"/>
          <a:ext cx="1333406" cy="47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baseline="0">
              <a:solidFill>
                <a:schemeClr val="bg1"/>
              </a:solidFill>
              <a:latin typeface="Verdana" panose="020B0604030504040204" pitchFamily="34" charset="0"/>
              <a:ea typeface="Verdana" panose="020B0604030504040204" pitchFamily="34" charset="0"/>
            </a:rPr>
            <a:t>Citation Manager </a:t>
          </a:r>
          <a:endParaRPr lang="en-US" sz="1000" b="1" kern="1200">
            <a:solidFill>
              <a:schemeClr val="bg1"/>
            </a:solidFill>
            <a:latin typeface="Verdana" panose="020B0604030504040204" pitchFamily="34" charset="0"/>
            <a:ea typeface="Verdana" panose="020B0604030504040204" pitchFamily="34" charset="0"/>
          </a:endParaRPr>
        </a:p>
      </dsp:txBody>
      <dsp:txXfrm>
        <a:off x="7306235" y="1718721"/>
        <a:ext cx="1333406" cy="470614"/>
      </dsp:txXfrm>
    </dsp:sp>
    <dsp:sp modelId="{EA13BBB0-AD32-447F-8D63-7D6C2078316E}">
      <dsp:nvSpPr>
        <dsp:cNvPr id="0" name=""/>
        <dsp:cNvSpPr/>
      </dsp:nvSpPr>
      <dsp:spPr>
        <a:xfrm>
          <a:off x="3439" y="2407212"/>
          <a:ext cx="1481562" cy="1743015"/>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853036D-3A83-4776-92F4-9EA3D758AFAB}">
      <dsp:nvSpPr>
        <dsp:cNvPr id="0" name=""/>
        <dsp:cNvSpPr/>
      </dsp:nvSpPr>
      <dsp:spPr>
        <a:xfrm>
          <a:off x="77517" y="2476932"/>
          <a:ext cx="1333406" cy="1132959"/>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4000" r="-14000"/>
          </a:stretch>
        </a:blip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F318F24B-F53E-4B2D-82E3-72400A92B2BD}">
      <dsp:nvSpPr>
        <dsp:cNvPr id="0" name=""/>
        <dsp:cNvSpPr/>
      </dsp:nvSpPr>
      <dsp:spPr>
        <a:xfrm>
          <a:off x="77517" y="3609892"/>
          <a:ext cx="1333406" cy="47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baseline="0">
              <a:solidFill>
                <a:schemeClr val="bg1"/>
              </a:solidFill>
              <a:latin typeface="Verdana" panose="020B0604030504040204" pitchFamily="34" charset="0"/>
              <a:ea typeface="Verdana" panose="020B0604030504040204" pitchFamily="34" charset="0"/>
            </a:rPr>
            <a:t>Take a Break</a:t>
          </a:r>
          <a:endParaRPr lang="en-US" sz="1000" b="1" kern="1200">
            <a:solidFill>
              <a:schemeClr val="bg1"/>
            </a:solidFill>
            <a:latin typeface="Verdana" panose="020B0604030504040204" pitchFamily="34" charset="0"/>
            <a:ea typeface="Verdana" panose="020B0604030504040204" pitchFamily="34" charset="0"/>
          </a:endParaRPr>
        </a:p>
      </dsp:txBody>
      <dsp:txXfrm>
        <a:off x="77517" y="3609892"/>
        <a:ext cx="1333406" cy="470614"/>
      </dsp:txXfrm>
    </dsp:sp>
    <dsp:sp modelId="{820D6096-7532-4FAD-B4C6-3C634B20C82F}">
      <dsp:nvSpPr>
        <dsp:cNvPr id="0" name=""/>
        <dsp:cNvSpPr/>
      </dsp:nvSpPr>
      <dsp:spPr>
        <a:xfrm>
          <a:off x="1810618" y="2407212"/>
          <a:ext cx="1481562" cy="1743015"/>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284A36D-DCE5-4556-B39F-72CDD19D861C}">
      <dsp:nvSpPr>
        <dsp:cNvPr id="0" name=""/>
        <dsp:cNvSpPr/>
      </dsp:nvSpPr>
      <dsp:spPr>
        <a:xfrm>
          <a:off x="1884696" y="2476932"/>
          <a:ext cx="1333406" cy="1132959"/>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14000" r="-14000"/>
          </a:stretch>
        </a:blip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24BF0420-8009-4A04-99B7-949111AEC900}">
      <dsp:nvSpPr>
        <dsp:cNvPr id="0" name=""/>
        <dsp:cNvSpPr/>
      </dsp:nvSpPr>
      <dsp:spPr>
        <a:xfrm>
          <a:off x="1884696" y="3609892"/>
          <a:ext cx="1333406" cy="47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baseline="0" dirty="0">
              <a:solidFill>
                <a:schemeClr val="bg1"/>
              </a:solidFill>
              <a:latin typeface="Verdana" panose="020B0604030504040204" pitchFamily="34" charset="0"/>
              <a:ea typeface="Verdana" panose="020B0604030504040204" pitchFamily="34" charset="0"/>
            </a:rPr>
            <a:t>Word Editor or Grammarly</a:t>
          </a:r>
          <a:r>
            <a:rPr lang="en-US" sz="1000" b="1" kern="1200" baseline="0" dirty="0">
              <a:solidFill>
                <a:srgbClr val="003B5C"/>
              </a:solidFill>
              <a:latin typeface="Verdana" panose="020B0604030504040204" pitchFamily="34" charset="0"/>
              <a:ea typeface="Verdana" panose="020B0604030504040204" pitchFamily="34" charset="0"/>
            </a:rPr>
            <a:t> </a:t>
          </a:r>
          <a:endParaRPr lang="en-US" sz="1000" b="1" kern="1200" dirty="0">
            <a:solidFill>
              <a:srgbClr val="003B5C"/>
            </a:solidFill>
            <a:latin typeface="Verdana" panose="020B0604030504040204" pitchFamily="34" charset="0"/>
            <a:ea typeface="Verdana" panose="020B0604030504040204" pitchFamily="34" charset="0"/>
          </a:endParaRPr>
        </a:p>
      </dsp:txBody>
      <dsp:txXfrm>
        <a:off x="1884696" y="3609892"/>
        <a:ext cx="1333406" cy="470614"/>
      </dsp:txXfrm>
    </dsp:sp>
    <dsp:sp modelId="{15387AC1-7CB5-4C97-811A-E63D85470DFD}">
      <dsp:nvSpPr>
        <dsp:cNvPr id="0" name=""/>
        <dsp:cNvSpPr/>
      </dsp:nvSpPr>
      <dsp:spPr>
        <a:xfrm>
          <a:off x="3617798" y="2407212"/>
          <a:ext cx="1481562" cy="1743015"/>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0D2E94A-82A1-4F93-A50C-8269600D1165}">
      <dsp:nvSpPr>
        <dsp:cNvPr id="0" name=""/>
        <dsp:cNvSpPr/>
      </dsp:nvSpPr>
      <dsp:spPr>
        <a:xfrm>
          <a:off x="3691876" y="2476932"/>
          <a:ext cx="1333406" cy="1132959"/>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14000" r="-14000"/>
          </a:stretch>
        </a:blip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C48903F5-D020-45BB-903D-F3F40AB2EEE1}">
      <dsp:nvSpPr>
        <dsp:cNvPr id="0" name=""/>
        <dsp:cNvSpPr/>
      </dsp:nvSpPr>
      <dsp:spPr>
        <a:xfrm>
          <a:off x="3691876" y="3609892"/>
          <a:ext cx="1333406" cy="47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baseline="0">
              <a:solidFill>
                <a:schemeClr val="bg1"/>
              </a:solidFill>
              <a:latin typeface="Verdana" panose="020B0604030504040204" pitchFamily="34" charset="0"/>
              <a:ea typeface="Verdana" panose="020B0604030504040204" pitchFamily="34" charset="0"/>
            </a:rPr>
            <a:t>Query Letter </a:t>
          </a:r>
          <a:endParaRPr lang="en-US" sz="1000" b="1" kern="1200">
            <a:solidFill>
              <a:schemeClr val="bg1"/>
            </a:solidFill>
            <a:latin typeface="Verdana" panose="020B0604030504040204" pitchFamily="34" charset="0"/>
            <a:ea typeface="Verdana" panose="020B0604030504040204" pitchFamily="34" charset="0"/>
          </a:endParaRPr>
        </a:p>
      </dsp:txBody>
      <dsp:txXfrm>
        <a:off x="3691876" y="3609892"/>
        <a:ext cx="1333406" cy="470614"/>
      </dsp:txXfrm>
    </dsp:sp>
    <dsp:sp modelId="{5B7BBCB1-AA6A-4075-840E-2944E5EF554B}">
      <dsp:nvSpPr>
        <dsp:cNvPr id="0" name=""/>
        <dsp:cNvSpPr/>
      </dsp:nvSpPr>
      <dsp:spPr>
        <a:xfrm>
          <a:off x="5424977" y="2407212"/>
          <a:ext cx="1481562" cy="1743015"/>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0655223-C469-4A5D-8FE5-3DAFE30D5F9A}">
      <dsp:nvSpPr>
        <dsp:cNvPr id="0" name=""/>
        <dsp:cNvSpPr/>
      </dsp:nvSpPr>
      <dsp:spPr>
        <a:xfrm>
          <a:off x="5499055" y="2476932"/>
          <a:ext cx="1333406" cy="1132959"/>
        </a:xfrm>
        <a:prstGeom prst="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16000" r="-16000"/>
          </a:stretch>
        </a:blip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2A8708EB-F562-4A64-8B2D-9F6320A3CCCC}">
      <dsp:nvSpPr>
        <dsp:cNvPr id="0" name=""/>
        <dsp:cNvSpPr/>
      </dsp:nvSpPr>
      <dsp:spPr>
        <a:xfrm>
          <a:off x="5499055" y="3609892"/>
          <a:ext cx="1333406" cy="47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baseline="0">
              <a:solidFill>
                <a:schemeClr val="bg1"/>
              </a:solidFill>
              <a:latin typeface="Verdana" panose="020B0604030504040204" pitchFamily="34" charset="0"/>
              <a:ea typeface="Verdana" panose="020B0604030504040204" pitchFamily="34" charset="0"/>
            </a:rPr>
            <a:t>Academic Writing Center</a:t>
          </a:r>
          <a:endParaRPr lang="en-US" sz="1000" b="1" kern="1200">
            <a:solidFill>
              <a:schemeClr val="bg1"/>
            </a:solidFill>
            <a:latin typeface="Verdana" panose="020B0604030504040204" pitchFamily="34" charset="0"/>
            <a:ea typeface="Verdana" panose="020B0604030504040204" pitchFamily="34" charset="0"/>
          </a:endParaRPr>
        </a:p>
      </dsp:txBody>
      <dsp:txXfrm>
        <a:off x="5499055" y="3609892"/>
        <a:ext cx="1333406" cy="470614"/>
      </dsp:txXfrm>
    </dsp:sp>
    <dsp:sp modelId="{1BF65C13-C620-4D9E-AE71-2355268ED968}">
      <dsp:nvSpPr>
        <dsp:cNvPr id="0" name=""/>
        <dsp:cNvSpPr/>
      </dsp:nvSpPr>
      <dsp:spPr>
        <a:xfrm>
          <a:off x="7232156" y="2407212"/>
          <a:ext cx="1481562" cy="1743015"/>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F9BF3CE-401B-4DDB-81D9-3CD13CF5FC5C}">
      <dsp:nvSpPr>
        <dsp:cNvPr id="0" name=""/>
        <dsp:cNvSpPr/>
      </dsp:nvSpPr>
      <dsp:spPr>
        <a:xfrm>
          <a:off x="7306235" y="2476932"/>
          <a:ext cx="1333406" cy="1132959"/>
        </a:xfrm>
        <a:prstGeom prst="rect">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14000" r="-14000"/>
          </a:stretch>
        </a:blip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3C5A695C-A3CC-49F8-BF88-FE1C3E783F19}">
      <dsp:nvSpPr>
        <dsp:cNvPr id="0" name=""/>
        <dsp:cNvSpPr/>
      </dsp:nvSpPr>
      <dsp:spPr>
        <a:xfrm>
          <a:off x="7306235" y="3609892"/>
          <a:ext cx="1333406" cy="47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baseline="0">
              <a:solidFill>
                <a:schemeClr val="bg1"/>
              </a:solidFill>
              <a:latin typeface="Verdana" panose="020B0604030504040204" pitchFamily="34" charset="0"/>
              <a:ea typeface="Verdana" panose="020B0604030504040204" pitchFamily="34" charset="0"/>
            </a:rPr>
            <a:t>Peer Reviewers</a:t>
          </a:r>
          <a:endParaRPr lang="en-US" sz="1000" b="1" kern="1200">
            <a:solidFill>
              <a:schemeClr val="bg1"/>
            </a:solidFill>
            <a:latin typeface="Verdana" panose="020B0604030504040204" pitchFamily="34" charset="0"/>
            <a:ea typeface="Verdana" panose="020B0604030504040204" pitchFamily="34" charset="0"/>
          </a:endParaRPr>
        </a:p>
      </dsp:txBody>
      <dsp:txXfrm>
        <a:off x="7306235" y="3609892"/>
        <a:ext cx="1333406" cy="470614"/>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1EEB9-EA06-174D-9AE5-125B3EDF416C}"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15655-C74F-9745-9FE2-56B3FBDB213A}" type="slidenum">
              <a:rPr lang="en-US" smtClean="0"/>
              <a:t>‹#›</a:t>
            </a:fld>
            <a:endParaRPr lang="en-US"/>
          </a:p>
        </p:txBody>
      </p:sp>
    </p:spTree>
    <p:extLst>
      <p:ext uri="{BB962C8B-B14F-4D97-AF65-F5344CB8AC3E}">
        <p14:creationId xmlns:p14="http://schemas.microsoft.com/office/powerpoint/2010/main" val="334797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515655-C74F-9745-9FE2-56B3FBDB213A}" type="slidenum">
              <a:rPr lang="en-US" smtClean="0"/>
              <a:t>1</a:t>
            </a:fld>
            <a:endParaRPr lang="en-US"/>
          </a:p>
        </p:txBody>
      </p:sp>
    </p:spTree>
    <p:extLst>
      <p:ext uri="{BB962C8B-B14F-4D97-AF65-F5344CB8AC3E}">
        <p14:creationId xmlns:p14="http://schemas.microsoft.com/office/powerpoint/2010/main" val="1070163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15655-C74F-9745-9FE2-56B3FBDB213A}" type="slidenum">
              <a:rPr lang="en-US" smtClean="0"/>
              <a:t>17</a:t>
            </a:fld>
            <a:endParaRPr lang="en-US"/>
          </a:p>
        </p:txBody>
      </p:sp>
    </p:spTree>
    <p:extLst>
      <p:ext uri="{BB962C8B-B14F-4D97-AF65-F5344CB8AC3E}">
        <p14:creationId xmlns:p14="http://schemas.microsoft.com/office/powerpoint/2010/main" val="2957238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Verdana" charset="0"/>
              <a:ea typeface="Verdana"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Verdana" charset="0"/>
              <a:ea typeface="Verdana" charset="0"/>
            </a:endParaRPr>
          </a:p>
          <a:p>
            <a:endParaRPr lang="en-US"/>
          </a:p>
        </p:txBody>
      </p:sp>
      <p:sp>
        <p:nvSpPr>
          <p:cNvPr id="4" name="Slide Number Placeholder 3"/>
          <p:cNvSpPr>
            <a:spLocks noGrp="1"/>
          </p:cNvSpPr>
          <p:nvPr>
            <p:ph type="sldNum" sz="quarter" idx="5"/>
          </p:nvPr>
        </p:nvSpPr>
        <p:spPr/>
        <p:txBody>
          <a:bodyPr/>
          <a:lstStyle/>
          <a:p>
            <a:fld id="{CD515655-C74F-9745-9FE2-56B3FBDB213A}" type="slidenum">
              <a:rPr lang="en-US" smtClean="0"/>
              <a:t>19</a:t>
            </a:fld>
            <a:endParaRPr lang="en-US"/>
          </a:p>
        </p:txBody>
      </p:sp>
    </p:spTree>
    <p:extLst>
      <p:ext uri="{BB962C8B-B14F-4D97-AF65-F5344CB8AC3E}">
        <p14:creationId xmlns:p14="http://schemas.microsoft.com/office/powerpoint/2010/main" val="4269129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15655-C74F-9745-9FE2-56B3FBDB213A}" type="slidenum">
              <a:rPr lang="en-US" smtClean="0"/>
              <a:t>20</a:t>
            </a:fld>
            <a:endParaRPr lang="en-US"/>
          </a:p>
        </p:txBody>
      </p:sp>
    </p:spTree>
    <p:extLst>
      <p:ext uri="{BB962C8B-B14F-4D97-AF65-F5344CB8AC3E}">
        <p14:creationId xmlns:p14="http://schemas.microsoft.com/office/powerpoint/2010/main" val="260907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15655-C74F-9745-9FE2-56B3FBDB213A}" type="slidenum">
              <a:rPr lang="en-US" smtClean="0"/>
              <a:t>21</a:t>
            </a:fld>
            <a:endParaRPr lang="en-US"/>
          </a:p>
        </p:txBody>
      </p:sp>
    </p:spTree>
    <p:extLst>
      <p:ext uri="{BB962C8B-B14F-4D97-AF65-F5344CB8AC3E}">
        <p14:creationId xmlns:p14="http://schemas.microsoft.com/office/powerpoint/2010/main" val="4269632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15655-C74F-9745-9FE2-56B3FBDB213A}" type="slidenum">
              <a:rPr lang="en-US" smtClean="0"/>
              <a:t>22</a:t>
            </a:fld>
            <a:endParaRPr lang="en-US"/>
          </a:p>
        </p:txBody>
      </p:sp>
    </p:spTree>
    <p:extLst>
      <p:ext uri="{BB962C8B-B14F-4D97-AF65-F5344CB8AC3E}">
        <p14:creationId xmlns:p14="http://schemas.microsoft.com/office/powerpoint/2010/main" val="3862918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15655-C74F-9745-9FE2-56B3FBDB213A}" type="slidenum">
              <a:rPr lang="en-US" smtClean="0"/>
              <a:t>24</a:t>
            </a:fld>
            <a:endParaRPr lang="en-US"/>
          </a:p>
        </p:txBody>
      </p:sp>
    </p:spTree>
    <p:extLst>
      <p:ext uri="{BB962C8B-B14F-4D97-AF65-F5344CB8AC3E}">
        <p14:creationId xmlns:p14="http://schemas.microsoft.com/office/powerpoint/2010/main" val="2151197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Verdana" charset="0"/>
              <a:ea typeface="Verdana"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Verdana" charset="0"/>
              <a:ea typeface="Verdana" charset="0"/>
            </a:endParaRPr>
          </a:p>
          <a:p>
            <a:endParaRPr lang="en-US"/>
          </a:p>
        </p:txBody>
      </p:sp>
      <p:sp>
        <p:nvSpPr>
          <p:cNvPr id="4" name="Slide Number Placeholder 3"/>
          <p:cNvSpPr>
            <a:spLocks noGrp="1"/>
          </p:cNvSpPr>
          <p:nvPr>
            <p:ph type="sldNum" sz="quarter" idx="5"/>
          </p:nvPr>
        </p:nvSpPr>
        <p:spPr/>
        <p:txBody>
          <a:bodyPr/>
          <a:lstStyle/>
          <a:p>
            <a:fld id="{CD515655-C74F-9745-9FE2-56B3FBDB213A}" type="slidenum">
              <a:rPr lang="en-US" smtClean="0"/>
              <a:t>26</a:t>
            </a:fld>
            <a:endParaRPr lang="en-US"/>
          </a:p>
        </p:txBody>
      </p:sp>
    </p:spTree>
    <p:extLst>
      <p:ext uri="{BB962C8B-B14F-4D97-AF65-F5344CB8AC3E}">
        <p14:creationId xmlns:p14="http://schemas.microsoft.com/office/powerpoint/2010/main" val="820908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15655-C74F-9745-9FE2-56B3FBDB213A}" type="slidenum">
              <a:rPr lang="en-US" smtClean="0"/>
              <a:t>27</a:t>
            </a:fld>
            <a:endParaRPr lang="en-US"/>
          </a:p>
        </p:txBody>
      </p:sp>
    </p:spTree>
    <p:extLst>
      <p:ext uri="{BB962C8B-B14F-4D97-AF65-F5344CB8AC3E}">
        <p14:creationId xmlns:p14="http://schemas.microsoft.com/office/powerpoint/2010/main" val="692358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15655-C74F-9745-9FE2-56B3FBDB213A}" type="slidenum">
              <a:rPr lang="en-US" smtClean="0"/>
              <a:t>28</a:t>
            </a:fld>
            <a:endParaRPr lang="en-US"/>
          </a:p>
        </p:txBody>
      </p:sp>
    </p:spTree>
    <p:extLst>
      <p:ext uri="{BB962C8B-B14F-4D97-AF65-F5344CB8AC3E}">
        <p14:creationId xmlns:p14="http://schemas.microsoft.com/office/powerpoint/2010/main" val="3386793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Verdana" charset="0"/>
              <a:ea typeface="Verdana"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Verdana" charset="0"/>
              <a:ea typeface="Verdana" charset="0"/>
            </a:endParaRPr>
          </a:p>
          <a:p>
            <a:endParaRPr lang="en-US"/>
          </a:p>
        </p:txBody>
      </p:sp>
      <p:sp>
        <p:nvSpPr>
          <p:cNvPr id="4" name="Slide Number Placeholder 3"/>
          <p:cNvSpPr>
            <a:spLocks noGrp="1"/>
          </p:cNvSpPr>
          <p:nvPr>
            <p:ph type="sldNum" sz="quarter" idx="5"/>
          </p:nvPr>
        </p:nvSpPr>
        <p:spPr/>
        <p:txBody>
          <a:bodyPr/>
          <a:lstStyle/>
          <a:p>
            <a:fld id="{CD515655-C74F-9745-9FE2-56B3FBDB213A}" type="slidenum">
              <a:rPr lang="en-US" smtClean="0"/>
              <a:t>5</a:t>
            </a:fld>
            <a:endParaRPr lang="en-US"/>
          </a:p>
        </p:txBody>
      </p:sp>
    </p:spTree>
    <p:extLst>
      <p:ext uri="{BB962C8B-B14F-4D97-AF65-F5344CB8AC3E}">
        <p14:creationId xmlns:p14="http://schemas.microsoft.com/office/powerpoint/2010/main" val="3560017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15655-C74F-9745-9FE2-56B3FBDB213A}" type="slidenum">
              <a:rPr lang="en-US" smtClean="0"/>
              <a:t>7</a:t>
            </a:fld>
            <a:endParaRPr lang="en-US"/>
          </a:p>
        </p:txBody>
      </p:sp>
    </p:spTree>
    <p:extLst>
      <p:ext uri="{BB962C8B-B14F-4D97-AF65-F5344CB8AC3E}">
        <p14:creationId xmlns:p14="http://schemas.microsoft.com/office/powerpoint/2010/main" val="2836453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Understanding Publication in Nursing/NPD</a:t>
            </a:r>
            <a:endParaRPr lang="en-US">
              <a:ea typeface="Calibri" panose="020F0502020204030204"/>
              <a:cs typeface="Calibri" panose="020F0502020204030204"/>
            </a:endParaRPr>
          </a:p>
          <a:p>
            <a:endParaRPr lang="en-US" b="1">
              <a:ea typeface="Calibri"/>
              <a:cs typeface="Calibri"/>
            </a:endParaRPr>
          </a:p>
          <a:p>
            <a:r>
              <a:rPr lang="en-US" b="1">
                <a:cs typeface="Calibri"/>
              </a:rPr>
              <a:t>Poll the audience about best route for publication</a:t>
            </a:r>
            <a:endParaRPr lang="en-US" b="1"/>
          </a:p>
          <a:p>
            <a:endParaRPr lang="en-US" b="1"/>
          </a:p>
          <a:p>
            <a:r>
              <a:rPr lang="en-US" b="1">
                <a:ea typeface="Calibri"/>
                <a:cs typeface="Calibri"/>
              </a:rPr>
              <a:t>Which type of nursing publication/topic would you be interested in writing for</a:t>
            </a:r>
          </a:p>
          <a:p>
            <a:endParaRPr lang="en-US" b="1">
              <a:ea typeface="Calibri"/>
              <a:cs typeface="Calibri"/>
            </a:endParaRPr>
          </a:p>
        </p:txBody>
      </p:sp>
      <p:sp>
        <p:nvSpPr>
          <p:cNvPr id="4" name="Slide Number Placeholder 3"/>
          <p:cNvSpPr>
            <a:spLocks noGrp="1"/>
          </p:cNvSpPr>
          <p:nvPr>
            <p:ph type="sldNum" sz="quarter" idx="5"/>
          </p:nvPr>
        </p:nvSpPr>
        <p:spPr/>
        <p:txBody>
          <a:bodyPr/>
          <a:lstStyle/>
          <a:p>
            <a:fld id="{509BDBA2-71B0-4E00-8A10-3192D5E81E11}" type="slidenum">
              <a:t>9</a:t>
            </a:fld>
            <a:endParaRPr lang="en-US"/>
          </a:p>
        </p:txBody>
      </p:sp>
    </p:spTree>
    <p:extLst>
      <p:ext uri="{BB962C8B-B14F-4D97-AF65-F5344CB8AC3E}">
        <p14:creationId xmlns:p14="http://schemas.microsoft.com/office/powerpoint/2010/main" val="1952483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515655-C74F-9745-9FE2-56B3FBDB213A}" type="slidenum">
              <a:rPr lang="en-US" smtClean="0"/>
              <a:t>11</a:t>
            </a:fld>
            <a:endParaRPr lang="en-US"/>
          </a:p>
        </p:txBody>
      </p:sp>
    </p:spTree>
    <p:extLst>
      <p:ext uri="{BB962C8B-B14F-4D97-AF65-F5344CB8AC3E}">
        <p14:creationId xmlns:p14="http://schemas.microsoft.com/office/powerpoint/2010/main" val="1026979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Nursing Journal Directory: https://airtable.com/shrjqveaKHtS9xku8/tblNXTxmTr18CC1If</a:t>
            </a:r>
          </a:p>
          <a:p>
            <a:endParaRPr lang="en-US"/>
          </a:p>
          <a:p>
            <a:r>
              <a:rPr lang="en-US"/>
              <a:t>JANE: Audience demo, https://jane.biosemantics.org/suggestions.php</a:t>
            </a:r>
          </a:p>
          <a:p>
            <a:endParaRPr lang="en-US"/>
          </a:p>
          <a:p>
            <a:r>
              <a:rPr lang="en-US"/>
              <a:t>AAH Library: Literature Search Requests, Book Requests, Citation Assistance, Institutional Repository</a:t>
            </a:r>
          </a:p>
          <a:p>
            <a:endParaRPr lang="en-US"/>
          </a:p>
          <a:p>
            <a:r>
              <a:rPr lang="en-US"/>
              <a:t>Citation Manager: EndNote, Zotero </a:t>
            </a:r>
          </a:p>
          <a:p>
            <a:endParaRPr lang="en-US"/>
          </a:p>
          <a:p>
            <a:r>
              <a:rPr lang="en-US"/>
              <a:t>Take a Break: Cheap clarity </a:t>
            </a:r>
          </a:p>
          <a:p>
            <a:endParaRPr lang="en-US"/>
          </a:p>
          <a:p>
            <a:r>
              <a:rPr lang="en-US"/>
              <a:t>Gram or Word: Editor scores, </a:t>
            </a:r>
            <a:r>
              <a:rPr lang="en-US" err="1"/>
              <a:t>readiability</a:t>
            </a:r>
            <a:r>
              <a:rPr lang="en-US"/>
              <a:t> score, clarity, conciseness, formality, inclusiveness, perspectives, </a:t>
            </a:r>
            <a:r>
              <a:rPr lang="en-US" err="1"/>
              <a:t>punc</a:t>
            </a:r>
            <a:r>
              <a:rPr lang="en-US"/>
              <a:t>, sensitive geopolitical references, vocab, similarity read</a:t>
            </a:r>
          </a:p>
          <a:p>
            <a:endParaRPr lang="en-US"/>
          </a:p>
          <a:p>
            <a:r>
              <a:rPr lang="en-US"/>
              <a:t>Query:</a:t>
            </a:r>
          </a:p>
          <a:p>
            <a:endParaRPr lang="en-US"/>
          </a:p>
          <a:p>
            <a:r>
              <a:rPr lang="en-US"/>
              <a:t>Academic Writing Center: Review for scholarly pursuits</a:t>
            </a:r>
          </a:p>
          <a:p>
            <a:endParaRPr lang="en-US"/>
          </a:p>
          <a:p>
            <a:r>
              <a:rPr lang="en-US"/>
              <a:t>Peer review: Powerful two-way act. Your submission will be peer reviewed, so this is a great exercise for you and your colleagues</a:t>
            </a:r>
          </a:p>
          <a:p>
            <a:endParaRPr lang="en-US"/>
          </a:p>
        </p:txBody>
      </p:sp>
      <p:sp>
        <p:nvSpPr>
          <p:cNvPr id="4" name="Slide Number Placeholder 3"/>
          <p:cNvSpPr>
            <a:spLocks noGrp="1"/>
          </p:cNvSpPr>
          <p:nvPr>
            <p:ph type="sldNum" sz="quarter" idx="5"/>
          </p:nvPr>
        </p:nvSpPr>
        <p:spPr/>
        <p:txBody>
          <a:bodyPr/>
          <a:lstStyle/>
          <a:p>
            <a:fld id="{D6331799-011C-4453-8D68-277F9A39FDA5}" type="slidenum">
              <a:rPr lang="en-US" smtClean="0"/>
              <a:t>13</a:t>
            </a:fld>
            <a:endParaRPr lang="en-US"/>
          </a:p>
        </p:txBody>
      </p:sp>
    </p:spTree>
    <p:extLst>
      <p:ext uri="{BB962C8B-B14F-4D97-AF65-F5344CB8AC3E}">
        <p14:creationId xmlns:p14="http://schemas.microsoft.com/office/powerpoint/2010/main" val="3784956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Verdana" charset="0"/>
              <a:ea typeface="Verdana"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Verdana" charset="0"/>
              <a:ea typeface="Verdana" charset="0"/>
            </a:endParaRPr>
          </a:p>
          <a:p>
            <a:endParaRPr lang="en-US"/>
          </a:p>
        </p:txBody>
      </p:sp>
      <p:sp>
        <p:nvSpPr>
          <p:cNvPr id="4" name="Slide Number Placeholder 3"/>
          <p:cNvSpPr>
            <a:spLocks noGrp="1"/>
          </p:cNvSpPr>
          <p:nvPr>
            <p:ph type="sldNum" sz="quarter" idx="5"/>
          </p:nvPr>
        </p:nvSpPr>
        <p:spPr/>
        <p:txBody>
          <a:bodyPr/>
          <a:lstStyle/>
          <a:p>
            <a:fld id="{CD515655-C74F-9745-9FE2-56B3FBDB213A}" type="slidenum">
              <a:rPr lang="en-US" smtClean="0"/>
              <a:t>14</a:t>
            </a:fld>
            <a:endParaRPr lang="en-US"/>
          </a:p>
        </p:txBody>
      </p:sp>
    </p:spTree>
    <p:extLst>
      <p:ext uri="{BB962C8B-B14F-4D97-AF65-F5344CB8AC3E}">
        <p14:creationId xmlns:p14="http://schemas.microsoft.com/office/powerpoint/2010/main" val="2452254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15655-C74F-9745-9FE2-56B3FBDB213A}" type="slidenum">
              <a:rPr lang="en-US" smtClean="0"/>
              <a:t>15</a:t>
            </a:fld>
            <a:endParaRPr lang="en-US"/>
          </a:p>
        </p:txBody>
      </p:sp>
    </p:spTree>
    <p:extLst>
      <p:ext uri="{BB962C8B-B14F-4D97-AF65-F5344CB8AC3E}">
        <p14:creationId xmlns:p14="http://schemas.microsoft.com/office/powerpoint/2010/main" val="1054549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515655-C74F-9745-9FE2-56B3FBDB213A}" type="slidenum">
              <a:rPr lang="en-US" smtClean="0"/>
              <a:t>16</a:t>
            </a:fld>
            <a:endParaRPr lang="en-US"/>
          </a:p>
        </p:txBody>
      </p:sp>
    </p:spTree>
    <p:extLst>
      <p:ext uri="{BB962C8B-B14F-4D97-AF65-F5344CB8AC3E}">
        <p14:creationId xmlns:p14="http://schemas.microsoft.com/office/powerpoint/2010/main" val="42552169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119916" y="4050643"/>
            <a:ext cx="6133960" cy="286232"/>
          </a:xfrm>
          <a:prstGeom prst="rect">
            <a:avLst/>
          </a:prstGeom>
        </p:spPr>
        <p:txBody>
          <a:bodyPr wrap="square">
            <a:spAutoFit/>
          </a:bodyPr>
          <a:lstStyle>
            <a:lvl1pPr marL="0" indent="0" algn="r">
              <a:buNone/>
              <a:defRPr sz="1400"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119916" y="1156303"/>
            <a:ext cx="6133960" cy="1222094"/>
          </a:xfrm>
          <a:prstGeom prst="rect">
            <a:avLst/>
          </a:prstGeom>
        </p:spPr>
        <p:txBody>
          <a:bodyPr anchor="b"/>
          <a:lstStyle>
            <a:lvl1pPr algn="l">
              <a:defRPr sz="4000"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0" y="1301126"/>
            <a:ext cx="2088801" cy="1532138"/>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4586288"/>
            <a:ext cx="9144000" cy="557212"/>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a:spLocks noGrp="1"/>
          </p:cNvSpPr>
          <p:nvPr>
            <p:ph type="body" sz="quarter" idx="13" hasCustomPrompt="1"/>
          </p:nvPr>
        </p:nvSpPr>
        <p:spPr>
          <a:xfrm>
            <a:off x="2119916" y="2386489"/>
            <a:ext cx="6133960" cy="534988"/>
          </a:xfrm>
          <a:prstGeom prst="rect">
            <a:avLst/>
          </a:prstGeom>
        </p:spPr>
        <p:txBody>
          <a:bodyPr/>
          <a:lstStyle>
            <a:lvl1pPr marL="0" indent="0">
              <a:buNone/>
              <a:defRPr sz="2400" b="0" i="0">
                <a:solidFill>
                  <a:srgbClr val="00314C"/>
                </a:solidFill>
                <a:latin typeface="Verdana" charset="0"/>
                <a:ea typeface="Verdana" charset="0"/>
                <a:cs typeface="Verdana" charset="0"/>
              </a:defRPr>
            </a:lvl1pPr>
          </a:lstStyle>
          <a:p>
            <a:pPr lvl="0"/>
            <a:r>
              <a:rPr lang="en-US"/>
              <a:t>Subtitle (24)</a:t>
            </a:r>
          </a:p>
        </p:txBody>
      </p:sp>
      <p:pic>
        <p:nvPicPr>
          <p:cNvPr id="20" name="Picture 19">
            <a:extLst>
              <a:ext uri="{FF2B5EF4-FFF2-40B4-BE49-F238E27FC236}">
                <a16:creationId xmlns:a16="http://schemas.microsoft.com/office/drawing/2014/main" id="{FA19C084-207B-C412-FC3C-E13F88D62F37}"/>
              </a:ext>
            </a:extLst>
          </p:cNvPr>
          <p:cNvPicPr>
            <a:picLocks noChangeAspect="1"/>
          </p:cNvPicPr>
          <p:nvPr userDrawn="1"/>
        </p:nvPicPr>
        <p:blipFill>
          <a:blip r:embed="rId2"/>
          <a:stretch>
            <a:fillRect/>
          </a:stretch>
        </p:blipFill>
        <p:spPr>
          <a:xfrm>
            <a:off x="2119916" y="3151034"/>
            <a:ext cx="5378884" cy="650196"/>
          </a:xfrm>
          <a:prstGeom prst="rect">
            <a:avLst/>
          </a:prstGeom>
        </p:spPr>
      </p:pic>
    </p:spTree>
    <p:extLst>
      <p:ext uri="{BB962C8B-B14F-4D97-AF65-F5344CB8AC3E}">
        <p14:creationId xmlns:p14="http://schemas.microsoft.com/office/powerpoint/2010/main" val="1152547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Section | Call Out and Cop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0E912-9DDB-9B5C-9320-BCB7E60CDE65}"/>
              </a:ext>
            </a:extLst>
          </p:cNvPr>
          <p:cNvSpPr/>
          <p:nvPr userDrawn="1"/>
        </p:nvSpPr>
        <p:spPr>
          <a:xfrm>
            <a:off x="0" y="4734838"/>
            <a:ext cx="9144000" cy="408662"/>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ext Placeholder 4"/>
          <p:cNvSpPr>
            <a:spLocks noGrp="1"/>
          </p:cNvSpPr>
          <p:nvPr>
            <p:ph type="body" sz="quarter" idx="3" hasCustomPrompt="1"/>
          </p:nvPr>
        </p:nvSpPr>
        <p:spPr>
          <a:xfrm>
            <a:off x="4924537" y="1576155"/>
            <a:ext cx="3592004" cy="1477328"/>
          </a:xfrm>
          <a:prstGeom prst="rect">
            <a:avLst/>
          </a:prstGeom>
        </p:spPr>
        <p:txBody>
          <a:bodyPr anchor="t" anchorCtr="0">
            <a:spAutoFit/>
          </a:bodyPr>
          <a:lstStyle>
            <a:lvl1pPr marL="0" indent="0">
              <a:buNone/>
              <a:defRPr sz="1600" b="0" i="0" baseline="0">
                <a:latin typeface="Verdana" charset="0"/>
                <a:ea typeface="Verdana" charset="0"/>
                <a:cs typeface="Verdan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Copy goes here. </a:t>
            </a:r>
            <a:r>
              <a:rPr lang="en-US" sz="1400" err="1">
                <a:latin typeface="Verdana" panose="020B0604030504040204" pitchFamily="34" charset="0"/>
                <a:ea typeface="Verdana" panose="020B0604030504040204" pitchFamily="34" charset="0"/>
                <a:cs typeface="Verdana" panose="020B0604030504040204" pitchFamily="34" charset="0"/>
              </a:rPr>
              <a:t>Voloratis</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es</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perrum</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repuda</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pelignis</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nis</a:t>
            </a:r>
            <a:r>
              <a:rPr lang="en-US" sz="1400">
                <a:latin typeface="Verdana" panose="020B0604030504040204" pitchFamily="34" charset="0"/>
                <a:ea typeface="Verdana" panose="020B0604030504040204" pitchFamily="34" charset="0"/>
                <a:cs typeface="Verdana" panose="020B0604030504040204" pitchFamily="34" charset="0"/>
              </a:rPr>
              <a:t> pro </a:t>
            </a:r>
            <a:r>
              <a:rPr lang="en-US" sz="1400" err="1">
                <a:latin typeface="Verdana" panose="020B0604030504040204" pitchFamily="34" charset="0"/>
                <a:ea typeface="Verdana" panose="020B0604030504040204" pitchFamily="34" charset="0"/>
                <a:cs typeface="Verdana" panose="020B0604030504040204" pitchFamily="34" charset="0"/>
              </a:rPr>
              <a:t>consequos</a:t>
            </a:r>
            <a:r>
              <a:rPr lang="en-US" sz="1400">
                <a:latin typeface="Verdana" panose="020B0604030504040204" pitchFamily="34" charset="0"/>
                <a:ea typeface="Verdana" panose="020B0604030504040204" pitchFamily="34" charset="0"/>
                <a:cs typeface="Verdana" panose="020B0604030504040204" pitchFamily="34" charset="0"/>
              </a:rPr>
              <a:t> et </a:t>
            </a:r>
            <a:r>
              <a:rPr lang="en-US" sz="1400" err="1">
                <a:latin typeface="Verdana" panose="020B0604030504040204" pitchFamily="34" charset="0"/>
                <a:ea typeface="Verdana" panose="020B0604030504040204" pitchFamily="34" charset="0"/>
                <a:cs typeface="Verdana" panose="020B0604030504040204" pitchFamily="34" charset="0"/>
              </a:rPr>
              <a:t>exped</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quas</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doluptae</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niendi</a:t>
            </a:r>
            <a:r>
              <a:rPr lang="en-US" sz="1400">
                <a:latin typeface="Verdana" panose="020B0604030504040204" pitchFamily="34" charset="0"/>
                <a:ea typeface="Verdana" panose="020B0604030504040204" pitchFamily="34" charset="0"/>
                <a:cs typeface="Verdana" panose="020B0604030504040204" pitchFamily="34" charset="0"/>
              </a:rPr>
              <a:t> con </a:t>
            </a:r>
            <a:r>
              <a:rPr lang="en-US" sz="1400" err="1">
                <a:latin typeface="Verdana" panose="020B0604030504040204" pitchFamily="34" charset="0"/>
                <a:ea typeface="Verdana" panose="020B0604030504040204" pitchFamily="34" charset="0"/>
                <a:cs typeface="Verdana" panose="020B0604030504040204" pitchFamily="34" charset="0"/>
              </a:rPr>
              <a:t>plibusd</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andero</a:t>
            </a:r>
            <a:r>
              <a:rPr lang="en-US" sz="1400">
                <a:latin typeface="Verdana" panose="020B0604030504040204" pitchFamily="34" charset="0"/>
                <a:ea typeface="Verdana" panose="020B0604030504040204" pitchFamily="34" charset="0"/>
                <a:cs typeface="Verdana" panose="020B0604030504040204" pitchFamily="34" charset="0"/>
              </a:rPr>
              <a:t> et, </a:t>
            </a:r>
            <a:r>
              <a:rPr lang="en-US" sz="1400" err="1">
                <a:latin typeface="Verdana" panose="020B0604030504040204" pitchFamily="34" charset="0"/>
                <a:ea typeface="Verdana" panose="020B0604030504040204" pitchFamily="34" charset="0"/>
                <a:cs typeface="Verdana" panose="020B0604030504040204" pitchFamily="34" charset="0"/>
              </a:rPr>
              <a:t>es</a:t>
            </a:r>
            <a:r>
              <a:rPr lang="en-US" sz="1400">
                <a:latin typeface="Verdana" panose="020B0604030504040204" pitchFamily="34" charset="0"/>
                <a:ea typeface="Verdana" panose="020B0604030504040204" pitchFamily="34" charset="0"/>
                <a:cs typeface="Verdana" panose="020B0604030504040204" pitchFamily="34" charset="0"/>
              </a:rPr>
              <a:t> ex </a:t>
            </a:r>
            <a:r>
              <a:rPr lang="en-US" sz="1400" err="1">
                <a:latin typeface="Verdana" panose="020B0604030504040204" pitchFamily="34" charset="0"/>
                <a:ea typeface="Verdana" panose="020B0604030504040204" pitchFamily="34" charset="0"/>
                <a:cs typeface="Verdana" panose="020B0604030504040204" pitchFamily="34" charset="0"/>
              </a:rPr>
              <a:t>eatus</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endus</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doluptis</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adi</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denisit</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dolupis</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soleser</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ovidiorum</a:t>
            </a:r>
            <a:r>
              <a:rPr lang="en-US" sz="1400">
                <a:latin typeface="Verdana" panose="020B0604030504040204" pitchFamily="34" charset="0"/>
                <a:ea typeface="Verdana" panose="020B0604030504040204" pitchFamily="34" charset="0"/>
                <a:cs typeface="Verdana" panose="020B0604030504040204" pitchFamily="34" charset="0"/>
              </a:rPr>
              <a:t> qui </a:t>
            </a:r>
            <a:r>
              <a:rPr lang="en-US" sz="1400" err="1">
                <a:latin typeface="Verdana" panose="020B0604030504040204" pitchFamily="34" charset="0"/>
                <a:ea typeface="Verdana" panose="020B0604030504040204" pitchFamily="34" charset="0"/>
                <a:cs typeface="Verdana" panose="020B0604030504040204" pitchFamily="34" charset="0"/>
              </a:rPr>
              <a:t>oditae</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rerit</a:t>
            </a:r>
            <a:r>
              <a:rPr lang="en-US" sz="1400">
                <a:latin typeface="Verdana" panose="020B0604030504040204" pitchFamily="34" charset="0"/>
                <a:ea typeface="Verdana" panose="020B0604030504040204" pitchFamily="34" charset="0"/>
                <a:cs typeface="Verdana" panose="020B0604030504040204" pitchFamily="34" charset="0"/>
              </a:rPr>
              <a:t> </a:t>
            </a:r>
            <a:r>
              <a:rPr lang="en-US" sz="1400" err="1">
                <a:latin typeface="Verdana" panose="020B0604030504040204" pitchFamily="34" charset="0"/>
                <a:ea typeface="Verdana" panose="020B0604030504040204" pitchFamily="34" charset="0"/>
                <a:cs typeface="Verdana" panose="020B0604030504040204" pitchFamily="34" charset="0"/>
              </a:rPr>
              <a:t>quatat</a:t>
            </a:r>
            <a:endParaRPr lang="en-US"/>
          </a:p>
        </p:txBody>
      </p:sp>
      <p:sp>
        <p:nvSpPr>
          <p:cNvPr id="13" name="Rectangle 12">
            <a:extLst>
              <a:ext uri="{FF2B5EF4-FFF2-40B4-BE49-F238E27FC236}">
                <a16:creationId xmlns:a16="http://schemas.microsoft.com/office/drawing/2014/main" id="{A999B04B-69FA-9748-A64D-1E52D36BD989}"/>
              </a:ext>
            </a:extLst>
          </p:cNvPr>
          <p:cNvSpPr/>
          <p:nvPr/>
        </p:nvSpPr>
        <p:spPr>
          <a:xfrm>
            <a:off x="0" y="4726135"/>
            <a:ext cx="9144000" cy="3428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4" name="Straight Connector 13">
            <a:extLst>
              <a:ext uri="{FF2B5EF4-FFF2-40B4-BE49-F238E27FC236}">
                <a16:creationId xmlns:a16="http://schemas.microsoft.com/office/drawing/2014/main" id="{F7E0F112-B547-4041-A25D-59D26F57744E}"/>
              </a:ext>
            </a:extLst>
          </p:cNvPr>
          <p:cNvCxnSpPr/>
          <p:nvPr/>
        </p:nvCxnSpPr>
        <p:spPr>
          <a:xfrm>
            <a:off x="4544887" y="628650"/>
            <a:ext cx="0" cy="3546088"/>
          </a:xfrm>
          <a:prstGeom prst="line">
            <a:avLst/>
          </a:prstGeom>
          <a:ln w="22225">
            <a:solidFill>
              <a:srgbClr val="A4D65E"/>
            </a:solidFill>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C13B7327-FD28-414B-B0BF-5F096B2B312F}"/>
              </a:ext>
            </a:extLst>
          </p:cNvPr>
          <p:cNvSpPr>
            <a:spLocks noGrp="1"/>
          </p:cNvSpPr>
          <p:nvPr>
            <p:ph type="title" hasCustomPrompt="1"/>
          </p:nvPr>
        </p:nvSpPr>
        <p:spPr>
          <a:xfrm>
            <a:off x="644018" y="1634712"/>
            <a:ext cx="3359363" cy="1338828"/>
          </a:xfrm>
          <a:prstGeom prst="rect">
            <a:avLst/>
          </a:prstGeom>
        </p:spPr>
        <p:txBody>
          <a:bodyPr>
            <a:spAutoFit/>
          </a:bodyPr>
          <a:lstStyle>
            <a:lvl1pPr>
              <a:defRPr sz="3000" b="1">
                <a:solidFill>
                  <a:srgbClr val="003B5C"/>
                </a:solidFill>
                <a:latin typeface="Verdana" panose="020B0604030504040204" pitchFamily="34" charset="0"/>
                <a:ea typeface="Verdana" panose="020B0604030504040204" pitchFamily="34" charset="0"/>
                <a:cs typeface="Verdana" panose="020B0604030504040204" pitchFamily="34" charset="0"/>
              </a:defRPr>
            </a:lvl1pPr>
          </a:lstStyle>
          <a:p>
            <a:r>
              <a:rPr lang="en-US"/>
              <a:t>Callout or Headline goes in this space.</a:t>
            </a:r>
          </a:p>
        </p:txBody>
      </p:sp>
      <p:pic>
        <p:nvPicPr>
          <p:cNvPr id="8" name="Picture 7" descr="Shape, rectangle&#10;&#10;Description automatically generated">
            <a:extLst>
              <a:ext uri="{FF2B5EF4-FFF2-40B4-BE49-F238E27FC236}">
                <a16:creationId xmlns:a16="http://schemas.microsoft.com/office/drawing/2014/main" id="{7A4E929D-25B6-5D9A-11AE-3D47D850B1F4}"/>
              </a:ext>
            </a:extLst>
          </p:cNvPr>
          <p:cNvPicPr>
            <a:picLocks noChangeAspect="1"/>
          </p:cNvPicPr>
          <p:nvPr userDrawn="1"/>
        </p:nvPicPr>
        <p:blipFill rotWithShape="1">
          <a:blip r:embed="rId2"/>
          <a:srcRect l="-4357" t="-109" r="39759" b="81895"/>
          <a:stretch/>
        </p:blipFill>
        <p:spPr>
          <a:xfrm>
            <a:off x="6118740" y="4760424"/>
            <a:ext cx="3025260" cy="383076"/>
          </a:xfrm>
          <a:prstGeom prst="rect">
            <a:avLst/>
          </a:prstGeom>
        </p:spPr>
      </p:pic>
      <p:pic>
        <p:nvPicPr>
          <p:cNvPr id="11" name="Picture 10" descr="Text&#10;&#10;Description automatically generated">
            <a:extLst>
              <a:ext uri="{FF2B5EF4-FFF2-40B4-BE49-F238E27FC236}">
                <a16:creationId xmlns:a16="http://schemas.microsoft.com/office/drawing/2014/main" id="{A6E30B06-20CD-FB4D-0DEE-626010F6512C}"/>
              </a:ext>
            </a:extLst>
          </p:cNvPr>
          <p:cNvPicPr>
            <a:picLocks noChangeAspect="1"/>
          </p:cNvPicPr>
          <p:nvPr userDrawn="1"/>
        </p:nvPicPr>
        <p:blipFill rotWithShape="1">
          <a:blip r:embed="rId3"/>
          <a:srcRect l="16907" t="62319" r="16782" b="19130"/>
          <a:stretch/>
        </p:blipFill>
        <p:spPr>
          <a:xfrm>
            <a:off x="6608054" y="4860522"/>
            <a:ext cx="2251714" cy="182880"/>
          </a:xfrm>
          <a:prstGeom prst="rect">
            <a:avLst/>
          </a:prstGeom>
        </p:spPr>
      </p:pic>
      <p:pic>
        <p:nvPicPr>
          <p:cNvPr id="12" name="Picture 11">
            <a:extLst>
              <a:ext uri="{FF2B5EF4-FFF2-40B4-BE49-F238E27FC236}">
                <a16:creationId xmlns:a16="http://schemas.microsoft.com/office/drawing/2014/main" id="{1D11D9A8-6B86-4ECF-636D-414358358181}"/>
              </a:ext>
            </a:extLst>
          </p:cNvPr>
          <p:cNvPicPr>
            <a:picLocks noChangeAspect="1"/>
          </p:cNvPicPr>
          <p:nvPr userDrawn="1"/>
        </p:nvPicPr>
        <p:blipFill rotWithShape="1">
          <a:blip r:embed="rId4"/>
          <a:srcRect l="3782" t="28552" r="3765" b="31743"/>
          <a:stretch/>
        </p:blipFill>
        <p:spPr>
          <a:xfrm>
            <a:off x="2697530" y="4800470"/>
            <a:ext cx="3438144" cy="319918"/>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Caption with Half-Page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86004C-1705-CD3A-941B-A320640727F1}"/>
              </a:ext>
            </a:extLst>
          </p:cNvPr>
          <p:cNvSpPr/>
          <p:nvPr userDrawn="1"/>
        </p:nvSpPr>
        <p:spPr>
          <a:xfrm>
            <a:off x="0" y="4734838"/>
            <a:ext cx="9144000" cy="408662"/>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hasCustomPrompt="1"/>
          </p:nvPr>
        </p:nvSpPr>
        <p:spPr>
          <a:xfrm>
            <a:off x="847350" y="617365"/>
            <a:ext cx="3276976" cy="1122911"/>
          </a:xfrm>
          <a:prstGeom prst="rect">
            <a:avLst/>
          </a:prstGeom>
        </p:spPr>
        <p:txBody>
          <a:bodyPr anchor="b"/>
          <a:lstStyle>
            <a:lvl1pPr>
              <a:defRPr sz="3600" b="1" i="0">
                <a:solidFill>
                  <a:srgbClr val="003B5C"/>
                </a:solidFill>
                <a:latin typeface="Verdana" charset="0"/>
                <a:ea typeface="Verdana" charset="0"/>
                <a:cs typeface="Verdana" charset="0"/>
              </a:defRPr>
            </a:lvl1pPr>
          </a:lstStyle>
          <a:p>
            <a:r>
              <a:rPr lang="en-US"/>
              <a:t>Headline</a:t>
            </a:r>
          </a:p>
        </p:txBody>
      </p:sp>
      <p:sp>
        <p:nvSpPr>
          <p:cNvPr id="3" name="Picture Placeholder 2"/>
          <p:cNvSpPr>
            <a:spLocks noGrp="1" noChangeAspect="1"/>
          </p:cNvSpPr>
          <p:nvPr>
            <p:ph type="pic" idx="1" hasCustomPrompt="1"/>
          </p:nvPr>
        </p:nvSpPr>
        <p:spPr>
          <a:xfrm>
            <a:off x="4887589" y="0"/>
            <a:ext cx="4256410" cy="4719295"/>
          </a:xfrm>
          <a:prstGeom prst="rect">
            <a:avLst/>
          </a:prstGeom>
        </p:spPr>
        <p:txBody>
          <a:bodyPr anchor="t"/>
          <a:lstStyle>
            <a:lvl1pPr marL="0" indent="0">
              <a:buNone/>
              <a:defRPr sz="900" i="1">
                <a:solidFill>
                  <a:srgbClr val="003B5C"/>
                </a:solidFill>
                <a:latin typeface="Verdana" charset="0"/>
                <a:ea typeface="Verdana" charset="0"/>
                <a:cs typeface="Verdan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hasCustomPrompt="1"/>
          </p:nvPr>
        </p:nvSpPr>
        <p:spPr>
          <a:xfrm>
            <a:off x="847348" y="1740276"/>
            <a:ext cx="3276977" cy="2578273"/>
          </a:xfrm>
          <a:prstGeom prst="rect">
            <a:avLst/>
          </a:prstGeom>
        </p:spPr>
        <p:txBody>
          <a:bodyPr/>
          <a:lstStyle>
            <a:lvl1pPr marL="0" indent="0">
              <a:buNone/>
              <a:defRPr sz="1400" b="0" i="0" baseline="0">
                <a:latin typeface="Verdana" charset="0"/>
                <a:ea typeface="Verdana" charset="0"/>
                <a:cs typeface="Verdan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Copy goes here.</a:t>
            </a:r>
          </a:p>
        </p:txBody>
      </p:sp>
      <p:sp>
        <p:nvSpPr>
          <p:cNvPr id="12" name="Rectangle 11">
            <a:extLst>
              <a:ext uri="{FF2B5EF4-FFF2-40B4-BE49-F238E27FC236}">
                <a16:creationId xmlns:a16="http://schemas.microsoft.com/office/drawing/2014/main" id="{C58C0E9E-5FF9-814A-A5B3-9292D33A0644}"/>
              </a:ext>
            </a:extLst>
          </p:cNvPr>
          <p:cNvSpPr/>
          <p:nvPr/>
        </p:nvSpPr>
        <p:spPr>
          <a:xfrm>
            <a:off x="0" y="4726135"/>
            <a:ext cx="9144000" cy="3428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5" name="Picture 14" descr="Shape, rectangle&#10;&#10;Description automatically generated">
            <a:extLst>
              <a:ext uri="{FF2B5EF4-FFF2-40B4-BE49-F238E27FC236}">
                <a16:creationId xmlns:a16="http://schemas.microsoft.com/office/drawing/2014/main" id="{D7E4A03F-F4B1-8DEF-0B74-62C535C5AAC4}"/>
              </a:ext>
            </a:extLst>
          </p:cNvPr>
          <p:cNvPicPr>
            <a:picLocks noChangeAspect="1"/>
          </p:cNvPicPr>
          <p:nvPr userDrawn="1"/>
        </p:nvPicPr>
        <p:blipFill rotWithShape="1">
          <a:blip r:embed="rId2"/>
          <a:srcRect l="-4357" t="-109" r="39759" b="81895"/>
          <a:stretch/>
        </p:blipFill>
        <p:spPr>
          <a:xfrm>
            <a:off x="6118740" y="4760424"/>
            <a:ext cx="3025260" cy="383076"/>
          </a:xfrm>
          <a:prstGeom prst="rect">
            <a:avLst/>
          </a:prstGeom>
        </p:spPr>
      </p:pic>
      <p:pic>
        <p:nvPicPr>
          <p:cNvPr id="17" name="Picture 16" descr="Text&#10;&#10;Description automatically generated">
            <a:extLst>
              <a:ext uri="{FF2B5EF4-FFF2-40B4-BE49-F238E27FC236}">
                <a16:creationId xmlns:a16="http://schemas.microsoft.com/office/drawing/2014/main" id="{BC3C6931-1E9A-A9BE-3F97-B03CB46B0459}"/>
              </a:ext>
            </a:extLst>
          </p:cNvPr>
          <p:cNvPicPr>
            <a:picLocks noChangeAspect="1"/>
          </p:cNvPicPr>
          <p:nvPr userDrawn="1"/>
        </p:nvPicPr>
        <p:blipFill rotWithShape="1">
          <a:blip r:embed="rId3"/>
          <a:srcRect l="16907" t="62319" r="16782" b="19130"/>
          <a:stretch/>
        </p:blipFill>
        <p:spPr>
          <a:xfrm>
            <a:off x="6608054" y="4860522"/>
            <a:ext cx="2251714" cy="182880"/>
          </a:xfrm>
          <a:prstGeom prst="rect">
            <a:avLst/>
          </a:prstGeom>
        </p:spPr>
      </p:pic>
      <p:pic>
        <p:nvPicPr>
          <p:cNvPr id="18" name="Picture 17">
            <a:extLst>
              <a:ext uri="{FF2B5EF4-FFF2-40B4-BE49-F238E27FC236}">
                <a16:creationId xmlns:a16="http://schemas.microsoft.com/office/drawing/2014/main" id="{0C4456BA-7513-7BBE-3AF9-35803CCB7A16}"/>
              </a:ext>
            </a:extLst>
          </p:cNvPr>
          <p:cNvPicPr>
            <a:picLocks noChangeAspect="1"/>
          </p:cNvPicPr>
          <p:nvPr userDrawn="1"/>
        </p:nvPicPr>
        <p:blipFill rotWithShape="1">
          <a:blip r:embed="rId4"/>
          <a:srcRect l="3782" t="28552" r="3765" b="31743"/>
          <a:stretch/>
        </p:blipFill>
        <p:spPr>
          <a:xfrm>
            <a:off x="2697530" y="4800470"/>
            <a:ext cx="3438144" cy="319918"/>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Image with Caption_Yal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67F96-A3DE-0322-FCE6-401C68655227}"/>
              </a:ext>
            </a:extLst>
          </p:cNvPr>
          <p:cNvSpPr/>
          <p:nvPr userDrawn="1"/>
        </p:nvSpPr>
        <p:spPr>
          <a:xfrm>
            <a:off x="0" y="4734838"/>
            <a:ext cx="9144000" cy="408662"/>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Picture Placeholder 2"/>
          <p:cNvSpPr>
            <a:spLocks noGrp="1" noChangeAspect="1"/>
          </p:cNvSpPr>
          <p:nvPr>
            <p:ph type="pic" idx="1" hasCustomPrompt="1"/>
          </p:nvPr>
        </p:nvSpPr>
        <p:spPr>
          <a:xfrm>
            <a:off x="0" y="0"/>
            <a:ext cx="9143999" cy="4719295"/>
          </a:xfrm>
          <a:prstGeom prst="rect">
            <a:avLst/>
          </a:prstGeom>
        </p:spPr>
        <p:txBody>
          <a:bodyPr anchor="ctr"/>
          <a:lstStyle>
            <a:lvl1pPr marL="0" indent="0" algn="ctr">
              <a:buNone/>
              <a:defRPr sz="900" i="1">
                <a:solidFill>
                  <a:srgbClr val="003B5C"/>
                </a:solidFill>
                <a:latin typeface="Verdana" charset="0"/>
                <a:ea typeface="Verdana" charset="0"/>
                <a:cs typeface="Verdan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	*Click to add full-size image</a:t>
            </a:r>
          </a:p>
        </p:txBody>
      </p:sp>
      <p:sp>
        <p:nvSpPr>
          <p:cNvPr id="12" name="Rectangle 11">
            <a:extLst>
              <a:ext uri="{FF2B5EF4-FFF2-40B4-BE49-F238E27FC236}">
                <a16:creationId xmlns:a16="http://schemas.microsoft.com/office/drawing/2014/main" id="{C58C0E9E-5FF9-814A-A5B3-9292D33A0644}"/>
              </a:ext>
            </a:extLst>
          </p:cNvPr>
          <p:cNvSpPr/>
          <p:nvPr/>
        </p:nvSpPr>
        <p:spPr>
          <a:xfrm>
            <a:off x="0" y="4726135"/>
            <a:ext cx="9144000" cy="3428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8" name="Picture 7" descr="Shape, rectangle&#10;&#10;Description automatically generated">
            <a:extLst>
              <a:ext uri="{FF2B5EF4-FFF2-40B4-BE49-F238E27FC236}">
                <a16:creationId xmlns:a16="http://schemas.microsoft.com/office/drawing/2014/main" id="{1E3914D3-BD35-4384-5DC3-DCB9D9F61BDA}"/>
              </a:ext>
            </a:extLst>
          </p:cNvPr>
          <p:cNvPicPr>
            <a:picLocks noChangeAspect="1"/>
          </p:cNvPicPr>
          <p:nvPr userDrawn="1"/>
        </p:nvPicPr>
        <p:blipFill rotWithShape="1">
          <a:blip r:embed="rId2"/>
          <a:srcRect l="-4357" t="-109" r="39759" b="81895"/>
          <a:stretch/>
        </p:blipFill>
        <p:spPr>
          <a:xfrm>
            <a:off x="6118740" y="4760424"/>
            <a:ext cx="3025260" cy="383076"/>
          </a:xfrm>
          <a:prstGeom prst="rect">
            <a:avLst/>
          </a:prstGeom>
        </p:spPr>
      </p:pic>
      <p:pic>
        <p:nvPicPr>
          <p:cNvPr id="10" name="Picture 9">
            <a:extLst>
              <a:ext uri="{FF2B5EF4-FFF2-40B4-BE49-F238E27FC236}">
                <a16:creationId xmlns:a16="http://schemas.microsoft.com/office/drawing/2014/main" id="{178E5644-CDA6-D920-A33C-58DF1E876F24}"/>
              </a:ext>
            </a:extLst>
          </p:cNvPr>
          <p:cNvPicPr>
            <a:picLocks noChangeAspect="1"/>
          </p:cNvPicPr>
          <p:nvPr userDrawn="1"/>
        </p:nvPicPr>
        <p:blipFill rotWithShape="1">
          <a:blip r:embed="rId3"/>
          <a:srcRect l="3782" t="28552" r="3765" b="31743"/>
          <a:stretch/>
        </p:blipFill>
        <p:spPr>
          <a:xfrm>
            <a:off x="2697530" y="4800470"/>
            <a:ext cx="3438144" cy="319918"/>
          </a:xfrm>
          <a:prstGeom prst="rect">
            <a:avLst/>
          </a:prstGeom>
        </p:spPr>
      </p:pic>
      <p:pic>
        <p:nvPicPr>
          <p:cNvPr id="11" name="Picture 10" descr="Text&#10;&#10;Description automatically generated">
            <a:extLst>
              <a:ext uri="{FF2B5EF4-FFF2-40B4-BE49-F238E27FC236}">
                <a16:creationId xmlns:a16="http://schemas.microsoft.com/office/drawing/2014/main" id="{ABF43203-A333-021F-0E40-1C281F5675E9}"/>
              </a:ext>
            </a:extLst>
          </p:cNvPr>
          <p:cNvPicPr>
            <a:picLocks noChangeAspect="1"/>
          </p:cNvPicPr>
          <p:nvPr userDrawn="1"/>
        </p:nvPicPr>
        <p:blipFill rotWithShape="1">
          <a:blip r:embed="rId4"/>
          <a:srcRect l="16907" t="62319" r="16782" b="19130"/>
          <a:stretch/>
        </p:blipFill>
        <p:spPr>
          <a:xfrm>
            <a:off x="6608054" y="4860522"/>
            <a:ext cx="2251714" cy="1828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_Section Divider_Yale Blue">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628650" y="1980820"/>
            <a:ext cx="7886700" cy="590931"/>
          </a:xfrm>
          <a:prstGeom prst="rect">
            <a:avLst/>
          </a:prstGeom>
        </p:spPr>
        <p:txBody>
          <a:bodyPr anchor="ctr" anchorCtr="0">
            <a:spAutoFit/>
          </a:bodyPr>
          <a:lstStyle>
            <a:lvl1pPr algn="ctr">
              <a:defRPr sz="3600" b="1">
                <a:solidFill>
                  <a:schemeClr val="bg1"/>
                </a:solidFill>
                <a:latin typeface="Verdana" charset="0"/>
                <a:ea typeface="Verdana" charset="0"/>
                <a:cs typeface="Verdana" charset="0"/>
              </a:defRPr>
            </a:lvl1pPr>
          </a:lstStyle>
          <a:p>
            <a:r>
              <a:rPr lang="en-US"/>
              <a:t>Click to add title.</a:t>
            </a:r>
          </a:p>
        </p:txBody>
      </p:sp>
      <p:pic>
        <p:nvPicPr>
          <p:cNvPr id="28" name="Picture 27" descr="Shape&#10;&#10;Description automatically generated">
            <a:extLst>
              <a:ext uri="{FF2B5EF4-FFF2-40B4-BE49-F238E27FC236}">
                <a16:creationId xmlns:a16="http://schemas.microsoft.com/office/drawing/2014/main" id="{5B793935-D141-F695-7226-5A3CE7A7451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 r="40189" b="81812"/>
          <a:stretch/>
        </p:blipFill>
        <p:spPr>
          <a:xfrm>
            <a:off x="6334945" y="4760424"/>
            <a:ext cx="2808998" cy="383593"/>
          </a:xfrm>
          <a:prstGeom prst="rect">
            <a:avLst/>
          </a:prstGeom>
        </p:spPr>
      </p:pic>
      <p:pic>
        <p:nvPicPr>
          <p:cNvPr id="29" name="Picture 28" descr="Text&#10;&#10;Description automatically generated">
            <a:extLst>
              <a:ext uri="{FF2B5EF4-FFF2-40B4-BE49-F238E27FC236}">
                <a16:creationId xmlns:a16="http://schemas.microsoft.com/office/drawing/2014/main" id="{B306D44F-9753-AC1C-E68A-F293EBC422F3}"/>
              </a:ext>
            </a:extLst>
          </p:cNvPr>
          <p:cNvPicPr>
            <a:picLocks noChangeAspect="1"/>
          </p:cNvPicPr>
          <p:nvPr userDrawn="1"/>
        </p:nvPicPr>
        <p:blipFill rotWithShape="1">
          <a:blip r:embed="rId4"/>
          <a:srcRect l="16907" t="62319" r="16782" b="19130"/>
          <a:stretch/>
        </p:blipFill>
        <p:spPr>
          <a:xfrm>
            <a:off x="6608054" y="4860522"/>
            <a:ext cx="2251714" cy="182880"/>
          </a:xfrm>
          <a:prstGeom prst="rect">
            <a:avLst/>
          </a:prstGeom>
        </p:spPr>
      </p:pic>
      <p:pic>
        <p:nvPicPr>
          <p:cNvPr id="34" name="Picture 33">
            <a:extLst>
              <a:ext uri="{FF2B5EF4-FFF2-40B4-BE49-F238E27FC236}">
                <a16:creationId xmlns:a16="http://schemas.microsoft.com/office/drawing/2014/main" id="{0ED9A71E-1B7A-1AD3-A5F1-10D20C9BCED6}"/>
              </a:ext>
            </a:extLst>
          </p:cNvPr>
          <p:cNvPicPr>
            <a:picLocks noChangeAspect="1"/>
          </p:cNvPicPr>
          <p:nvPr userDrawn="1"/>
        </p:nvPicPr>
        <p:blipFill rotWithShape="1">
          <a:blip r:embed="rId5"/>
          <a:srcRect l="3782" t="28552" r="3765" b="31743"/>
          <a:stretch/>
        </p:blipFill>
        <p:spPr>
          <a:xfrm>
            <a:off x="2697530" y="4800470"/>
            <a:ext cx="3438144" cy="319918"/>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_Section Divider_Dark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9144000" cy="51435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8" name="Title 7"/>
          <p:cNvSpPr>
            <a:spLocks noGrp="1"/>
          </p:cNvSpPr>
          <p:nvPr>
            <p:ph type="title" hasCustomPrompt="1"/>
          </p:nvPr>
        </p:nvSpPr>
        <p:spPr>
          <a:xfrm>
            <a:off x="628650" y="1980820"/>
            <a:ext cx="7886700" cy="590931"/>
          </a:xfrm>
          <a:prstGeom prst="rect">
            <a:avLst/>
          </a:prstGeom>
        </p:spPr>
        <p:txBody>
          <a:bodyPr anchor="ctr" anchorCtr="0">
            <a:spAutoFit/>
          </a:bodyPr>
          <a:lstStyle>
            <a:lvl1pPr algn="ctr">
              <a:defRPr sz="3600" b="1">
                <a:solidFill>
                  <a:schemeClr val="bg1"/>
                </a:solidFill>
                <a:latin typeface="Verdana" charset="0"/>
                <a:ea typeface="Verdana" charset="0"/>
                <a:cs typeface="Verdana" charset="0"/>
              </a:defRPr>
            </a:lvl1pPr>
          </a:lstStyle>
          <a:p>
            <a:r>
              <a:rPr lang="en-US"/>
              <a:t>Click to add title.</a:t>
            </a:r>
          </a:p>
        </p:txBody>
      </p:sp>
      <p:pic>
        <p:nvPicPr>
          <p:cNvPr id="17" name="Picture 16" descr="Shape, rectangle&#10;&#10;Description automatically generated">
            <a:extLst>
              <a:ext uri="{FF2B5EF4-FFF2-40B4-BE49-F238E27FC236}">
                <a16:creationId xmlns:a16="http://schemas.microsoft.com/office/drawing/2014/main" id="{F2B6FBE8-31A9-3E8C-EFD1-526236827F8B}"/>
              </a:ext>
            </a:extLst>
          </p:cNvPr>
          <p:cNvPicPr>
            <a:picLocks noChangeAspect="1"/>
          </p:cNvPicPr>
          <p:nvPr userDrawn="1"/>
        </p:nvPicPr>
        <p:blipFill rotWithShape="1">
          <a:blip r:embed="rId2"/>
          <a:srcRect l="-4357" t="-109" r="39759" b="81895"/>
          <a:stretch/>
        </p:blipFill>
        <p:spPr>
          <a:xfrm>
            <a:off x="6118740" y="4760424"/>
            <a:ext cx="3025260" cy="383076"/>
          </a:xfrm>
          <a:prstGeom prst="rect">
            <a:avLst/>
          </a:prstGeom>
        </p:spPr>
      </p:pic>
      <p:pic>
        <p:nvPicPr>
          <p:cNvPr id="19" name="Picture 18" descr="Text&#10;&#10;Description automatically generated">
            <a:extLst>
              <a:ext uri="{FF2B5EF4-FFF2-40B4-BE49-F238E27FC236}">
                <a16:creationId xmlns:a16="http://schemas.microsoft.com/office/drawing/2014/main" id="{CA5110C1-6F74-5F43-113F-5FCE56BAFE0D}"/>
              </a:ext>
            </a:extLst>
          </p:cNvPr>
          <p:cNvPicPr>
            <a:picLocks noChangeAspect="1"/>
          </p:cNvPicPr>
          <p:nvPr userDrawn="1"/>
        </p:nvPicPr>
        <p:blipFill rotWithShape="1">
          <a:blip r:embed="rId3"/>
          <a:srcRect l="16907" t="62319" r="16782" b="19130"/>
          <a:stretch/>
        </p:blipFill>
        <p:spPr>
          <a:xfrm>
            <a:off x="6608054" y="4860522"/>
            <a:ext cx="2251714" cy="182880"/>
          </a:xfrm>
          <a:prstGeom prst="rect">
            <a:avLst/>
          </a:prstGeom>
        </p:spPr>
      </p:pic>
      <p:pic>
        <p:nvPicPr>
          <p:cNvPr id="26" name="Picture 25">
            <a:extLst>
              <a:ext uri="{FF2B5EF4-FFF2-40B4-BE49-F238E27FC236}">
                <a16:creationId xmlns:a16="http://schemas.microsoft.com/office/drawing/2014/main" id="{2213C5A3-39C6-28B9-6FE3-6F6991D37157}"/>
              </a:ext>
            </a:extLst>
          </p:cNvPr>
          <p:cNvPicPr>
            <a:picLocks noChangeAspect="1"/>
          </p:cNvPicPr>
          <p:nvPr userDrawn="1"/>
        </p:nvPicPr>
        <p:blipFill rotWithShape="1">
          <a:blip r:embed="rId4"/>
          <a:srcRect l="3782" t="28552" r="3765" b="31743"/>
          <a:stretch/>
        </p:blipFill>
        <p:spPr>
          <a:xfrm>
            <a:off x="2697530" y="4800470"/>
            <a:ext cx="3438144" cy="319918"/>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Section | Call Out and Copy_Yal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9144000" cy="51435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solidFill>
                <a:srgbClr val="00314C"/>
              </a:solidFill>
            </a:endParaRPr>
          </a:p>
        </p:txBody>
      </p:sp>
      <p:sp>
        <p:nvSpPr>
          <p:cNvPr id="8" name="Title 7"/>
          <p:cNvSpPr>
            <a:spLocks noGrp="1"/>
          </p:cNvSpPr>
          <p:nvPr>
            <p:ph type="title" hasCustomPrompt="1"/>
          </p:nvPr>
        </p:nvSpPr>
        <p:spPr>
          <a:xfrm>
            <a:off x="369308" y="1943886"/>
            <a:ext cx="2390075" cy="1255728"/>
          </a:xfrm>
          <a:prstGeom prst="rect">
            <a:avLst/>
          </a:prstGeom>
        </p:spPr>
        <p:txBody>
          <a:bodyPr wrap="square" anchor="ctr" anchorCtr="0">
            <a:spAutoFit/>
          </a:bodyPr>
          <a:lstStyle>
            <a:lvl1pPr algn="l">
              <a:defRPr sz="2800" b="1" baseline="0">
                <a:solidFill>
                  <a:schemeClr val="bg1"/>
                </a:solidFill>
                <a:latin typeface="Verdana" charset="0"/>
                <a:ea typeface="Verdana" charset="0"/>
                <a:cs typeface="Verdana" charset="0"/>
              </a:defRPr>
            </a:lvl1pPr>
          </a:lstStyle>
          <a:p>
            <a:r>
              <a:rPr lang="en-US"/>
              <a:t>Call out or title option page.</a:t>
            </a:r>
          </a:p>
        </p:txBody>
      </p:sp>
      <p:sp>
        <p:nvSpPr>
          <p:cNvPr id="12" name="Text Placeholder 11"/>
          <p:cNvSpPr>
            <a:spLocks noGrp="1"/>
          </p:cNvSpPr>
          <p:nvPr>
            <p:ph type="body" sz="quarter" idx="10" hasCustomPrompt="1"/>
          </p:nvPr>
        </p:nvSpPr>
        <p:spPr>
          <a:xfrm>
            <a:off x="3105204" y="1261880"/>
            <a:ext cx="5375249" cy="507831"/>
          </a:xfrm>
          <a:prstGeom prst="rect">
            <a:avLst/>
          </a:prstGeom>
        </p:spPr>
        <p:txBody>
          <a:bodyPr wrap="square" anchor="b" anchorCtr="0">
            <a:spAutoFit/>
          </a:bodyPr>
          <a:lstStyle>
            <a:lvl1pPr marL="0" indent="0">
              <a:buNone/>
              <a:defRPr sz="3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a:t>Insert title here.</a:t>
            </a:r>
          </a:p>
        </p:txBody>
      </p:sp>
      <p:sp>
        <p:nvSpPr>
          <p:cNvPr id="14" name="Text Placeholder 13"/>
          <p:cNvSpPr>
            <a:spLocks noGrp="1"/>
          </p:cNvSpPr>
          <p:nvPr>
            <p:ph type="body" sz="quarter" idx="11" hasCustomPrompt="1"/>
          </p:nvPr>
        </p:nvSpPr>
        <p:spPr>
          <a:xfrm>
            <a:off x="3105204" y="1978210"/>
            <a:ext cx="5375249" cy="1535113"/>
          </a:xfrm>
          <a:prstGeom prst="rect">
            <a:avLst/>
          </a:prstGeom>
        </p:spPr>
        <p:txBody>
          <a:bodyPr/>
          <a:lstStyle>
            <a:lvl1pPr marL="0" indent="0">
              <a:buNone/>
              <a:defRPr sz="2000" b="0" i="0" baseline="0">
                <a:solidFill>
                  <a:schemeClr val="bg1"/>
                </a:solidFill>
                <a:latin typeface="Verdana" charset="0"/>
                <a:ea typeface="Verdana" charset="0"/>
                <a:cs typeface="Verdana" charset="0"/>
              </a:defRPr>
            </a:lvl1pPr>
          </a:lstStyle>
          <a:p>
            <a:pPr lvl="0"/>
            <a:r>
              <a:rPr lang="en-US"/>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2895600" y="711811"/>
            <a:ext cx="1349" cy="349673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Shape&#10;&#10;Description automatically generated">
            <a:extLst>
              <a:ext uri="{FF2B5EF4-FFF2-40B4-BE49-F238E27FC236}">
                <a16:creationId xmlns:a16="http://schemas.microsoft.com/office/drawing/2014/main" id="{7F7AEC13-B970-9ADB-988A-205E70F5A4F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 r="40189" b="81812"/>
          <a:stretch/>
        </p:blipFill>
        <p:spPr>
          <a:xfrm>
            <a:off x="6334945" y="4760424"/>
            <a:ext cx="2808998" cy="383593"/>
          </a:xfrm>
          <a:prstGeom prst="rect">
            <a:avLst/>
          </a:prstGeom>
        </p:spPr>
      </p:pic>
      <p:pic>
        <p:nvPicPr>
          <p:cNvPr id="22" name="Picture 21" descr="Text&#10;&#10;Description automatically generated">
            <a:extLst>
              <a:ext uri="{FF2B5EF4-FFF2-40B4-BE49-F238E27FC236}">
                <a16:creationId xmlns:a16="http://schemas.microsoft.com/office/drawing/2014/main" id="{908932BC-434A-5306-B691-6A0D89A23C98}"/>
              </a:ext>
            </a:extLst>
          </p:cNvPr>
          <p:cNvPicPr>
            <a:picLocks noChangeAspect="1"/>
          </p:cNvPicPr>
          <p:nvPr userDrawn="1"/>
        </p:nvPicPr>
        <p:blipFill rotWithShape="1">
          <a:blip r:embed="rId4"/>
          <a:srcRect l="16907" t="62319" r="16782" b="19130"/>
          <a:stretch/>
        </p:blipFill>
        <p:spPr>
          <a:xfrm>
            <a:off x="6608054" y="4860522"/>
            <a:ext cx="2251714" cy="182880"/>
          </a:xfrm>
          <a:prstGeom prst="rect">
            <a:avLst/>
          </a:prstGeom>
        </p:spPr>
      </p:pic>
      <p:pic>
        <p:nvPicPr>
          <p:cNvPr id="27" name="Picture 26">
            <a:extLst>
              <a:ext uri="{FF2B5EF4-FFF2-40B4-BE49-F238E27FC236}">
                <a16:creationId xmlns:a16="http://schemas.microsoft.com/office/drawing/2014/main" id="{8B46A1AB-A310-6E1C-2F82-629317CB166D}"/>
              </a:ext>
            </a:extLst>
          </p:cNvPr>
          <p:cNvPicPr>
            <a:picLocks noChangeAspect="1"/>
          </p:cNvPicPr>
          <p:nvPr userDrawn="1"/>
        </p:nvPicPr>
        <p:blipFill rotWithShape="1">
          <a:blip r:embed="rId5"/>
          <a:srcRect l="3782" t="28552" r="3765" b="31743"/>
          <a:stretch/>
        </p:blipFill>
        <p:spPr>
          <a:xfrm>
            <a:off x="2697530" y="4800470"/>
            <a:ext cx="3438144" cy="319918"/>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Section | Call Out and Copy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9144000" cy="51435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8" name="Title 7"/>
          <p:cNvSpPr>
            <a:spLocks noGrp="1"/>
          </p:cNvSpPr>
          <p:nvPr>
            <p:ph type="title" hasCustomPrompt="1"/>
          </p:nvPr>
        </p:nvSpPr>
        <p:spPr>
          <a:xfrm>
            <a:off x="369308" y="1943886"/>
            <a:ext cx="2390075" cy="1255728"/>
          </a:xfrm>
          <a:prstGeom prst="rect">
            <a:avLst/>
          </a:prstGeom>
        </p:spPr>
        <p:txBody>
          <a:bodyPr wrap="square" anchor="ctr" anchorCtr="0">
            <a:spAutoFit/>
          </a:bodyPr>
          <a:lstStyle>
            <a:lvl1pPr algn="l">
              <a:defRPr sz="2800" b="1" baseline="0">
                <a:solidFill>
                  <a:schemeClr val="bg1"/>
                </a:solidFill>
                <a:latin typeface="Verdana" charset="0"/>
                <a:ea typeface="Verdana" charset="0"/>
                <a:cs typeface="Verdana" charset="0"/>
              </a:defRPr>
            </a:lvl1pPr>
          </a:lstStyle>
          <a:p>
            <a:r>
              <a:rPr lang="en-US"/>
              <a:t>Call out or title option page.</a:t>
            </a:r>
          </a:p>
        </p:txBody>
      </p:sp>
      <p:sp>
        <p:nvSpPr>
          <p:cNvPr id="12" name="Text Placeholder 11"/>
          <p:cNvSpPr>
            <a:spLocks noGrp="1"/>
          </p:cNvSpPr>
          <p:nvPr>
            <p:ph type="body" sz="quarter" idx="10" hasCustomPrompt="1"/>
          </p:nvPr>
        </p:nvSpPr>
        <p:spPr>
          <a:xfrm>
            <a:off x="3105204" y="1261880"/>
            <a:ext cx="5375249" cy="507831"/>
          </a:xfrm>
          <a:prstGeom prst="rect">
            <a:avLst/>
          </a:prstGeom>
        </p:spPr>
        <p:txBody>
          <a:bodyPr wrap="square" anchor="b" anchorCtr="0">
            <a:spAutoFit/>
          </a:bodyPr>
          <a:lstStyle>
            <a:lvl1pPr marL="0" indent="0">
              <a:buNone/>
              <a:defRPr sz="3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a:t>Insert title here.</a:t>
            </a:r>
          </a:p>
        </p:txBody>
      </p:sp>
      <p:sp>
        <p:nvSpPr>
          <p:cNvPr id="14" name="Text Placeholder 13"/>
          <p:cNvSpPr>
            <a:spLocks noGrp="1"/>
          </p:cNvSpPr>
          <p:nvPr>
            <p:ph type="body" sz="quarter" idx="11" hasCustomPrompt="1"/>
          </p:nvPr>
        </p:nvSpPr>
        <p:spPr>
          <a:xfrm>
            <a:off x="3105204" y="1978210"/>
            <a:ext cx="5375249" cy="1535113"/>
          </a:xfrm>
          <a:prstGeom prst="rect">
            <a:avLst/>
          </a:prstGeom>
        </p:spPr>
        <p:txBody>
          <a:bodyPr/>
          <a:lstStyle>
            <a:lvl1pPr marL="0" indent="0">
              <a:buNone/>
              <a:defRPr sz="2000" b="0" i="0" baseline="0">
                <a:solidFill>
                  <a:schemeClr val="bg1"/>
                </a:solidFill>
                <a:latin typeface="Verdana" charset="0"/>
                <a:ea typeface="Verdana" charset="0"/>
                <a:cs typeface="Verdana" charset="0"/>
              </a:defRPr>
            </a:lvl1pPr>
          </a:lstStyle>
          <a:p>
            <a:pPr lvl="0"/>
            <a:r>
              <a:rPr lang="en-US"/>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2895600" y="711811"/>
            <a:ext cx="1349" cy="349673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Shape, rectangle&#10;&#10;Description automatically generated">
            <a:extLst>
              <a:ext uri="{FF2B5EF4-FFF2-40B4-BE49-F238E27FC236}">
                <a16:creationId xmlns:a16="http://schemas.microsoft.com/office/drawing/2014/main" id="{F78B03E4-A5F2-A4DC-7202-1131A9C9A62B}"/>
              </a:ext>
            </a:extLst>
          </p:cNvPr>
          <p:cNvPicPr>
            <a:picLocks noChangeAspect="1"/>
          </p:cNvPicPr>
          <p:nvPr userDrawn="1"/>
        </p:nvPicPr>
        <p:blipFill rotWithShape="1">
          <a:blip r:embed="rId2"/>
          <a:srcRect l="-4357" t="-109" r="39759" b="81895"/>
          <a:stretch/>
        </p:blipFill>
        <p:spPr>
          <a:xfrm>
            <a:off x="6118740" y="4760424"/>
            <a:ext cx="3025260" cy="383076"/>
          </a:xfrm>
          <a:prstGeom prst="rect">
            <a:avLst/>
          </a:prstGeom>
        </p:spPr>
      </p:pic>
      <p:pic>
        <p:nvPicPr>
          <p:cNvPr id="17" name="Picture 16" descr="Text&#10;&#10;Description automatically generated">
            <a:extLst>
              <a:ext uri="{FF2B5EF4-FFF2-40B4-BE49-F238E27FC236}">
                <a16:creationId xmlns:a16="http://schemas.microsoft.com/office/drawing/2014/main" id="{04FF1140-43FB-04F4-AC5D-4438C19751C9}"/>
              </a:ext>
            </a:extLst>
          </p:cNvPr>
          <p:cNvPicPr>
            <a:picLocks noChangeAspect="1"/>
          </p:cNvPicPr>
          <p:nvPr userDrawn="1"/>
        </p:nvPicPr>
        <p:blipFill rotWithShape="1">
          <a:blip r:embed="rId3"/>
          <a:srcRect l="16907" t="62319" r="16782" b="19130"/>
          <a:stretch/>
        </p:blipFill>
        <p:spPr>
          <a:xfrm>
            <a:off x="6608054" y="4860522"/>
            <a:ext cx="2251714" cy="182880"/>
          </a:xfrm>
          <a:prstGeom prst="rect">
            <a:avLst/>
          </a:prstGeom>
        </p:spPr>
      </p:pic>
      <p:pic>
        <p:nvPicPr>
          <p:cNvPr id="18" name="Picture 17">
            <a:extLst>
              <a:ext uri="{FF2B5EF4-FFF2-40B4-BE49-F238E27FC236}">
                <a16:creationId xmlns:a16="http://schemas.microsoft.com/office/drawing/2014/main" id="{365CC13C-3C13-B999-A984-D1D236426376}"/>
              </a:ext>
            </a:extLst>
          </p:cNvPr>
          <p:cNvPicPr>
            <a:picLocks noChangeAspect="1"/>
          </p:cNvPicPr>
          <p:nvPr userDrawn="1"/>
        </p:nvPicPr>
        <p:blipFill rotWithShape="1">
          <a:blip r:embed="rId4"/>
          <a:srcRect l="3782" t="28552" r="3765" b="31743"/>
          <a:stretch/>
        </p:blipFill>
        <p:spPr>
          <a:xfrm>
            <a:off x="2697530" y="4800470"/>
            <a:ext cx="3438144" cy="319918"/>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Divider_Quote or Statistic_Yale Blue">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600200" y="1397942"/>
            <a:ext cx="5943602" cy="1754326"/>
          </a:xfrm>
          <a:prstGeom prst="rect">
            <a:avLst/>
          </a:prstGeom>
        </p:spPr>
        <p:txBody>
          <a:bodyPr wrap="square" anchor="ctr" anchorCtr="0">
            <a:spAutoFit/>
          </a:bodyPr>
          <a:lstStyle>
            <a:lvl1pPr algn="ctr">
              <a:defRPr sz="4000" b="1" baseline="0">
                <a:solidFill>
                  <a:schemeClr val="bg1"/>
                </a:solidFill>
                <a:latin typeface="Verdana" charset="0"/>
                <a:ea typeface="Verdana" charset="0"/>
                <a:cs typeface="Verdana" charset="0"/>
              </a:defRPr>
            </a:lvl1pPr>
          </a:lstStyle>
          <a:p>
            <a:r>
              <a:rPr lang="en-US"/>
              <a:t>“Call out page for quotes or important statistics.”</a:t>
            </a:r>
          </a:p>
        </p:txBody>
      </p:sp>
      <p:pic>
        <p:nvPicPr>
          <p:cNvPr id="17" name="Picture 16" descr="Shape&#10;&#10;Description automatically generated">
            <a:extLst>
              <a:ext uri="{FF2B5EF4-FFF2-40B4-BE49-F238E27FC236}">
                <a16:creationId xmlns:a16="http://schemas.microsoft.com/office/drawing/2014/main" id="{446D9D31-17AB-1D04-E49F-7842171461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 r="40189" b="81812"/>
          <a:stretch/>
        </p:blipFill>
        <p:spPr>
          <a:xfrm>
            <a:off x="6334945" y="4760424"/>
            <a:ext cx="2808998" cy="383593"/>
          </a:xfrm>
          <a:prstGeom prst="rect">
            <a:avLst/>
          </a:prstGeom>
        </p:spPr>
      </p:pic>
      <p:pic>
        <p:nvPicPr>
          <p:cNvPr id="18" name="Picture 17" descr="Text&#10;&#10;Description automatically generated">
            <a:extLst>
              <a:ext uri="{FF2B5EF4-FFF2-40B4-BE49-F238E27FC236}">
                <a16:creationId xmlns:a16="http://schemas.microsoft.com/office/drawing/2014/main" id="{4A95C25E-09F1-7E29-BF6B-96770AC7B321}"/>
              </a:ext>
            </a:extLst>
          </p:cNvPr>
          <p:cNvPicPr>
            <a:picLocks noChangeAspect="1"/>
          </p:cNvPicPr>
          <p:nvPr userDrawn="1"/>
        </p:nvPicPr>
        <p:blipFill rotWithShape="1">
          <a:blip r:embed="rId4"/>
          <a:srcRect l="16907" t="62319" r="16782" b="19130"/>
          <a:stretch/>
        </p:blipFill>
        <p:spPr>
          <a:xfrm>
            <a:off x="6608054" y="4860522"/>
            <a:ext cx="2251714" cy="182880"/>
          </a:xfrm>
          <a:prstGeom prst="rect">
            <a:avLst/>
          </a:prstGeom>
        </p:spPr>
      </p:pic>
      <p:pic>
        <p:nvPicPr>
          <p:cNvPr id="25" name="Picture 24">
            <a:extLst>
              <a:ext uri="{FF2B5EF4-FFF2-40B4-BE49-F238E27FC236}">
                <a16:creationId xmlns:a16="http://schemas.microsoft.com/office/drawing/2014/main" id="{CBBECF05-0A9D-A6F8-18E5-57E6D2BAC116}"/>
              </a:ext>
            </a:extLst>
          </p:cNvPr>
          <p:cNvPicPr>
            <a:picLocks noChangeAspect="1"/>
          </p:cNvPicPr>
          <p:nvPr userDrawn="1"/>
        </p:nvPicPr>
        <p:blipFill rotWithShape="1">
          <a:blip r:embed="rId5"/>
          <a:srcRect l="3782" t="28552" r="3765" b="31743"/>
          <a:stretch/>
        </p:blipFill>
        <p:spPr>
          <a:xfrm>
            <a:off x="2697530" y="4800470"/>
            <a:ext cx="3438144" cy="319918"/>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Divider_Quote or Statistic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9144000" cy="51435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8" name="Title 7"/>
          <p:cNvSpPr>
            <a:spLocks noGrp="1"/>
          </p:cNvSpPr>
          <p:nvPr>
            <p:ph type="title" hasCustomPrompt="1"/>
          </p:nvPr>
        </p:nvSpPr>
        <p:spPr>
          <a:xfrm>
            <a:off x="1600200" y="1397942"/>
            <a:ext cx="5943602" cy="1754326"/>
          </a:xfrm>
          <a:prstGeom prst="rect">
            <a:avLst/>
          </a:prstGeom>
        </p:spPr>
        <p:txBody>
          <a:bodyPr wrap="square" anchor="ctr" anchorCtr="0">
            <a:spAutoFit/>
          </a:bodyPr>
          <a:lstStyle>
            <a:lvl1pPr algn="ctr">
              <a:defRPr sz="4000" b="1" baseline="0">
                <a:solidFill>
                  <a:schemeClr val="bg1"/>
                </a:solidFill>
                <a:latin typeface="Verdana" charset="0"/>
                <a:ea typeface="Verdana" charset="0"/>
                <a:cs typeface="Verdana" charset="0"/>
              </a:defRPr>
            </a:lvl1pPr>
          </a:lstStyle>
          <a:p>
            <a:r>
              <a:rPr lang="en-US"/>
              <a:t>“Call out page for quotes or important statistics.”</a:t>
            </a:r>
          </a:p>
        </p:txBody>
      </p:sp>
      <p:pic>
        <p:nvPicPr>
          <p:cNvPr id="9" name="Picture 8" descr="Shape, rectangle&#10;&#10;Description automatically generated">
            <a:extLst>
              <a:ext uri="{FF2B5EF4-FFF2-40B4-BE49-F238E27FC236}">
                <a16:creationId xmlns:a16="http://schemas.microsoft.com/office/drawing/2014/main" id="{B96245E4-C076-C508-4C22-9BB6922D76DB}"/>
              </a:ext>
            </a:extLst>
          </p:cNvPr>
          <p:cNvPicPr>
            <a:picLocks noChangeAspect="1"/>
          </p:cNvPicPr>
          <p:nvPr userDrawn="1"/>
        </p:nvPicPr>
        <p:blipFill rotWithShape="1">
          <a:blip r:embed="rId2"/>
          <a:srcRect l="-4357" t="-109" r="39759" b="81895"/>
          <a:stretch/>
        </p:blipFill>
        <p:spPr>
          <a:xfrm>
            <a:off x="6118740" y="4760424"/>
            <a:ext cx="3025260" cy="383076"/>
          </a:xfrm>
          <a:prstGeom prst="rect">
            <a:avLst/>
          </a:prstGeom>
        </p:spPr>
      </p:pic>
      <p:pic>
        <p:nvPicPr>
          <p:cNvPr id="11" name="Picture 10" descr="Text&#10;&#10;Description automatically generated">
            <a:extLst>
              <a:ext uri="{FF2B5EF4-FFF2-40B4-BE49-F238E27FC236}">
                <a16:creationId xmlns:a16="http://schemas.microsoft.com/office/drawing/2014/main" id="{E95F1EF1-A765-353D-1600-CA8A0839A521}"/>
              </a:ext>
            </a:extLst>
          </p:cNvPr>
          <p:cNvPicPr>
            <a:picLocks noChangeAspect="1"/>
          </p:cNvPicPr>
          <p:nvPr userDrawn="1"/>
        </p:nvPicPr>
        <p:blipFill rotWithShape="1">
          <a:blip r:embed="rId3"/>
          <a:srcRect l="16907" t="62319" r="16782" b="19130"/>
          <a:stretch/>
        </p:blipFill>
        <p:spPr>
          <a:xfrm>
            <a:off x="6608054" y="4860522"/>
            <a:ext cx="2251714" cy="182880"/>
          </a:xfrm>
          <a:prstGeom prst="rect">
            <a:avLst/>
          </a:prstGeom>
        </p:spPr>
      </p:pic>
      <p:pic>
        <p:nvPicPr>
          <p:cNvPr id="12" name="Picture 11">
            <a:extLst>
              <a:ext uri="{FF2B5EF4-FFF2-40B4-BE49-F238E27FC236}">
                <a16:creationId xmlns:a16="http://schemas.microsoft.com/office/drawing/2014/main" id="{1D1F00BF-AE32-DECF-2B42-9A38668A2776}"/>
              </a:ext>
            </a:extLst>
          </p:cNvPr>
          <p:cNvPicPr>
            <a:picLocks noChangeAspect="1"/>
          </p:cNvPicPr>
          <p:nvPr userDrawn="1"/>
        </p:nvPicPr>
        <p:blipFill rotWithShape="1">
          <a:blip r:embed="rId4"/>
          <a:srcRect l="3782" t="28552" r="3765" b="31743"/>
          <a:stretch/>
        </p:blipFill>
        <p:spPr>
          <a:xfrm>
            <a:off x="2697530" y="4800470"/>
            <a:ext cx="3438144" cy="319918"/>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 Blue Corner">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8E2301F-9F95-2739-4729-3BD6AC685AF7}"/>
              </a:ext>
            </a:extLst>
          </p:cNvPr>
          <p:cNvGrpSpPr/>
          <p:nvPr userDrawn="1"/>
        </p:nvGrpSpPr>
        <p:grpSpPr>
          <a:xfrm>
            <a:off x="0" y="0"/>
            <a:ext cx="9144001" cy="5143500"/>
            <a:chOff x="0" y="0"/>
            <a:chExt cx="9144001" cy="5143500"/>
          </a:xfrm>
        </p:grpSpPr>
        <p:sp>
          <p:nvSpPr>
            <p:cNvPr id="13" name="Rectangle 12">
              <a:extLst>
                <a:ext uri="{FF2B5EF4-FFF2-40B4-BE49-F238E27FC236}">
                  <a16:creationId xmlns:a16="http://schemas.microsoft.com/office/drawing/2014/main" id="{324DDBCC-6D43-F6EC-A372-8E648A7AC70D}"/>
                </a:ext>
              </a:extLst>
            </p:cNvPr>
            <p:cNvSpPr/>
            <p:nvPr userDrawn="1"/>
          </p:nvSpPr>
          <p:spPr>
            <a:xfrm>
              <a:off x="5949386" y="1"/>
              <a:ext cx="3191349" cy="1369218"/>
            </a:xfrm>
            <a:prstGeom prst="rect">
              <a:avLst/>
            </a:prstGeom>
            <a:solidFill>
              <a:srgbClr val="00314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ape&#10;&#10;Description automatically generated">
              <a:extLst>
                <a:ext uri="{FF2B5EF4-FFF2-40B4-BE49-F238E27FC236}">
                  <a16:creationId xmlns:a16="http://schemas.microsoft.com/office/drawing/2014/main" id="{B9432D69-7A93-AC49-5525-14F9E4241A9A}"/>
                </a:ext>
              </a:extLst>
            </p:cNvPr>
            <p:cNvPicPr>
              <a:picLocks noChangeAspect="1"/>
            </p:cNvPicPr>
            <p:nvPr userDrawn="1"/>
          </p:nvPicPr>
          <p:blipFill rotWithShape="1">
            <a:blip r:embed="rId2"/>
            <a:srcRect l="4684" t="27761" r="4689" b="6268"/>
            <a:stretch/>
          </p:blipFill>
          <p:spPr>
            <a:xfrm>
              <a:off x="0" y="0"/>
              <a:ext cx="9144001" cy="5143500"/>
            </a:xfrm>
            <a:prstGeom prst="rect">
              <a:avLst/>
            </a:prstGeom>
            <a:effectLst>
              <a:outerShdw blurRad="152400" dist="76200" dir="19200000" algn="bl" rotWithShape="0">
                <a:prstClr val="black">
                  <a:alpha val="60000"/>
                </a:prstClr>
              </a:outerShdw>
            </a:effectLst>
          </p:spPr>
        </p:pic>
      </p:grpSp>
      <p:sp>
        <p:nvSpPr>
          <p:cNvPr id="2" name="Title 1"/>
          <p:cNvSpPr>
            <a:spLocks noGrp="1"/>
          </p:cNvSpPr>
          <p:nvPr>
            <p:ph type="title"/>
          </p:nvPr>
        </p:nvSpPr>
        <p:spPr>
          <a:xfrm>
            <a:off x="628650" y="265688"/>
            <a:ext cx="7886700" cy="646331"/>
          </a:xfrm>
        </p:spPr>
        <p:txBody>
          <a:bodyPr>
            <a:spAutoFit/>
          </a:bodyPr>
          <a:lstStyle>
            <a:lvl1pPr>
              <a:defRPr sz="4000" b="1">
                <a:solidFill>
                  <a:srgbClr val="00314C"/>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hasCustomPrompt="1"/>
          </p:nvPr>
        </p:nvSpPr>
        <p:spPr>
          <a:xfrm>
            <a:off x="628650" y="1177706"/>
            <a:ext cx="7886700" cy="3455017"/>
          </a:xfrm>
        </p:spPr>
        <p:txBody>
          <a:bodyPr/>
          <a:lstStyle>
            <a:lvl1pPr marL="0" indent="0">
              <a:buFontTx/>
              <a:buNone/>
              <a:defRPr>
                <a:solidFill>
                  <a:schemeClr val="tx1">
                    <a:lumMod val="75000"/>
                    <a:lumOff val="25000"/>
                  </a:schemeClr>
                </a:solidFill>
                <a:latin typeface="Arial" panose="020B0604020202020204" pitchFamily="34" charset="0"/>
                <a:cs typeface="Arial" panose="020B0604020202020204" pitchFamily="34" charset="0"/>
              </a:defRPr>
            </a:lvl1pPr>
            <a:lvl2pPr marL="342900" indent="0">
              <a:buFontTx/>
              <a:buNone/>
              <a:defRPr>
                <a:solidFill>
                  <a:schemeClr val="tx1">
                    <a:lumMod val="75000"/>
                    <a:lumOff val="25000"/>
                  </a:schemeClr>
                </a:solidFill>
                <a:latin typeface="Arial" panose="020B0604020202020204" pitchFamily="34" charset="0"/>
                <a:cs typeface="Arial" panose="020B0604020202020204" pitchFamily="34" charset="0"/>
              </a:defRPr>
            </a:lvl2pPr>
            <a:lvl3pPr marL="685800" indent="0">
              <a:buFontTx/>
              <a:buNone/>
              <a:defRPr>
                <a:solidFill>
                  <a:schemeClr val="tx1">
                    <a:lumMod val="75000"/>
                    <a:lumOff val="25000"/>
                  </a:schemeClr>
                </a:solidFill>
                <a:latin typeface="Arial" panose="020B0604020202020204" pitchFamily="34" charset="0"/>
                <a:cs typeface="Arial" panose="020B0604020202020204" pitchFamily="34" charset="0"/>
              </a:defRPr>
            </a:lvl3pPr>
            <a:lvl4pPr marL="1028700" indent="0">
              <a:buFontTx/>
              <a:buNone/>
              <a:defRPr>
                <a:solidFill>
                  <a:schemeClr val="tx1">
                    <a:lumMod val="75000"/>
                    <a:lumOff val="25000"/>
                  </a:schemeClr>
                </a:solidFill>
                <a:latin typeface="Arial" panose="020B0604020202020204" pitchFamily="34" charset="0"/>
                <a:cs typeface="Arial" panose="020B0604020202020204" pitchFamily="34" charset="0"/>
              </a:defRPr>
            </a:lvl4pPr>
            <a:lvl5pPr marL="1371600" indent="0">
              <a:buFontTx/>
              <a:buNone/>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a:t>
            </a:r>
          </a:p>
        </p:txBody>
      </p:sp>
      <p:pic>
        <p:nvPicPr>
          <p:cNvPr id="7" name="Picture 6" descr="Shape&#10;&#10;Description automatically generated with low confidence">
            <a:extLst>
              <a:ext uri="{FF2B5EF4-FFF2-40B4-BE49-F238E27FC236}">
                <a16:creationId xmlns:a16="http://schemas.microsoft.com/office/drawing/2014/main" id="{CA299B54-9B15-82B9-EB26-F9FD61B288EF}"/>
              </a:ext>
            </a:extLst>
          </p:cNvPr>
          <p:cNvPicPr>
            <a:picLocks noChangeAspect="1"/>
          </p:cNvPicPr>
          <p:nvPr userDrawn="1"/>
        </p:nvPicPr>
        <p:blipFill>
          <a:blip r:embed="rId3"/>
          <a:stretch>
            <a:fillRect/>
          </a:stretch>
        </p:blipFill>
        <p:spPr>
          <a:xfrm>
            <a:off x="6235260" y="4649010"/>
            <a:ext cx="2468880" cy="431798"/>
          </a:xfrm>
          <a:prstGeom prst="rect">
            <a:avLst/>
          </a:prstGeom>
        </p:spPr>
      </p:pic>
    </p:spTree>
    <p:extLst>
      <p:ext uri="{BB962C8B-B14F-4D97-AF65-F5344CB8AC3E}">
        <p14:creationId xmlns:p14="http://schemas.microsoft.com/office/powerpoint/2010/main" val="204314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57756" y="623287"/>
            <a:ext cx="7396120" cy="1790700"/>
          </a:xfrm>
          <a:prstGeom prst="rect">
            <a:avLst/>
          </a:prstGeom>
        </p:spPr>
        <p:txBody>
          <a:bodyPr anchor="b"/>
          <a:lstStyle>
            <a:lvl1pPr algn="l">
              <a:defRPr sz="4000" b="1" baseline="0">
                <a:solidFill>
                  <a:srgbClr val="003B5C"/>
                </a:solidFill>
                <a:latin typeface="Verdana" charset="0"/>
                <a:ea typeface="Verdana" charset="0"/>
                <a:cs typeface="Verdana" charset="0"/>
              </a:defRPr>
            </a:lvl1pPr>
          </a:lstStyle>
          <a:p>
            <a:r>
              <a:rPr lang="en-US"/>
              <a:t>Presentation Title (40pt)</a:t>
            </a:r>
          </a:p>
        </p:txBody>
      </p:sp>
      <p:sp>
        <p:nvSpPr>
          <p:cNvPr id="3" name="Subtitle 2"/>
          <p:cNvSpPr>
            <a:spLocks noGrp="1"/>
          </p:cNvSpPr>
          <p:nvPr>
            <p:ph type="subTitle" idx="1" hasCustomPrompt="1"/>
          </p:nvPr>
        </p:nvSpPr>
        <p:spPr>
          <a:xfrm>
            <a:off x="857756" y="2422079"/>
            <a:ext cx="7396120" cy="332069"/>
          </a:xfrm>
          <a:prstGeom prst="rect">
            <a:avLst/>
          </a:prstGeom>
        </p:spPr>
        <p:txBody>
          <a:bodyPr/>
          <a:lstStyle>
            <a:lvl1pPr marL="0" indent="0" algn="l">
              <a:buNone/>
              <a:defRPr sz="2400" baseline="0">
                <a:solidFill>
                  <a:srgbClr val="616364"/>
                </a:solidFill>
                <a:latin typeface="Verdana" charset="0"/>
                <a:ea typeface="Verdana" charset="0"/>
                <a:cs typeface="Verdan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 (24 </a:t>
            </a:r>
            <a:r>
              <a:rPr lang="en-US" err="1"/>
              <a:t>pt</a:t>
            </a:r>
            <a:r>
              <a:rPr lang="en-US"/>
              <a:t>)</a:t>
            </a:r>
          </a:p>
        </p:txBody>
      </p:sp>
      <p:sp>
        <p:nvSpPr>
          <p:cNvPr id="11" name="Text Placeholder 10"/>
          <p:cNvSpPr>
            <a:spLocks noGrp="1"/>
          </p:cNvSpPr>
          <p:nvPr>
            <p:ph type="body" sz="quarter" idx="10" hasCustomPrompt="1"/>
          </p:nvPr>
        </p:nvSpPr>
        <p:spPr>
          <a:xfrm>
            <a:off x="857756" y="2911949"/>
            <a:ext cx="7396120" cy="337814"/>
          </a:xfrm>
          <a:prstGeom prst="rect">
            <a:avLst/>
          </a:prstGeom>
        </p:spPr>
        <p:txBody>
          <a:bodyPr/>
          <a:lstStyle>
            <a:lvl1pPr marL="0" indent="0">
              <a:buNone/>
              <a:defRPr sz="1200" b="0" i="0">
                <a:solidFill>
                  <a:srgbClr val="616364"/>
                </a:solidFill>
                <a:latin typeface="Verdana" charset="0"/>
                <a:ea typeface="Verdana" charset="0"/>
                <a:cs typeface="Verdana" charset="0"/>
              </a:defRPr>
            </a:lvl1pPr>
          </a:lstStyle>
          <a:p>
            <a:pPr marL="0" indent="0">
              <a:buNone/>
            </a:pPr>
            <a:r>
              <a:rPr lang="en-US" sz="1400">
                <a:solidFill>
                  <a:schemeClr val="tx1">
                    <a:lumMod val="65000"/>
                    <a:lumOff val="35000"/>
                  </a:schemeClr>
                </a:solidFill>
                <a:latin typeface="Verdana" charset="0"/>
                <a:ea typeface="Verdana" charset="0"/>
                <a:cs typeface="Verdana" charset="0"/>
              </a:rPr>
              <a:t>Date | Presenter Information (14 </a:t>
            </a:r>
            <a:r>
              <a:rPr lang="en-US" sz="1400" err="1">
                <a:solidFill>
                  <a:schemeClr val="tx1">
                    <a:lumMod val="65000"/>
                    <a:lumOff val="35000"/>
                  </a:schemeClr>
                </a:solidFill>
                <a:latin typeface="Verdana" charset="0"/>
                <a:ea typeface="Verdana" charset="0"/>
                <a:cs typeface="Verdana" charset="0"/>
              </a:rPr>
              <a:t>pt</a:t>
            </a:r>
            <a:r>
              <a:rPr lang="en-US" sz="1400">
                <a:solidFill>
                  <a:schemeClr val="tx1">
                    <a:lumMod val="65000"/>
                    <a:lumOff val="35000"/>
                  </a:schemeClr>
                </a:solidFill>
                <a:latin typeface="Verdana" charset="0"/>
                <a:ea typeface="Verdana" charset="0"/>
                <a:cs typeface="Verdana" charset="0"/>
              </a:rPr>
              <a:t>)</a:t>
            </a:r>
          </a:p>
        </p:txBody>
      </p:sp>
      <p:sp>
        <p:nvSpPr>
          <p:cNvPr id="13" name="Rectangle 12">
            <a:extLst>
              <a:ext uri="{FF2B5EF4-FFF2-40B4-BE49-F238E27FC236}">
                <a16:creationId xmlns:a16="http://schemas.microsoft.com/office/drawing/2014/main" id="{23C321A4-E52D-2845-8647-B84F191C389C}"/>
              </a:ext>
            </a:extLst>
          </p:cNvPr>
          <p:cNvSpPr/>
          <p:nvPr/>
        </p:nvSpPr>
        <p:spPr>
          <a:xfrm>
            <a:off x="0" y="4633529"/>
            <a:ext cx="9144000" cy="50997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D8F7AC5-29D1-EB43-BF58-C8ABD803FFFB}"/>
              </a:ext>
            </a:extLst>
          </p:cNvPr>
          <p:cNvSpPr/>
          <p:nvPr/>
        </p:nvSpPr>
        <p:spPr>
          <a:xfrm>
            <a:off x="0" y="0"/>
            <a:ext cx="4047067" cy="64641"/>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C321A4-E52D-2845-8647-B84F191C389C}"/>
              </a:ext>
            </a:extLst>
          </p:cNvPr>
          <p:cNvSpPr/>
          <p:nvPr userDrawn="1"/>
        </p:nvSpPr>
        <p:spPr>
          <a:xfrm>
            <a:off x="0" y="4633529"/>
            <a:ext cx="9144000" cy="50997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8F7AC5-29D1-EB43-BF58-C8ABD803FFFB}"/>
              </a:ext>
            </a:extLst>
          </p:cNvPr>
          <p:cNvSpPr/>
          <p:nvPr userDrawn="1"/>
        </p:nvSpPr>
        <p:spPr>
          <a:xfrm>
            <a:off x="0" y="0"/>
            <a:ext cx="4047067" cy="64641"/>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958A88C-6567-E992-5CE9-C5B257CF5378}"/>
              </a:ext>
            </a:extLst>
          </p:cNvPr>
          <p:cNvPicPr>
            <a:picLocks noChangeAspect="1"/>
          </p:cNvPicPr>
          <p:nvPr userDrawn="1"/>
        </p:nvPicPr>
        <p:blipFill>
          <a:blip r:embed="rId2"/>
          <a:stretch>
            <a:fillRect/>
          </a:stretch>
        </p:blipFill>
        <p:spPr>
          <a:xfrm>
            <a:off x="4572000" y="4000708"/>
            <a:ext cx="4297680" cy="519505"/>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4734838"/>
            <a:ext cx="9144000" cy="408662"/>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2" name="Picture 21" descr="Shape, rectangle&#10;&#10;Description automatically generated">
            <a:extLst>
              <a:ext uri="{FF2B5EF4-FFF2-40B4-BE49-F238E27FC236}">
                <a16:creationId xmlns:a16="http://schemas.microsoft.com/office/drawing/2014/main" id="{437A7539-CD1A-4D46-B348-471100CEF1E3}"/>
              </a:ext>
            </a:extLst>
          </p:cNvPr>
          <p:cNvPicPr>
            <a:picLocks noChangeAspect="1"/>
          </p:cNvPicPr>
          <p:nvPr userDrawn="1"/>
        </p:nvPicPr>
        <p:blipFill rotWithShape="1">
          <a:blip r:embed="rId2"/>
          <a:srcRect l="-4357" t="-109" r="39759" b="81895"/>
          <a:stretch/>
        </p:blipFill>
        <p:spPr>
          <a:xfrm>
            <a:off x="6118740" y="4760424"/>
            <a:ext cx="3025260" cy="383076"/>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4726135"/>
            <a:ext cx="9144000" cy="3428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hasCustomPrompt="1"/>
          </p:nvPr>
        </p:nvSpPr>
        <p:spPr>
          <a:xfrm>
            <a:off x="636742" y="637458"/>
            <a:ext cx="7617134"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636742" y="1228389"/>
            <a:ext cx="7617134" cy="3087869"/>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aseline="0">
                <a:latin typeface="Verdana" charset="0"/>
                <a:ea typeface="Verdana" charset="0"/>
                <a:cs typeface="Verdana" charset="0"/>
              </a:defRPr>
            </a:lvl1pPr>
            <a:lvl2pPr>
              <a:defRPr sz="1400">
                <a:latin typeface="Verdana" charset="0"/>
                <a:ea typeface="Verdana" charset="0"/>
                <a:cs typeface="Verdana" charset="0"/>
              </a:defRPr>
            </a:lvl2pPr>
            <a:lvl3pPr>
              <a:defRPr sz="1400">
                <a:latin typeface="Verdana" charset="0"/>
                <a:ea typeface="Verdana" charset="0"/>
                <a:cs typeface="Verdana" charset="0"/>
              </a:defRPr>
            </a:lvl3pPr>
            <a:lvl4pPr>
              <a:defRPr sz="1400">
                <a:latin typeface="Verdana" charset="0"/>
                <a:ea typeface="Verdana" charset="0"/>
                <a:cs typeface="Verdana" charset="0"/>
              </a:defRPr>
            </a:lvl4pPr>
            <a:lvl5pPr>
              <a:defRPr sz="1400">
                <a:latin typeface="Verdana" charset="0"/>
                <a:ea typeface="Verdana" charset="0"/>
                <a:cs typeface="Verdana"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Copy goes here. </a:t>
            </a:r>
          </a:p>
        </p:txBody>
      </p:sp>
      <p:pic>
        <p:nvPicPr>
          <p:cNvPr id="20" name="Picture 19" descr="Text&#10;&#10;Description automatically generated">
            <a:extLst>
              <a:ext uri="{FF2B5EF4-FFF2-40B4-BE49-F238E27FC236}">
                <a16:creationId xmlns:a16="http://schemas.microsoft.com/office/drawing/2014/main" id="{D7C91F54-DD73-AAF4-4E46-0FDB775AF027}"/>
              </a:ext>
            </a:extLst>
          </p:cNvPr>
          <p:cNvPicPr>
            <a:picLocks noChangeAspect="1"/>
          </p:cNvPicPr>
          <p:nvPr userDrawn="1"/>
        </p:nvPicPr>
        <p:blipFill rotWithShape="1">
          <a:blip r:embed="rId3"/>
          <a:srcRect l="16907" t="62319" r="16782" b="19130"/>
          <a:stretch/>
        </p:blipFill>
        <p:spPr>
          <a:xfrm>
            <a:off x="6608054" y="4860522"/>
            <a:ext cx="2251714" cy="182880"/>
          </a:xfrm>
          <a:prstGeom prst="rect">
            <a:avLst/>
          </a:prstGeom>
        </p:spPr>
      </p:pic>
      <p:pic>
        <p:nvPicPr>
          <p:cNvPr id="23" name="Picture 22">
            <a:extLst>
              <a:ext uri="{FF2B5EF4-FFF2-40B4-BE49-F238E27FC236}">
                <a16:creationId xmlns:a16="http://schemas.microsoft.com/office/drawing/2014/main" id="{5D862BD8-AA46-C038-13BB-74D3F8083C08}"/>
              </a:ext>
            </a:extLst>
          </p:cNvPr>
          <p:cNvPicPr>
            <a:picLocks noChangeAspect="1"/>
          </p:cNvPicPr>
          <p:nvPr userDrawn="1"/>
        </p:nvPicPr>
        <p:blipFill rotWithShape="1">
          <a:blip r:embed="rId4"/>
          <a:srcRect l="3782" t="28552" r="3765" b="31743"/>
          <a:stretch/>
        </p:blipFill>
        <p:spPr>
          <a:xfrm>
            <a:off x="2697530" y="4800470"/>
            <a:ext cx="3438144" cy="31991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_No Bottom B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B1A79-098B-1BAE-76FC-FF16C38E85F3}"/>
              </a:ext>
            </a:extLst>
          </p:cNvPr>
          <p:cNvPicPr>
            <a:picLocks noChangeAspect="1"/>
          </p:cNvPicPr>
          <p:nvPr userDrawn="1"/>
        </p:nvPicPr>
        <p:blipFill rotWithShape="1">
          <a:blip r:embed="rId2"/>
          <a:srcRect t="-1276" b="44916"/>
          <a:stretch/>
        </p:blipFill>
        <p:spPr>
          <a:xfrm>
            <a:off x="2743200" y="4849763"/>
            <a:ext cx="3375540" cy="239890"/>
          </a:xfrm>
          <a:prstGeom prst="rect">
            <a:avLst/>
          </a:prstGeom>
        </p:spPr>
      </p:pic>
      <p:sp>
        <p:nvSpPr>
          <p:cNvPr id="2" name="Title 1"/>
          <p:cNvSpPr>
            <a:spLocks noGrp="1"/>
          </p:cNvSpPr>
          <p:nvPr>
            <p:ph type="title" hasCustomPrompt="1"/>
          </p:nvPr>
        </p:nvSpPr>
        <p:spPr>
          <a:xfrm>
            <a:off x="636742" y="637458"/>
            <a:ext cx="7617134"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636742" y="1228389"/>
            <a:ext cx="7617134" cy="3087869"/>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a:latin typeface="Verdana" charset="0"/>
                <a:ea typeface="Verdana" charset="0"/>
                <a:cs typeface="Verdana" charset="0"/>
              </a:defRPr>
            </a:lvl1pPr>
            <a:lvl2pPr>
              <a:defRPr sz="1400">
                <a:latin typeface="Verdana" charset="0"/>
                <a:ea typeface="Verdana" charset="0"/>
                <a:cs typeface="Verdana" charset="0"/>
              </a:defRPr>
            </a:lvl2pPr>
            <a:lvl3pPr>
              <a:defRPr sz="1400">
                <a:latin typeface="Verdana" charset="0"/>
                <a:ea typeface="Verdana" charset="0"/>
                <a:cs typeface="Verdana" charset="0"/>
              </a:defRPr>
            </a:lvl3pPr>
            <a:lvl4pPr>
              <a:defRPr sz="1400">
                <a:latin typeface="Verdana" charset="0"/>
                <a:ea typeface="Verdana" charset="0"/>
                <a:cs typeface="Verdana" charset="0"/>
              </a:defRPr>
            </a:lvl4pPr>
            <a:lvl5pPr>
              <a:defRPr sz="1400">
                <a:latin typeface="Verdana" charset="0"/>
                <a:ea typeface="Verdana" charset="0"/>
                <a:cs typeface="Verdana"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Copy goes here. </a:t>
            </a:r>
          </a:p>
        </p:txBody>
      </p:sp>
      <p:pic>
        <p:nvPicPr>
          <p:cNvPr id="10" name="Picture 9" descr="Shape, rectangle&#10;&#10;Description automatically generated">
            <a:extLst>
              <a:ext uri="{FF2B5EF4-FFF2-40B4-BE49-F238E27FC236}">
                <a16:creationId xmlns:a16="http://schemas.microsoft.com/office/drawing/2014/main" id="{BBE81F8D-49BF-3D3C-8B6D-B086DFD6A878}"/>
              </a:ext>
            </a:extLst>
          </p:cNvPr>
          <p:cNvPicPr>
            <a:picLocks noChangeAspect="1"/>
          </p:cNvPicPr>
          <p:nvPr userDrawn="1"/>
        </p:nvPicPr>
        <p:blipFill rotWithShape="1">
          <a:blip r:embed="rId3"/>
          <a:srcRect l="-4357" t="-108" r="39759" b="81895"/>
          <a:stretch/>
        </p:blipFill>
        <p:spPr>
          <a:xfrm>
            <a:off x="6118740" y="4760424"/>
            <a:ext cx="3025260" cy="383076"/>
          </a:xfrm>
          <a:prstGeom prst="rect">
            <a:avLst/>
          </a:prstGeom>
        </p:spPr>
      </p:pic>
      <p:pic>
        <p:nvPicPr>
          <p:cNvPr id="11" name="Picture 10" descr="Text&#10;&#10;Description automatically generated">
            <a:extLst>
              <a:ext uri="{FF2B5EF4-FFF2-40B4-BE49-F238E27FC236}">
                <a16:creationId xmlns:a16="http://schemas.microsoft.com/office/drawing/2014/main" id="{98385D3D-308A-47CB-9AFE-D6FC306FEA32}"/>
              </a:ext>
            </a:extLst>
          </p:cNvPr>
          <p:cNvPicPr>
            <a:picLocks noChangeAspect="1"/>
          </p:cNvPicPr>
          <p:nvPr userDrawn="1"/>
        </p:nvPicPr>
        <p:blipFill rotWithShape="1">
          <a:blip r:embed="rId4"/>
          <a:srcRect l="16907" t="62319" r="16782" b="19130"/>
          <a:stretch/>
        </p:blipFill>
        <p:spPr>
          <a:xfrm>
            <a:off x="6608054" y="4860522"/>
            <a:ext cx="2251714" cy="1828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ullets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40025C-AFB9-A398-35CE-538344E3B54A}"/>
              </a:ext>
            </a:extLst>
          </p:cNvPr>
          <p:cNvSpPr/>
          <p:nvPr userDrawn="1"/>
        </p:nvSpPr>
        <p:spPr>
          <a:xfrm>
            <a:off x="0" y="4734838"/>
            <a:ext cx="9144000" cy="408662"/>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hasCustomPrompt="1"/>
          </p:nvPr>
        </p:nvSpPr>
        <p:spPr>
          <a:xfrm>
            <a:off x="636742" y="620200"/>
            <a:ext cx="7633318"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a:t>Headline</a:t>
            </a:r>
          </a:p>
        </p:txBody>
      </p:sp>
      <p:sp>
        <p:nvSpPr>
          <p:cNvPr id="11" name="Rectangle 10">
            <a:extLst>
              <a:ext uri="{FF2B5EF4-FFF2-40B4-BE49-F238E27FC236}">
                <a16:creationId xmlns:a16="http://schemas.microsoft.com/office/drawing/2014/main" id="{C58C0E9E-5FF9-814A-A5B3-9292D33A0644}"/>
              </a:ext>
            </a:extLst>
          </p:cNvPr>
          <p:cNvSpPr/>
          <p:nvPr/>
        </p:nvSpPr>
        <p:spPr>
          <a:xfrm>
            <a:off x="0" y="4726135"/>
            <a:ext cx="9144000" cy="3428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ext Placeholder 4"/>
          <p:cNvSpPr>
            <a:spLocks noGrp="1"/>
          </p:cNvSpPr>
          <p:nvPr>
            <p:ph type="body" sz="quarter" idx="10" hasCustomPrompt="1"/>
          </p:nvPr>
        </p:nvSpPr>
        <p:spPr>
          <a:xfrm>
            <a:off x="636588" y="1211263"/>
            <a:ext cx="7632700" cy="2859087"/>
          </a:xfrm>
          <a:prstGeom prst="rect">
            <a:avLst/>
          </a:prstGeom>
        </p:spPr>
        <p:txBody>
          <a:bodyPr/>
          <a:lstStyle>
            <a:lvl1pPr marL="285750" indent="-285750">
              <a:buFont typeface="Arial" panose="020B0604020202020204" pitchFamily="34" charset="0"/>
              <a:buChar char="•"/>
              <a:defRPr sz="1600" b="0" baseline="0">
                <a:solidFill>
                  <a:schemeClr val="tx1"/>
                </a:solidFill>
                <a:latin typeface="Verdana" charset="0"/>
                <a:ea typeface="Verdana" charset="0"/>
                <a:cs typeface="Verdana" charset="0"/>
              </a:defRPr>
            </a:lvl1pPr>
            <a:lvl2pPr>
              <a:defRPr sz="1600">
                <a:latin typeface="Verdana" charset="0"/>
                <a:ea typeface="Verdana" charset="0"/>
                <a:cs typeface="Verdana" charset="0"/>
              </a:defRPr>
            </a:lvl2pPr>
            <a:lvl3pPr>
              <a:defRPr sz="1600">
                <a:latin typeface="Verdana" charset="0"/>
                <a:ea typeface="Verdana" charset="0"/>
                <a:cs typeface="Verdana" charset="0"/>
              </a:defRPr>
            </a:lvl3pPr>
            <a:lvl4pPr>
              <a:defRPr sz="1600">
                <a:latin typeface="Verdana" charset="0"/>
                <a:ea typeface="Verdana" charset="0"/>
                <a:cs typeface="Verdana" charset="0"/>
              </a:defRPr>
            </a:lvl4pPr>
            <a:lvl5pPr>
              <a:defRPr sz="1600">
                <a:latin typeface="Verdana" charset="0"/>
                <a:ea typeface="Verdana" charset="0"/>
                <a:cs typeface="Verdana" charset="0"/>
              </a:defRPr>
            </a:lvl5pPr>
          </a:lstStyle>
          <a:p>
            <a:pPr lvl="0"/>
            <a:r>
              <a:rPr lang="en-US"/>
              <a:t>Copy goes here</a:t>
            </a:r>
          </a:p>
          <a:p>
            <a:pPr lvl="0"/>
            <a:endParaRPr lang="en-US"/>
          </a:p>
        </p:txBody>
      </p:sp>
      <p:pic>
        <p:nvPicPr>
          <p:cNvPr id="9" name="Picture 8" descr="Shape, rectangle&#10;&#10;Description automatically generated">
            <a:extLst>
              <a:ext uri="{FF2B5EF4-FFF2-40B4-BE49-F238E27FC236}">
                <a16:creationId xmlns:a16="http://schemas.microsoft.com/office/drawing/2014/main" id="{7CC182AA-53B8-0449-5C5C-88029E8E3863}"/>
              </a:ext>
            </a:extLst>
          </p:cNvPr>
          <p:cNvPicPr>
            <a:picLocks noChangeAspect="1"/>
          </p:cNvPicPr>
          <p:nvPr userDrawn="1"/>
        </p:nvPicPr>
        <p:blipFill rotWithShape="1">
          <a:blip r:embed="rId2"/>
          <a:srcRect l="-4357" t="-109" r="39759" b="81895"/>
          <a:stretch/>
        </p:blipFill>
        <p:spPr>
          <a:xfrm>
            <a:off x="6118740" y="4760424"/>
            <a:ext cx="3025260" cy="383076"/>
          </a:xfrm>
          <a:prstGeom prst="rect">
            <a:avLst/>
          </a:prstGeom>
        </p:spPr>
      </p:pic>
      <p:pic>
        <p:nvPicPr>
          <p:cNvPr id="13" name="Picture 12" descr="Text&#10;&#10;Description automatically generated">
            <a:extLst>
              <a:ext uri="{FF2B5EF4-FFF2-40B4-BE49-F238E27FC236}">
                <a16:creationId xmlns:a16="http://schemas.microsoft.com/office/drawing/2014/main" id="{CC748411-73A9-BDE3-5433-1A1003F96896}"/>
              </a:ext>
            </a:extLst>
          </p:cNvPr>
          <p:cNvPicPr>
            <a:picLocks noChangeAspect="1"/>
          </p:cNvPicPr>
          <p:nvPr userDrawn="1"/>
        </p:nvPicPr>
        <p:blipFill rotWithShape="1">
          <a:blip r:embed="rId3"/>
          <a:srcRect l="16907" t="62319" r="16782" b="19130"/>
          <a:stretch/>
        </p:blipFill>
        <p:spPr>
          <a:xfrm>
            <a:off x="6608054" y="4860522"/>
            <a:ext cx="2251714" cy="182880"/>
          </a:xfrm>
          <a:prstGeom prst="rect">
            <a:avLst/>
          </a:prstGeom>
        </p:spPr>
      </p:pic>
      <p:pic>
        <p:nvPicPr>
          <p:cNvPr id="14" name="Picture 13">
            <a:extLst>
              <a:ext uri="{FF2B5EF4-FFF2-40B4-BE49-F238E27FC236}">
                <a16:creationId xmlns:a16="http://schemas.microsoft.com/office/drawing/2014/main" id="{1DC1035A-96C3-7127-E416-9111447581A4}"/>
              </a:ext>
            </a:extLst>
          </p:cNvPr>
          <p:cNvPicPr>
            <a:picLocks noChangeAspect="1"/>
          </p:cNvPicPr>
          <p:nvPr userDrawn="1"/>
        </p:nvPicPr>
        <p:blipFill rotWithShape="1">
          <a:blip r:embed="rId4"/>
          <a:srcRect l="3782" t="28552" r="3765" b="31743"/>
          <a:stretch/>
        </p:blipFill>
        <p:spPr>
          <a:xfrm>
            <a:off x="2697530" y="4800470"/>
            <a:ext cx="3438144" cy="31991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ullets Layout_No Bottom Bar">
    <p:spTree>
      <p:nvGrpSpPr>
        <p:cNvPr id="1" name=""/>
        <p:cNvGrpSpPr/>
        <p:nvPr/>
      </p:nvGrpSpPr>
      <p:grpSpPr>
        <a:xfrm>
          <a:off x="0" y="0"/>
          <a:ext cx="0" cy="0"/>
          <a:chOff x="0" y="0"/>
          <a:chExt cx="0" cy="0"/>
        </a:xfrm>
      </p:grpSpPr>
      <p:pic>
        <p:nvPicPr>
          <p:cNvPr id="17" name="Picture 16" descr="Shape, rectangle&#10;&#10;Description automatically generated">
            <a:extLst>
              <a:ext uri="{FF2B5EF4-FFF2-40B4-BE49-F238E27FC236}">
                <a16:creationId xmlns:a16="http://schemas.microsoft.com/office/drawing/2014/main" id="{64789BC0-31DE-2EDA-4730-C2B0BB0E3942}"/>
              </a:ext>
            </a:extLst>
          </p:cNvPr>
          <p:cNvPicPr>
            <a:picLocks noChangeAspect="1"/>
          </p:cNvPicPr>
          <p:nvPr userDrawn="1"/>
        </p:nvPicPr>
        <p:blipFill rotWithShape="1">
          <a:blip r:embed="rId2"/>
          <a:srcRect l="-4357" t="-108" r="39759" b="81895"/>
          <a:stretch/>
        </p:blipFill>
        <p:spPr>
          <a:xfrm>
            <a:off x="6118740" y="4760424"/>
            <a:ext cx="3025260" cy="383076"/>
          </a:xfrm>
          <a:prstGeom prst="rect">
            <a:avLst/>
          </a:prstGeom>
        </p:spPr>
      </p:pic>
      <p:pic>
        <p:nvPicPr>
          <p:cNvPr id="19" name="Picture 18" descr="Text&#10;&#10;Description automatically generated">
            <a:extLst>
              <a:ext uri="{FF2B5EF4-FFF2-40B4-BE49-F238E27FC236}">
                <a16:creationId xmlns:a16="http://schemas.microsoft.com/office/drawing/2014/main" id="{9C8C1F08-CB00-016A-C3C3-B46EE25F138E}"/>
              </a:ext>
            </a:extLst>
          </p:cNvPr>
          <p:cNvPicPr>
            <a:picLocks noChangeAspect="1"/>
          </p:cNvPicPr>
          <p:nvPr userDrawn="1"/>
        </p:nvPicPr>
        <p:blipFill rotWithShape="1">
          <a:blip r:embed="rId3"/>
          <a:srcRect l="16907" t="62319" r="16782" b="19130"/>
          <a:stretch/>
        </p:blipFill>
        <p:spPr>
          <a:xfrm>
            <a:off x="6608054" y="4860522"/>
            <a:ext cx="2251714" cy="182880"/>
          </a:xfrm>
          <a:prstGeom prst="rect">
            <a:avLst/>
          </a:prstGeom>
        </p:spPr>
      </p:pic>
      <p:sp>
        <p:nvSpPr>
          <p:cNvPr id="2" name="Title 1"/>
          <p:cNvSpPr>
            <a:spLocks noGrp="1"/>
          </p:cNvSpPr>
          <p:nvPr>
            <p:ph type="title" hasCustomPrompt="1"/>
          </p:nvPr>
        </p:nvSpPr>
        <p:spPr>
          <a:xfrm>
            <a:off x="636742" y="620200"/>
            <a:ext cx="7633318"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a:t>Headline</a:t>
            </a:r>
          </a:p>
        </p:txBody>
      </p:sp>
      <p:sp>
        <p:nvSpPr>
          <p:cNvPr id="4" name="Text Placeholder 3"/>
          <p:cNvSpPr>
            <a:spLocks noGrp="1"/>
          </p:cNvSpPr>
          <p:nvPr>
            <p:ph type="body" sz="quarter" idx="10" hasCustomPrompt="1"/>
          </p:nvPr>
        </p:nvSpPr>
        <p:spPr>
          <a:xfrm>
            <a:off x="637514" y="1211131"/>
            <a:ext cx="7632546" cy="2576512"/>
          </a:xfrm>
          <a:prstGeom prst="rect">
            <a:avLst/>
          </a:prstGeom>
        </p:spPr>
        <p:txBody>
          <a:bodyPr/>
          <a:lstStyle>
            <a:lvl1pPr marL="285750" indent="-285750">
              <a:buFont typeface="Arial" panose="020B0604020202020204" pitchFamily="34" charset="0"/>
              <a:buChar char="•"/>
              <a:defRPr sz="1600" b="0" baseline="0">
                <a:solidFill>
                  <a:schemeClr val="tx1"/>
                </a:solidFill>
                <a:latin typeface="Verdana" charset="0"/>
                <a:ea typeface="Verdana" charset="0"/>
                <a:cs typeface="Verdana" charset="0"/>
              </a:defRPr>
            </a:lvl1pPr>
            <a:lvl2pPr>
              <a:defRPr sz="1600" b="1">
                <a:solidFill>
                  <a:srgbClr val="00314C"/>
                </a:solidFill>
                <a:latin typeface="Verdana" charset="0"/>
                <a:ea typeface="Verdana" charset="0"/>
                <a:cs typeface="Verdana" charset="0"/>
              </a:defRPr>
            </a:lvl2pPr>
            <a:lvl3pPr>
              <a:defRPr sz="1600" b="1">
                <a:solidFill>
                  <a:srgbClr val="00314C"/>
                </a:solidFill>
                <a:latin typeface="Verdana" charset="0"/>
                <a:ea typeface="Verdana" charset="0"/>
                <a:cs typeface="Verdana" charset="0"/>
              </a:defRPr>
            </a:lvl3pPr>
            <a:lvl4pPr>
              <a:defRPr sz="1600" b="1">
                <a:solidFill>
                  <a:srgbClr val="00314C"/>
                </a:solidFill>
                <a:latin typeface="Verdana" charset="0"/>
                <a:ea typeface="Verdana" charset="0"/>
                <a:cs typeface="Verdana" charset="0"/>
              </a:defRPr>
            </a:lvl4pPr>
            <a:lvl5pPr>
              <a:defRPr sz="1600" b="1">
                <a:solidFill>
                  <a:srgbClr val="00314C"/>
                </a:solidFill>
                <a:latin typeface="Verdana" charset="0"/>
                <a:ea typeface="Verdana" charset="0"/>
                <a:cs typeface="Verdana" charset="0"/>
              </a:defRPr>
            </a:lvl5pPr>
          </a:lstStyle>
          <a:p>
            <a:pPr lvl="0"/>
            <a:r>
              <a:rPr lang="en-US"/>
              <a:t>Copy goes here</a:t>
            </a:r>
          </a:p>
        </p:txBody>
      </p:sp>
      <p:pic>
        <p:nvPicPr>
          <p:cNvPr id="20" name="Picture 19">
            <a:extLst>
              <a:ext uri="{FF2B5EF4-FFF2-40B4-BE49-F238E27FC236}">
                <a16:creationId xmlns:a16="http://schemas.microsoft.com/office/drawing/2014/main" id="{05D06B16-1096-7191-0480-04C168AF35CD}"/>
              </a:ext>
            </a:extLst>
          </p:cNvPr>
          <p:cNvPicPr>
            <a:picLocks noChangeAspect="1"/>
          </p:cNvPicPr>
          <p:nvPr userDrawn="1"/>
        </p:nvPicPr>
        <p:blipFill rotWithShape="1">
          <a:blip r:embed="rId4"/>
          <a:srcRect t="-1276" b="44916"/>
          <a:stretch/>
        </p:blipFill>
        <p:spPr>
          <a:xfrm>
            <a:off x="2743200" y="4849763"/>
            <a:ext cx="3375540" cy="23989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Section | Picture and Copy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DC53CB-02DF-5F0E-360A-C5336D5D54D2}"/>
              </a:ext>
            </a:extLst>
          </p:cNvPr>
          <p:cNvSpPr/>
          <p:nvPr userDrawn="1"/>
        </p:nvSpPr>
        <p:spPr>
          <a:xfrm>
            <a:off x="0" y="4734838"/>
            <a:ext cx="9144000" cy="408662"/>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C58C0E9E-5FF9-814A-A5B3-9292D33A0644}"/>
              </a:ext>
            </a:extLst>
          </p:cNvPr>
          <p:cNvSpPr/>
          <p:nvPr/>
        </p:nvSpPr>
        <p:spPr>
          <a:xfrm>
            <a:off x="0" y="4726135"/>
            <a:ext cx="9144000" cy="3428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ontent Placeholder 2"/>
          <p:cNvSpPr>
            <a:spLocks noGrp="1"/>
          </p:cNvSpPr>
          <p:nvPr>
            <p:ph sz="half" idx="1" hasCustomPrompt="1"/>
          </p:nvPr>
        </p:nvSpPr>
        <p:spPr>
          <a:xfrm>
            <a:off x="890124" y="970838"/>
            <a:ext cx="2987502" cy="2841067"/>
          </a:xfrm>
          <a:prstGeom prst="rect">
            <a:avLst/>
          </a:prstGeom>
        </p:spPr>
        <p:txBody>
          <a:bodyPr/>
          <a:lstStyle>
            <a:lvl1pPr marL="0" indent="0">
              <a:buNone/>
              <a:defRPr sz="9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4162046" y="1497845"/>
            <a:ext cx="4099921" cy="231406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baseline="0">
                <a:solidFill>
                  <a:schemeClr val="tx1"/>
                </a:solidFill>
                <a:latin typeface="Verdana" charset="0"/>
                <a:ea typeface="Verdana" charset="0"/>
                <a:cs typeface="Verdana" charset="0"/>
              </a:defRPr>
            </a:lvl1pPr>
            <a:lvl2pPr>
              <a:defRPr sz="1400" b="0">
                <a:solidFill>
                  <a:srgbClr val="003B5C"/>
                </a:solidFill>
                <a:latin typeface="Verdana" charset="0"/>
                <a:ea typeface="Verdana" charset="0"/>
                <a:cs typeface="Verdana" charset="0"/>
              </a:defRPr>
            </a:lvl2pPr>
            <a:lvl3pPr>
              <a:defRPr sz="1400" b="0">
                <a:solidFill>
                  <a:srgbClr val="003B5C"/>
                </a:solidFill>
                <a:latin typeface="Verdana" charset="0"/>
                <a:ea typeface="Verdana" charset="0"/>
                <a:cs typeface="Verdana" charset="0"/>
              </a:defRPr>
            </a:lvl3pPr>
            <a:lvl4pPr>
              <a:defRPr sz="1400" b="0">
                <a:solidFill>
                  <a:srgbClr val="003B5C"/>
                </a:solidFill>
                <a:latin typeface="Verdana" charset="0"/>
                <a:ea typeface="Verdana" charset="0"/>
                <a:cs typeface="Verdana" charset="0"/>
              </a:defRPr>
            </a:lvl4pPr>
            <a:lvl5pPr>
              <a:defRPr sz="1400" b="0">
                <a:solidFill>
                  <a:srgbClr val="003B5C"/>
                </a:solidFill>
                <a:latin typeface="Verdana" charset="0"/>
                <a:ea typeface="Verdana" charset="0"/>
                <a:cs typeface="Verdana"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4162046" y="898211"/>
            <a:ext cx="4099921"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a:t>Headline</a:t>
            </a:r>
          </a:p>
        </p:txBody>
      </p:sp>
      <p:pic>
        <p:nvPicPr>
          <p:cNvPr id="9" name="Picture 8" descr="Shape, rectangle&#10;&#10;Description automatically generated">
            <a:extLst>
              <a:ext uri="{FF2B5EF4-FFF2-40B4-BE49-F238E27FC236}">
                <a16:creationId xmlns:a16="http://schemas.microsoft.com/office/drawing/2014/main" id="{7B6BC706-E4B6-F96B-66A0-ED0A8DC603D4}"/>
              </a:ext>
            </a:extLst>
          </p:cNvPr>
          <p:cNvPicPr>
            <a:picLocks noChangeAspect="1"/>
          </p:cNvPicPr>
          <p:nvPr userDrawn="1"/>
        </p:nvPicPr>
        <p:blipFill rotWithShape="1">
          <a:blip r:embed="rId2"/>
          <a:srcRect l="-4357" t="-109" r="39759" b="81895"/>
          <a:stretch/>
        </p:blipFill>
        <p:spPr>
          <a:xfrm>
            <a:off x="6118740" y="4760424"/>
            <a:ext cx="3025260" cy="383076"/>
          </a:xfrm>
          <a:prstGeom prst="rect">
            <a:avLst/>
          </a:prstGeom>
        </p:spPr>
      </p:pic>
      <p:pic>
        <p:nvPicPr>
          <p:cNvPr id="13" name="Picture 12" descr="Text&#10;&#10;Description automatically generated">
            <a:extLst>
              <a:ext uri="{FF2B5EF4-FFF2-40B4-BE49-F238E27FC236}">
                <a16:creationId xmlns:a16="http://schemas.microsoft.com/office/drawing/2014/main" id="{CC260CAD-0907-3601-1DF6-C728C765B448}"/>
              </a:ext>
            </a:extLst>
          </p:cNvPr>
          <p:cNvPicPr>
            <a:picLocks noChangeAspect="1"/>
          </p:cNvPicPr>
          <p:nvPr userDrawn="1"/>
        </p:nvPicPr>
        <p:blipFill rotWithShape="1">
          <a:blip r:embed="rId3"/>
          <a:srcRect l="16907" t="62319" r="16782" b="19130"/>
          <a:stretch/>
        </p:blipFill>
        <p:spPr>
          <a:xfrm>
            <a:off x="6608054" y="4860522"/>
            <a:ext cx="2251714" cy="182880"/>
          </a:xfrm>
          <a:prstGeom prst="rect">
            <a:avLst/>
          </a:prstGeom>
        </p:spPr>
      </p:pic>
      <p:pic>
        <p:nvPicPr>
          <p:cNvPr id="14" name="Picture 13">
            <a:extLst>
              <a:ext uri="{FF2B5EF4-FFF2-40B4-BE49-F238E27FC236}">
                <a16:creationId xmlns:a16="http://schemas.microsoft.com/office/drawing/2014/main" id="{31AB9679-56EA-AD5C-8B62-8810AE8BD302}"/>
              </a:ext>
            </a:extLst>
          </p:cNvPr>
          <p:cNvPicPr>
            <a:picLocks noChangeAspect="1"/>
          </p:cNvPicPr>
          <p:nvPr userDrawn="1"/>
        </p:nvPicPr>
        <p:blipFill rotWithShape="1">
          <a:blip r:embed="rId4"/>
          <a:srcRect l="3782" t="28552" r="3765" b="31743"/>
          <a:stretch/>
        </p:blipFill>
        <p:spPr>
          <a:xfrm>
            <a:off x="2697530" y="4800470"/>
            <a:ext cx="3438144" cy="31991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Section | Copy with Grap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669FB9-AEF8-7706-2E25-A5122DCE6CBA}"/>
              </a:ext>
            </a:extLst>
          </p:cNvPr>
          <p:cNvSpPr/>
          <p:nvPr userDrawn="1"/>
        </p:nvSpPr>
        <p:spPr>
          <a:xfrm>
            <a:off x="0" y="4734838"/>
            <a:ext cx="9144000" cy="408662"/>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hasCustomPrompt="1"/>
          </p:nvPr>
        </p:nvSpPr>
        <p:spPr>
          <a:xfrm>
            <a:off x="639271" y="624637"/>
            <a:ext cx="8075850"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a:t>Headline across top of slide</a:t>
            </a:r>
          </a:p>
        </p:txBody>
      </p:sp>
      <p:sp>
        <p:nvSpPr>
          <p:cNvPr id="10" name="Rectangle 9">
            <a:extLst>
              <a:ext uri="{FF2B5EF4-FFF2-40B4-BE49-F238E27FC236}">
                <a16:creationId xmlns:a16="http://schemas.microsoft.com/office/drawing/2014/main" id="{C58C0E9E-5FF9-814A-A5B3-9292D33A0644}"/>
              </a:ext>
            </a:extLst>
          </p:cNvPr>
          <p:cNvSpPr/>
          <p:nvPr/>
        </p:nvSpPr>
        <p:spPr>
          <a:xfrm>
            <a:off x="0" y="4726135"/>
            <a:ext cx="9144000" cy="3428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ontent Placeholder 2"/>
          <p:cNvSpPr>
            <a:spLocks noGrp="1"/>
          </p:cNvSpPr>
          <p:nvPr>
            <p:ph idx="1" hasCustomPrompt="1"/>
          </p:nvPr>
        </p:nvSpPr>
        <p:spPr>
          <a:xfrm>
            <a:off x="3358194" y="1658866"/>
            <a:ext cx="5356927" cy="2734781"/>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b="0" i="1" baseline="0">
                <a:solidFill>
                  <a:srgbClr val="003B5C"/>
                </a:solidFill>
                <a:latin typeface="Verdana" charset="0"/>
                <a:ea typeface="Verdana" charset="0"/>
                <a:cs typeface="Verdana" charset="0"/>
              </a:defRPr>
            </a:lvl1pPr>
            <a:lvl2pPr>
              <a:defRPr sz="2100" b="1" i="0">
                <a:latin typeface="Verdana" charset="0"/>
                <a:ea typeface="Verdana" charset="0"/>
                <a:cs typeface="Verdana" charset="0"/>
              </a:defRPr>
            </a:lvl2pPr>
            <a:lvl3pPr>
              <a:defRPr sz="1800" b="1" i="0">
                <a:latin typeface="Verdana" charset="0"/>
                <a:ea typeface="Verdana" charset="0"/>
                <a:cs typeface="Verdana" charset="0"/>
              </a:defRPr>
            </a:lvl3pPr>
            <a:lvl4pPr>
              <a:defRPr sz="1500" b="1" i="0">
                <a:latin typeface="Verdana" charset="0"/>
                <a:ea typeface="Verdana" charset="0"/>
                <a:cs typeface="Verdana" charset="0"/>
              </a:defRPr>
            </a:lvl4pPr>
            <a:lvl5pPr>
              <a:defRPr sz="1500" b="1" i="0">
                <a:latin typeface="Verdana" charset="0"/>
                <a:ea typeface="Verdana" charset="0"/>
                <a:cs typeface="Verdana" charset="0"/>
              </a:defRPr>
            </a:lvl5pPr>
            <a:lvl6pPr>
              <a:defRPr sz="1500"/>
            </a:lvl6pPr>
            <a:lvl7pPr>
              <a:defRPr sz="1500"/>
            </a:lvl7pPr>
            <a:lvl8pPr>
              <a:defRPr sz="1500"/>
            </a:lvl8pPr>
            <a:lvl9pPr>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*Insert Graph Here.</a:t>
            </a:r>
          </a:p>
          <a:p>
            <a:pPr lvl="0"/>
            <a:endParaRPr lang="en-US"/>
          </a:p>
        </p:txBody>
      </p:sp>
      <p:sp>
        <p:nvSpPr>
          <p:cNvPr id="4" name="Text Placeholder 3"/>
          <p:cNvSpPr>
            <a:spLocks noGrp="1"/>
          </p:cNvSpPr>
          <p:nvPr>
            <p:ph type="body" sz="half" idx="2" hasCustomPrompt="1"/>
          </p:nvPr>
        </p:nvSpPr>
        <p:spPr>
          <a:xfrm>
            <a:off x="639270" y="1658867"/>
            <a:ext cx="2535973" cy="2734782"/>
          </a:xfrm>
          <a:prstGeom prst="rect">
            <a:avLst/>
          </a:prstGeom>
        </p:spPr>
        <p:txBody>
          <a:bodyPr/>
          <a:lstStyle>
            <a:lvl1pPr marL="0" indent="0">
              <a:buNone/>
              <a:defRPr sz="1400" b="0" i="0" baseline="0">
                <a:solidFill>
                  <a:schemeClr val="tx1"/>
                </a:solidFill>
                <a:latin typeface="Verdana" charset="0"/>
                <a:ea typeface="Verdana" charset="0"/>
                <a:cs typeface="Verdan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Copy goes here.</a:t>
            </a:r>
          </a:p>
          <a:p>
            <a:pPr lvl="0"/>
            <a:endParaRPr lang="en-US"/>
          </a:p>
        </p:txBody>
      </p:sp>
      <p:sp>
        <p:nvSpPr>
          <p:cNvPr id="22" name="Text Placeholder 21"/>
          <p:cNvSpPr>
            <a:spLocks noGrp="1"/>
          </p:cNvSpPr>
          <p:nvPr>
            <p:ph type="body" sz="quarter" idx="10" hasCustomPrompt="1"/>
          </p:nvPr>
        </p:nvSpPr>
        <p:spPr>
          <a:xfrm>
            <a:off x="639270" y="1211102"/>
            <a:ext cx="8075851" cy="279400"/>
          </a:xfrm>
          <a:prstGeom prst="rect">
            <a:avLst/>
          </a:prstGeom>
        </p:spPr>
        <p:txBody>
          <a:bodyPr/>
          <a:lstStyle>
            <a:lvl1pPr marL="0" indent="0">
              <a:buNone/>
              <a:defRPr sz="1600" b="0" i="0">
                <a:solidFill>
                  <a:srgbClr val="003B5C"/>
                </a:solidFill>
                <a:latin typeface="Verdana" charset="0"/>
                <a:ea typeface="Verdana" charset="0"/>
                <a:cs typeface="Verdana" charset="0"/>
              </a:defRPr>
            </a:lvl1pPr>
          </a:lstStyle>
          <a:p>
            <a:pPr lvl="0"/>
            <a:r>
              <a:rPr lang="en-US"/>
              <a:t>Subhead</a:t>
            </a:r>
          </a:p>
        </p:txBody>
      </p:sp>
      <p:pic>
        <p:nvPicPr>
          <p:cNvPr id="12" name="Picture 11" descr="Shape, rectangle&#10;&#10;Description automatically generated">
            <a:extLst>
              <a:ext uri="{FF2B5EF4-FFF2-40B4-BE49-F238E27FC236}">
                <a16:creationId xmlns:a16="http://schemas.microsoft.com/office/drawing/2014/main" id="{0A3A7E45-155C-3126-CF8C-A8C69272CDA1}"/>
              </a:ext>
            </a:extLst>
          </p:cNvPr>
          <p:cNvPicPr>
            <a:picLocks noChangeAspect="1"/>
          </p:cNvPicPr>
          <p:nvPr userDrawn="1"/>
        </p:nvPicPr>
        <p:blipFill rotWithShape="1">
          <a:blip r:embed="rId2"/>
          <a:srcRect l="-4357" t="-109" r="39759" b="81895"/>
          <a:stretch/>
        </p:blipFill>
        <p:spPr>
          <a:xfrm>
            <a:off x="6118740" y="4760424"/>
            <a:ext cx="3025260" cy="383076"/>
          </a:xfrm>
          <a:prstGeom prst="rect">
            <a:avLst/>
          </a:prstGeom>
        </p:spPr>
      </p:pic>
      <p:pic>
        <p:nvPicPr>
          <p:cNvPr id="14" name="Picture 13" descr="Text&#10;&#10;Description automatically generated">
            <a:extLst>
              <a:ext uri="{FF2B5EF4-FFF2-40B4-BE49-F238E27FC236}">
                <a16:creationId xmlns:a16="http://schemas.microsoft.com/office/drawing/2014/main" id="{BD609379-605C-71AC-3081-856AF0D966D6}"/>
              </a:ext>
            </a:extLst>
          </p:cNvPr>
          <p:cNvPicPr>
            <a:picLocks noChangeAspect="1"/>
          </p:cNvPicPr>
          <p:nvPr userDrawn="1"/>
        </p:nvPicPr>
        <p:blipFill rotWithShape="1">
          <a:blip r:embed="rId3"/>
          <a:srcRect l="16907" t="62319" r="16782" b="19130"/>
          <a:stretch/>
        </p:blipFill>
        <p:spPr>
          <a:xfrm>
            <a:off x="6608054" y="4860522"/>
            <a:ext cx="2251714" cy="182880"/>
          </a:xfrm>
          <a:prstGeom prst="rect">
            <a:avLst/>
          </a:prstGeom>
        </p:spPr>
      </p:pic>
      <p:pic>
        <p:nvPicPr>
          <p:cNvPr id="15" name="Picture 14">
            <a:extLst>
              <a:ext uri="{FF2B5EF4-FFF2-40B4-BE49-F238E27FC236}">
                <a16:creationId xmlns:a16="http://schemas.microsoft.com/office/drawing/2014/main" id="{BCCFB3DF-14FB-B8A0-C298-B8A39D319C58}"/>
              </a:ext>
            </a:extLst>
          </p:cNvPr>
          <p:cNvPicPr>
            <a:picLocks noChangeAspect="1"/>
          </p:cNvPicPr>
          <p:nvPr userDrawn="1"/>
        </p:nvPicPr>
        <p:blipFill rotWithShape="1">
          <a:blip r:embed="rId4"/>
          <a:srcRect l="3782" t="28552" r="3765" b="31743"/>
          <a:stretch/>
        </p:blipFill>
        <p:spPr>
          <a:xfrm>
            <a:off x="2697530" y="4800470"/>
            <a:ext cx="3438144" cy="31991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Section | Copy with Graph Cente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53269D-6F1B-8A21-FA17-D32D3372CB44}"/>
              </a:ext>
            </a:extLst>
          </p:cNvPr>
          <p:cNvSpPr/>
          <p:nvPr userDrawn="1"/>
        </p:nvSpPr>
        <p:spPr>
          <a:xfrm>
            <a:off x="0" y="4734838"/>
            <a:ext cx="9144000" cy="408662"/>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hasCustomPrompt="1"/>
          </p:nvPr>
        </p:nvSpPr>
        <p:spPr>
          <a:xfrm>
            <a:off x="639270" y="624637"/>
            <a:ext cx="8075851" cy="590931"/>
          </a:xfrm>
          <a:prstGeom prst="rect">
            <a:avLst/>
          </a:prstGeom>
        </p:spPr>
        <p:txBody>
          <a:bodyPr wrap="square" anchor="b" anchorCtr="0">
            <a:spAutoFit/>
          </a:bodyPr>
          <a:lstStyle>
            <a:lvl1pPr>
              <a:defRPr sz="3600" b="1" i="0">
                <a:solidFill>
                  <a:srgbClr val="003B5C"/>
                </a:solidFill>
                <a:latin typeface="Verdana" charset="0"/>
                <a:ea typeface="Verdana" charset="0"/>
                <a:cs typeface="Verdana" charset="0"/>
              </a:defRPr>
            </a:lvl1pPr>
          </a:lstStyle>
          <a:p>
            <a:r>
              <a:rPr lang="en-US"/>
              <a:t>Headline across top of slide</a:t>
            </a:r>
          </a:p>
        </p:txBody>
      </p:sp>
      <p:sp>
        <p:nvSpPr>
          <p:cNvPr id="10" name="Rectangle 9">
            <a:extLst>
              <a:ext uri="{FF2B5EF4-FFF2-40B4-BE49-F238E27FC236}">
                <a16:creationId xmlns:a16="http://schemas.microsoft.com/office/drawing/2014/main" id="{C58C0E9E-5FF9-814A-A5B3-9292D33A0644}"/>
              </a:ext>
            </a:extLst>
          </p:cNvPr>
          <p:cNvSpPr/>
          <p:nvPr/>
        </p:nvSpPr>
        <p:spPr>
          <a:xfrm>
            <a:off x="0" y="4726135"/>
            <a:ext cx="9144000" cy="3428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Content Placeholder 2"/>
          <p:cNvSpPr>
            <a:spLocks noGrp="1"/>
          </p:cNvSpPr>
          <p:nvPr>
            <p:ph idx="1" hasCustomPrompt="1"/>
          </p:nvPr>
        </p:nvSpPr>
        <p:spPr>
          <a:xfrm>
            <a:off x="1893536" y="1950005"/>
            <a:ext cx="5356927" cy="2692491"/>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b="0" i="1" baseline="0">
                <a:solidFill>
                  <a:srgbClr val="003B5C"/>
                </a:solidFill>
                <a:latin typeface="Verdana" charset="0"/>
                <a:ea typeface="Verdana" charset="0"/>
                <a:cs typeface="Verdana" charset="0"/>
              </a:defRPr>
            </a:lvl1pPr>
            <a:lvl2pPr>
              <a:defRPr sz="2100" b="1" i="0">
                <a:latin typeface="Verdana" charset="0"/>
                <a:ea typeface="Verdana" charset="0"/>
                <a:cs typeface="Verdana" charset="0"/>
              </a:defRPr>
            </a:lvl2pPr>
            <a:lvl3pPr>
              <a:defRPr sz="1800" b="1" i="0">
                <a:latin typeface="Verdana" charset="0"/>
                <a:ea typeface="Verdana" charset="0"/>
                <a:cs typeface="Verdana" charset="0"/>
              </a:defRPr>
            </a:lvl3pPr>
            <a:lvl4pPr>
              <a:defRPr sz="1500" b="1" i="0">
                <a:latin typeface="Verdana" charset="0"/>
                <a:ea typeface="Verdana" charset="0"/>
                <a:cs typeface="Verdana" charset="0"/>
              </a:defRPr>
            </a:lvl4pPr>
            <a:lvl5pPr>
              <a:defRPr sz="1500" b="1" i="0">
                <a:latin typeface="Verdana" charset="0"/>
                <a:ea typeface="Verdana" charset="0"/>
                <a:cs typeface="Verdana" charset="0"/>
              </a:defRPr>
            </a:lvl5pPr>
            <a:lvl6pPr>
              <a:defRPr sz="1500"/>
            </a:lvl6pPr>
            <a:lvl7pPr>
              <a:defRPr sz="1500"/>
            </a:lvl7pPr>
            <a:lvl8pPr>
              <a:defRPr sz="1500"/>
            </a:lvl8pPr>
            <a:lvl9pPr>
              <a:defRPr sz="15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*Insert Graph Here.</a:t>
            </a:r>
          </a:p>
          <a:p>
            <a:pPr lvl="0"/>
            <a:endParaRPr lang="en-US"/>
          </a:p>
        </p:txBody>
      </p:sp>
      <p:sp>
        <p:nvSpPr>
          <p:cNvPr id="4" name="Text Placeholder 3"/>
          <p:cNvSpPr>
            <a:spLocks noGrp="1"/>
          </p:cNvSpPr>
          <p:nvPr>
            <p:ph type="body" sz="half" idx="2" hasCustomPrompt="1"/>
          </p:nvPr>
        </p:nvSpPr>
        <p:spPr>
          <a:xfrm>
            <a:off x="639270" y="1215568"/>
            <a:ext cx="8075851" cy="645526"/>
          </a:xfrm>
          <a:prstGeom prst="rect">
            <a:avLst/>
          </a:prstGeom>
        </p:spPr>
        <p:txBody>
          <a:bodyPr/>
          <a:lstStyle>
            <a:lvl1pPr marL="0" indent="0">
              <a:buNone/>
              <a:defRPr sz="1600" b="0" i="0" baseline="0">
                <a:solidFill>
                  <a:schemeClr val="tx1"/>
                </a:solidFill>
                <a:latin typeface="Verdana" charset="0"/>
                <a:ea typeface="Verdana" charset="0"/>
                <a:cs typeface="Verdan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Copy goes here.</a:t>
            </a:r>
          </a:p>
        </p:txBody>
      </p:sp>
      <p:pic>
        <p:nvPicPr>
          <p:cNvPr id="12" name="Picture 11" descr="Shape, rectangle&#10;&#10;Description automatically generated">
            <a:extLst>
              <a:ext uri="{FF2B5EF4-FFF2-40B4-BE49-F238E27FC236}">
                <a16:creationId xmlns:a16="http://schemas.microsoft.com/office/drawing/2014/main" id="{D417B2A0-E9A9-AC46-061C-9C0F7BF95763}"/>
              </a:ext>
            </a:extLst>
          </p:cNvPr>
          <p:cNvPicPr>
            <a:picLocks noChangeAspect="1"/>
          </p:cNvPicPr>
          <p:nvPr userDrawn="1"/>
        </p:nvPicPr>
        <p:blipFill rotWithShape="1">
          <a:blip r:embed="rId2"/>
          <a:srcRect l="-4357" t="-109" r="39759" b="81895"/>
          <a:stretch/>
        </p:blipFill>
        <p:spPr>
          <a:xfrm>
            <a:off x="6118740" y="4760424"/>
            <a:ext cx="3025260" cy="383076"/>
          </a:xfrm>
          <a:prstGeom prst="rect">
            <a:avLst/>
          </a:prstGeom>
        </p:spPr>
      </p:pic>
      <p:pic>
        <p:nvPicPr>
          <p:cNvPr id="14" name="Picture 13" descr="Text&#10;&#10;Description automatically generated">
            <a:extLst>
              <a:ext uri="{FF2B5EF4-FFF2-40B4-BE49-F238E27FC236}">
                <a16:creationId xmlns:a16="http://schemas.microsoft.com/office/drawing/2014/main" id="{82F3B3A6-7F91-C75A-38A1-EB2D762EF8F4}"/>
              </a:ext>
            </a:extLst>
          </p:cNvPr>
          <p:cNvPicPr>
            <a:picLocks noChangeAspect="1"/>
          </p:cNvPicPr>
          <p:nvPr userDrawn="1"/>
        </p:nvPicPr>
        <p:blipFill rotWithShape="1">
          <a:blip r:embed="rId3"/>
          <a:srcRect l="16907" t="62319" r="16782" b="19130"/>
          <a:stretch/>
        </p:blipFill>
        <p:spPr>
          <a:xfrm>
            <a:off x="6608054" y="4860522"/>
            <a:ext cx="2251714" cy="182880"/>
          </a:xfrm>
          <a:prstGeom prst="rect">
            <a:avLst/>
          </a:prstGeom>
        </p:spPr>
      </p:pic>
      <p:pic>
        <p:nvPicPr>
          <p:cNvPr id="15" name="Picture 14">
            <a:extLst>
              <a:ext uri="{FF2B5EF4-FFF2-40B4-BE49-F238E27FC236}">
                <a16:creationId xmlns:a16="http://schemas.microsoft.com/office/drawing/2014/main" id="{5366DFD9-6881-7415-1F34-4D9871895C72}"/>
              </a:ext>
            </a:extLst>
          </p:cNvPr>
          <p:cNvPicPr>
            <a:picLocks noChangeAspect="1"/>
          </p:cNvPicPr>
          <p:nvPr userDrawn="1"/>
        </p:nvPicPr>
        <p:blipFill rotWithShape="1">
          <a:blip r:embed="rId4"/>
          <a:srcRect l="3782" t="28552" r="3765" b="31743"/>
          <a:stretch/>
        </p:blipFill>
        <p:spPr>
          <a:xfrm>
            <a:off x="2697530" y="4800470"/>
            <a:ext cx="3438144" cy="31991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0199D4A-F6A9-EC46-A2DF-BB7FBC55CD1D}" type="datetimeFigureOut">
              <a:rPr lang="en-US" smtClean="0"/>
              <a:t>5/21/2024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20485A7-D857-9442-BA4B-B3E6D7DD0F39}" type="slidenum">
              <a:rPr lang="en-US" smtClean="0"/>
              <a:t>‹#›</a:t>
            </a:fld>
            <a:endParaRPr lang="en-US"/>
          </a:p>
        </p:txBody>
      </p:sp>
    </p:spTree>
    <p:extLst>
      <p:ext uri="{BB962C8B-B14F-4D97-AF65-F5344CB8AC3E}">
        <p14:creationId xmlns:p14="http://schemas.microsoft.com/office/powerpoint/2010/main" val="1692465955"/>
      </p:ext>
    </p:extLst>
  </p:cSld>
  <p:clrMap bg1="lt1" tx1="dk1" bg2="lt2" tx2="dk2" accent1="accent1" accent2="accent2" accent3="accent3" accent4="accent4" accent5="accent5" accent6="accent6" hlink="hlink" folHlink="folHlink"/>
  <p:sldLayoutIdLst>
    <p:sldLayoutId id="2147483785"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70" r:id="rId13"/>
    <p:sldLayoutId id="2147483773" r:id="rId14"/>
    <p:sldLayoutId id="2147483774" r:id="rId15"/>
    <p:sldLayoutId id="2147483777" r:id="rId16"/>
    <p:sldLayoutId id="2147483778" r:id="rId17"/>
    <p:sldLayoutId id="2147483781" r:id="rId18"/>
    <p:sldLayoutId id="2147483786"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hyperlink" Target="https://pngimg.com/download/28028" TargetMode="Externa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www.publicdomainpictures.net/en/view-image.php?image=201292&amp;picture=travel-backgroun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hyperlink" Target="https://pngimg.com/download/2802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https://www.anpd.org/Portals/0/Files/2025%20Abstract%20Submission%20Rubric.pdf?ver=dst3zXKBorPWrYZw7kjlgQ%3d%3d" TargetMode="External"/><Relationship Id="rId4" Type="http://schemas.openxmlformats.org/officeDocument/2006/relationships/hyperlink" Target="https://www.publicdomainpictures.net/en/view-image.php?image=201292&amp;picture=travel-backgroun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hyperlink" Target="https://pngimg.com/download/2802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hyperlink" Target="https://pngimg.com/download/28028"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hyperlink" Target="https://pngimg.com/download/28028"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www.publicdomainpictures.net/en/view-image.php?image=201292&amp;picture=travel-backgroun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3.sv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hyperlink" Target="https://www.pngall.com/eiffel-tower-png/download/10033" TargetMode="External"/><Relationship Id="rId5" Type="http://schemas.openxmlformats.org/officeDocument/2006/relationships/image" Target="../media/image46.png"/><Relationship Id="rId4" Type="http://schemas.openxmlformats.org/officeDocument/2006/relationships/hyperlink" Target="https://pngimg.com/download/28028"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pngimg.com/download/28028" TargetMode="External"/><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cme.advocateaurorahealth.org/content/update-profile" TargetMode="External"/><Relationship Id="rId2" Type="http://schemas.openxmlformats.org/officeDocument/2006/relationships/hyperlink" Target="https://ce.advocatehealth.org/canpd-educational-series-2024/content/canpd-educational-series-2024-breaking-barriers-navigating-path-publication-presentation-and" TargetMode="Externa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hyperlink" Target="https://ce.advocateaurorahealth.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www.publicdomainpictures.net/en/view-image.php?image=201292&amp;picture=travel-background"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s://pngimg.com/download/28028"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1164432" y="4107793"/>
            <a:ext cx="7446632" cy="286232"/>
          </a:xfrm>
        </p:spPr>
        <p:txBody>
          <a:bodyPr/>
          <a:lstStyle/>
          <a:p>
            <a:r>
              <a:rPr lang="en-US" dirty="0"/>
              <a:t>Stephanie Zidek, PhD, RN, AGCNS-BC, NEA-BC, NPD-BC | May 2024</a:t>
            </a:r>
          </a:p>
        </p:txBody>
      </p:sp>
      <p:sp>
        <p:nvSpPr>
          <p:cNvPr id="4" name="Title 3"/>
          <p:cNvSpPr>
            <a:spLocks noGrp="1"/>
          </p:cNvSpPr>
          <p:nvPr>
            <p:ph type="ctrTitle"/>
          </p:nvPr>
        </p:nvSpPr>
        <p:spPr>
          <a:xfrm>
            <a:off x="2119916" y="1471100"/>
            <a:ext cx="6133960" cy="1222094"/>
          </a:xfrm>
        </p:spPr>
        <p:txBody>
          <a:bodyPr/>
          <a:lstStyle/>
          <a:p>
            <a:r>
              <a:rPr lang="en-US" dirty="0">
                <a:solidFill>
                  <a:schemeClr val="tx2"/>
                </a:solidFill>
              </a:rPr>
              <a:t>Breaking Barriers</a:t>
            </a:r>
            <a:br>
              <a:rPr lang="en-US" dirty="0">
                <a:solidFill>
                  <a:schemeClr val="tx2"/>
                </a:solidFill>
              </a:rPr>
            </a:br>
            <a:endParaRPr lang="en-US" dirty="0">
              <a:solidFill>
                <a:schemeClr val="tx2"/>
              </a:solidFill>
            </a:endParaRPr>
          </a:p>
        </p:txBody>
      </p:sp>
      <p:sp>
        <p:nvSpPr>
          <p:cNvPr id="2" name="Text Placeholder 1">
            <a:extLst>
              <a:ext uri="{FF2B5EF4-FFF2-40B4-BE49-F238E27FC236}">
                <a16:creationId xmlns:a16="http://schemas.microsoft.com/office/drawing/2014/main" id="{B51C3B7A-44E5-072C-9238-861F6FF249A4}"/>
              </a:ext>
            </a:extLst>
          </p:cNvPr>
          <p:cNvSpPr>
            <a:spLocks noGrp="1"/>
          </p:cNvSpPr>
          <p:nvPr>
            <p:ph type="body" sz="quarter" idx="13"/>
          </p:nvPr>
        </p:nvSpPr>
        <p:spPr>
          <a:xfrm>
            <a:off x="2119916" y="2158206"/>
            <a:ext cx="6133960" cy="534988"/>
          </a:xfrm>
        </p:spPr>
        <p:txBody>
          <a:bodyPr/>
          <a:lstStyle/>
          <a:p>
            <a:r>
              <a:rPr lang="en-US" dirty="0"/>
              <a:t>Navigating the Path to Publication, Presentation, and Podcasts in NPD</a:t>
            </a:r>
          </a:p>
        </p:txBody>
      </p:sp>
    </p:spTree>
    <p:extLst>
      <p:ext uri="{BB962C8B-B14F-4D97-AF65-F5344CB8AC3E}">
        <p14:creationId xmlns:p14="http://schemas.microsoft.com/office/powerpoint/2010/main" val="1429287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24E722-3664-626B-D15F-7C16846CB7F7}"/>
              </a:ext>
            </a:extLst>
          </p:cNvPr>
          <p:cNvSpPr/>
          <p:nvPr/>
        </p:nvSpPr>
        <p:spPr>
          <a:xfrm>
            <a:off x="0" y="-112351"/>
            <a:ext cx="9144000" cy="4706120"/>
          </a:xfrm>
          <a:prstGeom prst="rect">
            <a:avLst/>
          </a:prstGeom>
          <a:solidFill>
            <a:srgbClr val="00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25000"/>
          </a:p>
        </p:txBody>
      </p:sp>
      <p:pic>
        <p:nvPicPr>
          <p:cNvPr id="6" name="Picture 5" descr="Five bulbs and one of them is glowing">
            <a:extLst>
              <a:ext uri="{FF2B5EF4-FFF2-40B4-BE49-F238E27FC236}">
                <a16:creationId xmlns:a16="http://schemas.microsoft.com/office/drawing/2014/main" id="{0B0A49C4-1E8F-B1C4-0252-CE41CD71E102}"/>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2178" y="-116118"/>
            <a:ext cx="9141822" cy="4706120"/>
          </a:xfrm>
          <a:prstGeom prst="rect">
            <a:avLst/>
          </a:prstGeom>
        </p:spPr>
      </p:pic>
      <p:sp>
        <p:nvSpPr>
          <p:cNvPr id="12" name="Title 3">
            <a:extLst>
              <a:ext uri="{FF2B5EF4-FFF2-40B4-BE49-F238E27FC236}">
                <a16:creationId xmlns:a16="http://schemas.microsoft.com/office/drawing/2014/main" id="{C48D845E-F6F0-C4BC-3E92-87B52378F7B9}"/>
              </a:ext>
            </a:extLst>
          </p:cNvPr>
          <p:cNvSpPr>
            <a:spLocks noGrp="1"/>
          </p:cNvSpPr>
          <p:nvPr>
            <p:ph type="title"/>
          </p:nvPr>
        </p:nvSpPr>
        <p:spPr>
          <a:xfrm>
            <a:off x="665789" y="1652405"/>
            <a:ext cx="3359363" cy="1089529"/>
          </a:xfrm>
        </p:spPr>
        <p:txBody>
          <a:bodyPr/>
          <a:lstStyle/>
          <a:p>
            <a:r>
              <a:rPr lang="en-US" dirty="0">
                <a:solidFill>
                  <a:schemeClr val="bg1"/>
                </a:solidFill>
              </a:rPr>
              <a:t>Where to start</a:t>
            </a:r>
          </a:p>
        </p:txBody>
      </p:sp>
      <p:sp>
        <p:nvSpPr>
          <p:cNvPr id="13" name="Text Placeholder 4">
            <a:extLst>
              <a:ext uri="{FF2B5EF4-FFF2-40B4-BE49-F238E27FC236}">
                <a16:creationId xmlns:a16="http://schemas.microsoft.com/office/drawing/2014/main" id="{BC1236DA-4FA5-93A0-4F57-585BA2E3D2F5}"/>
              </a:ext>
            </a:extLst>
          </p:cNvPr>
          <p:cNvSpPr txBox="1">
            <a:spLocks/>
          </p:cNvSpPr>
          <p:nvPr/>
        </p:nvSpPr>
        <p:spPr>
          <a:xfrm>
            <a:off x="4196496" y="436785"/>
            <a:ext cx="4461276" cy="3059299"/>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lnSpc>
                <a:spcPct val="150000"/>
              </a:lnSpc>
              <a:spcBef>
                <a:spcPts val="600"/>
              </a:spcBef>
              <a:spcAft>
                <a:spcPts val="600"/>
              </a:spcAft>
              <a:buFont typeface="+mj-lt"/>
              <a:buAutoNum type="arabicPeriod"/>
            </a:pPr>
            <a:r>
              <a:rPr lang="en-US" sz="2000" b="1" dirty="0">
                <a:solidFill>
                  <a:schemeClr val="bg1"/>
                </a:solidFill>
                <a:latin typeface="Verdana" panose="020B0604030504040204" pitchFamily="34" charset="0"/>
                <a:ea typeface="Verdana" panose="020B0604030504040204" pitchFamily="34" charset="0"/>
              </a:rPr>
              <a:t>Determine your topic </a:t>
            </a:r>
          </a:p>
          <a:p>
            <a:pPr marL="457200" indent="-457200">
              <a:lnSpc>
                <a:spcPct val="150000"/>
              </a:lnSpc>
              <a:spcBef>
                <a:spcPts val="600"/>
              </a:spcBef>
              <a:spcAft>
                <a:spcPts val="600"/>
              </a:spcAft>
              <a:buFont typeface="+mj-lt"/>
              <a:buAutoNum type="arabicPeriod"/>
            </a:pPr>
            <a:r>
              <a:rPr lang="en-US" sz="2000" b="1" dirty="0">
                <a:solidFill>
                  <a:schemeClr val="bg1"/>
                </a:solidFill>
                <a:latin typeface="Verdana" panose="020B0604030504040204" pitchFamily="34" charset="0"/>
                <a:ea typeface="Verdana" panose="020B0604030504040204" pitchFamily="34" charset="0"/>
              </a:rPr>
              <a:t>Select a journal</a:t>
            </a:r>
          </a:p>
          <a:p>
            <a:pPr marL="457200" indent="-457200">
              <a:lnSpc>
                <a:spcPct val="150000"/>
              </a:lnSpc>
              <a:spcBef>
                <a:spcPts val="600"/>
              </a:spcBef>
              <a:spcAft>
                <a:spcPts val="600"/>
              </a:spcAft>
              <a:buFont typeface="+mj-lt"/>
              <a:buAutoNum type="arabicPeriod"/>
            </a:pPr>
            <a:r>
              <a:rPr lang="en-US" sz="2000" b="1" dirty="0">
                <a:solidFill>
                  <a:schemeClr val="bg1"/>
                </a:solidFill>
                <a:latin typeface="Verdana" panose="020B0604030504040204" pitchFamily="34" charset="0"/>
                <a:ea typeface="Verdana" panose="020B0604030504040204" pitchFamily="34" charset="0"/>
              </a:rPr>
              <a:t>Create a working title</a:t>
            </a:r>
          </a:p>
          <a:p>
            <a:pPr marL="457200" indent="-457200">
              <a:lnSpc>
                <a:spcPct val="150000"/>
              </a:lnSpc>
              <a:spcBef>
                <a:spcPts val="600"/>
              </a:spcBef>
              <a:spcAft>
                <a:spcPts val="600"/>
              </a:spcAft>
              <a:buFont typeface="+mj-lt"/>
              <a:buAutoNum type="arabicPeriod"/>
            </a:pPr>
            <a:r>
              <a:rPr lang="en-US" sz="2000" b="1" dirty="0">
                <a:solidFill>
                  <a:schemeClr val="bg1"/>
                </a:solidFill>
                <a:latin typeface="Verdana" panose="020B0604030504040204" pitchFamily="34" charset="0"/>
                <a:ea typeface="Verdana" panose="020B0604030504040204" pitchFamily="34" charset="0"/>
              </a:rPr>
              <a:t>Make a brief outline</a:t>
            </a:r>
          </a:p>
          <a:p>
            <a:pPr marL="457200" indent="-457200">
              <a:lnSpc>
                <a:spcPct val="150000"/>
              </a:lnSpc>
              <a:spcBef>
                <a:spcPts val="600"/>
              </a:spcBef>
              <a:spcAft>
                <a:spcPts val="600"/>
              </a:spcAft>
              <a:buFont typeface="+mj-lt"/>
              <a:buAutoNum type="arabicPeriod"/>
            </a:pPr>
            <a:r>
              <a:rPr lang="en-US" sz="2000" b="1" dirty="0">
                <a:solidFill>
                  <a:schemeClr val="bg1"/>
                </a:solidFill>
                <a:latin typeface="Verdana" panose="020B0604030504040204" pitchFamily="34" charset="0"/>
                <a:ea typeface="Verdana" panose="020B0604030504040204" pitchFamily="34" charset="0"/>
              </a:rPr>
              <a:t>Build out your main points</a:t>
            </a:r>
          </a:p>
          <a:p>
            <a:pPr marL="457200" indent="-457200">
              <a:lnSpc>
                <a:spcPct val="150000"/>
              </a:lnSpc>
              <a:spcBef>
                <a:spcPts val="600"/>
              </a:spcBef>
              <a:spcAft>
                <a:spcPts val="600"/>
              </a:spcAft>
              <a:buFont typeface="+mj-lt"/>
              <a:buAutoNum type="arabicPeriod"/>
            </a:pPr>
            <a:r>
              <a:rPr lang="en-US" sz="2000" b="1" dirty="0">
                <a:solidFill>
                  <a:schemeClr val="bg1"/>
                </a:solidFill>
                <a:latin typeface="Verdana" panose="020B0604030504040204" pitchFamily="34" charset="0"/>
                <a:ea typeface="Verdana" panose="020B0604030504040204" pitchFamily="34" charset="0"/>
              </a:rPr>
              <a:t>Craft your axis of logic </a:t>
            </a:r>
          </a:p>
        </p:txBody>
      </p:sp>
    </p:spTree>
    <p:extLst>
      <p:ext uri="{BB962C8B-B14F-4D97-AF65-F5344CB8AC3E}">
        <p14:creationId xmlns:p14="http://schemas.microsoft.com/office/powerpoint/2010/main" val="3174178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57050EBF-3DDE-E812-7D44-5EF6AD078746}"/>
              </a:ext>
            </a:extLst>
          </p:cNvPr>
          <p:cNvPicPr>
            <a:picLocks noChangeAspect="1"/>
          </p:cNvPicPr>
          <p:nvPr/>
        </p:nvPicPr>
        <p:blipFill>
          <a:blip r:embed="rId3">
            <a:duotone>
              <a:schemeClr val="bg2">
                <a:shade val="45000"/>
                <a:satMod val="135000"/>
              </a:schemeClr>
              <a:prstClr val="white"/>
            </a:duotone>
            <a:alphaModFix amt="70000"/>
            <a:extLst>
              <a:ext uri="{837473B0-CC2E-450A-ABE3-18F120FF3D39}">
                <a1611:picAttrSrcUrl xmlns:a1611="http://schemas.microsoft.com/office/drawing/2016/11/main" r:id="rId4"/>
              </a:ext>
            </a:extLst>
          </a:blip>
          <a:stretch>
            <a:fillRect/>
          </a:stretch>
        </p:blipFill>
        <p:spPr>
          <a:xfrm>
            <a:off x="0" y="0"/>
            <a:ext cx="4479641" cy="4737938"/>
          </a:xfrm>
          <a:prstGeom prst="rect">
            <a:avLst/>
          </a:prstGeom>
          <a:noFill/>
        </p:spPr>
      </p:pic>
      <p:sp>
        <p:nvSpPr>
          <p:cNvPr id="5" name="Text Placeholder 4">
            <a:extLst>
              <a:ext uri="{FF2B5EF4-FFF2-40B4-BE49-F238E27FC236}">
                <a16:creationId xmlns:a16="http://schemas.microsoft.com/office/drawing/2014/main" id="{8F096F8F-628C-EDBF-853F-9EAF7A947B2A}"/>
              </a:ext>
            </a:extLst>
          </p:cNvPr>
          <p:cNvSpPr>
            <a:spLocks noGrp="1"/>
          </p:cNvSpPr>
          <p:nvPr>
            <p:ph type="body" sz="quarter" idx="3"/>
          </p:nvPr>
        </p:nvSpPr>
        <p:spPr>
          <a:xfrm>
            <a:off x="4664361" y="126208"/>
            <a:ext cx="4407068" cy="4891083"/>
          </a:xfrm>
        </p:spPr>
        <p:txBody>
          <a:bodyPr wrap="square" lIns="91440" tIns="45720" rIns="91440" bIns="45720" anchor="t" anchorCtr="0">
            <a:spAutoFit/>
          </a:bodyPr>
          <a:lstStyle/>
          <a:p>
            <a:r>
              <a:rPr lang="en-US" sz="1400" b="1" dirty="0">
                <a:solidFill>
                  <a:srgbClr val="003B5C"/>
                </a:solidFill>
                <a:latin typeface="Verdana"/>
                <a:ea typeface="Verdana"/>
              </a:rPr>
              <a:t>INTERPROFESSIONAL EDUCATION PROGRAM EXAMPLE </a:t>
            </a:r>
            <a:endParaRPr lang="en-US" sz="300" b="1" dirty="0">
              <a:solidFill>
                <a:srgbClr val="003B5C"/>
              </a:solidFill>
              <a:latin typeface="Verdana"/>
              <a:ea typeface="Verdana"/>
            </a:endParaRPr>
          </a:p>
          <a:p>
            <a:endParaRPr lang="en-US" sz="100" b="1" dirty="0">
              <a:solidFill>
                <a:srgbClr val="003B5C"/>
              </a:solidFill>
              <a:latin typeface="Verdana"/>
              <a:ea typeface="Verdana"/>
            </a:endParaRPr>
          </a:p>
          <a:p>
            <a:r>
              <a:rPr lang="en-US" sz="1100" b="1" dirty="0">
                <a:solidFill>
                  <a:srgbClr val="003B5C"/>
                </a:solidFill>
                <a:latin typeface="Verdana"/>
                <a:ea typeface="Verdana"/>
              </a:rPr>
              <a:t>Problem (Share the problem)</a:t>
            </a:r>
          </a:p>
          <a:p>
            <a:r>
              <a:rPr lang="en-US" sz="1100" dirty="0">
                <a:latin typeface="Verdana"/>
                <a:ea typeface="Verdana"/>
              </a:rPr>
              <a:t>Health professional students lack opportunities to develop clinical expertise in managing older adults with a team care environment. </a:t>
            </a:r>
          </a:p>
          <a:p>
            <a:r>
              <a:rPr lang="en-US" sz="1100" b="1" dirty="0">
                <a:solidFill>
                  <a:srgbClr val="003B5C"/>
                </a:solidFill>
                <a:latin typeface="Verdana"/>
                <a:ea typeface="Verdana"/>
              </a:rPr>
              <a:t>Purpose (What are you trying to fix)</a:t>
            </a:r>
          </a:p>
          <a:p>
            <a:r>
              <a:rPr lang="en-US" sz="1100" dirty="0">
                <a:latin typeface="Verdana"/>
                <a:ea typeface="Verdana"/>
              </a:rPr>
              <a:t>The purpose of this interprofessional fellowship program was to provide a learning experience for nurse practitioners, clinical nurse specialists, and master’s in social work students to develop clinical expertise for managing older adults within a care team environment. </a:t>
            </a:r>
          </a:p>
          <a:p>
            <a:r>
              <a:rPr lang="en-US" sz="1100" b="1" dirty="0">
                <a:solidFill>
                  <a:srgbClr val="003B5C"/>
                </a:solidFill>
                <a:latin typeface="Verdana"/>
                <a:ea typeface="Verdana"/>
              </a:rPr>
              <a:t>Aims (What things did you do)</a:t>
            </a:r>
          </a:p>
          <a:p>
            <a:pPr marL="285750" indent="-285750">
              <a:buFont typeface="Arial" panose="020B0604020202020204" pitchFamily="34" charset="0"/>
              <a:buChar char="•"/>
            </a:pPr>
            <a:r>
              <a:rPr lang="en-US" sz="1100" dirty="0">
                <a:latin typeface="Verdana"/>
                <a:ea typeface="Verdana"/>
              </a:rPr>
              <a:t>Increase knowledge of age-related changes and health problems experienced by older adults</a:t>
            </a:r>
          </a:p>
          <a:p>
            <a:pPr marL="285750" indent="-285750">
              <a:buFont typeface="Arial" panose="020B0604020202020204" pitchFamily="34" charset="0"/>
              <a:buChar char="•"/>
            </a:pPr>
            <a:r>
              <a:rPr lang="en-US" sz="1100" dirty="0">
                <a:latin typeface="Verdana"/>
                <a:ea typeface="Verdana"/>
              </a:rPr>
              <a:t>Appy principles of collaborative interprofessional team practice to providing patient-centered care for older adults</a:t>
            </a:r>
          </a:p>
          <a:p>
            <a:r>
              <a:rPr lang="en-US" sz="1100" b="1" dirty="0">
                <a:solidFill>
                  <a:srgbClr val="003B5C"/>
                </a:solidFill>
                <a:latin typeface="Verdana"/>
                <a:ea typeface="Verdana"/>
              </a:rPr>
              <a:t>Significance (Why should this problem be fixed)</a:t>
            </a:r>
          </a:p>
          <a:p>
            <a:r>
              <a:rPr lang="en-US" sz="1100" dirty="0">
                <a:latin typeface="Verdana"/>
                <a:ea typeface="Verdana"/>
              </a:rPr>
              <a:t>Students completing this fellowship program will help address the gap in care providers with expertise in caring for older adults with complex health problems. </a:t>
            </a:r>
          </a:p>
          <a:p>
            <a:endParaRPr lang="en-US" dirty="0">
              <a:solidFill>
                <a:srgbClr val="003B5C"/>
              </a:solidFill>
            </a:endParaRPr>
          </a:p>
        </p:txBody>
      </p:sp>
      <p:sp>
        <p:nvSpPr>
          <p:cNvPr id="4" name="Title 3">
            <a:extLst>
              <a:ext uri="{FF2B5EF4-FFF2-40B4-BE49-F238E27FC236}">
                <a16:creationId xmlns:a16="http://schemas.microsoft.com/office/drawing/2014/main" id="{40366BA6-7839-7447-1310-2ED6B17D7DF8}"/>
              </a:ext>
            </a:extLst>
          </p:cNvPr>
          <p:cNvSpPr>
            <a:spLocks noGrp="1"/>
          </p:cNvSpPr>
          <p:nvPr>
            <p:ph type="title"/>
          </p:nvPr>
        </p:nvSpPr>
        <p:spPr>
          <a:xfrm>
            <a:off x="335089" y="2014679"/>
            <a:ext cx="3827773" cy="1089529"/>
          </a:xfrm>
        </p:spPr>
        <p:txBody>
          <a:bodyPr/>
          <a:lstStyle/>
          <a:p>
            <a:pPr algn="ctr"/>
            <a:r>
              <a:rPr lang="en-US" sz="3600" dirty="0"/>
              <a:t>AXIS OF LOGIC</a:t>
            </a:r>
          </a:p>
        </p:txBody>
      </p:sp>
    </p:spTree>
    <p:extLst>
      <p:ext uri="{BB962C8B-B14F-4D97-AF65-F5344CB8AC3E}">
        <p14:creationId xmlns:p14="http://schemas.microsoft.com/office/powerpoint/2010/main" val="24801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24E722-3664-626B-D15F-7C16846CB7F7}"/>
              </a:ext>
            </a:extLst>
          </p:cNvPr>
          <p:cNvSpPr/>
          <p:nvPr/>
        </p:nvSpPr>
        <p:spPr>
          <a:xfrm>
            <a:off x="0" y="-112351"/>
            <a:ext cx="9144000" cy="4706120"/>
          </a:xfrm>
          <a:prstGeom prst="rect">
            <a:avLst/>
          </a:prstGeom>
          <a:solidFill>
            <a:srgbClr val="00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25000"/>
          </a:p>
        </p:txBody>
      </p:sp>
      <p:pic>
        <p:nvPicPr>
          <p:cNvPr id="7" name="Picture 6" descr="Person writing on a notebook">
            <a:extLst>
              <a:ext uri="{FF2B5EF4-FFF2-40B4-BE49-F238E27FC236}">
                <a16:creationId xmlns:a16="http://schemas.microsoft.com/office/drawing/2014/main" id="{B68C1AB4-6E0B-FF0B-91D5-4ED4528AD8B9}"/>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Lst>
          </a:blip>
          <a:stretch>
            <a:fillRect/>
          </a:stretch>
        </p:blipFill>
        <p:spPr>
          <a:xfrm>
            <a:off x="0" y="-112351"/>
            <a:ext cx="9143999" cy="4706120"/>
          </a:xfrm>
          <a:prstGeom prst="rect">
            <a:avLst/>
          </a:prstGeom>
        </p:spPr>
      </p:pic>
      <p:sp>
        <p:nvSpPr>
          <p:cNvPr id="12" name="Title 3">
            <a:extLst>
              <a:ext uri="{FF2B5EF4-FFF2-40B4-BE49-F238E27FC236}">
                <a16:creationId xmlns:a16="http://schemas.microsoft.com/office/drawing/2014/main" id="{C48D845E-F6F0-C4BC-3E92-87B52378F7B9}"/>
              </a:ext>
            </a:extLst>
          </p:cNvPr>
          <p:cNvSpPr>
            <a:spLocks noGrp="1"/>
          </p:cNvSpPr>
          <p:nvPr>
            <p:ph type="title"/>
          </p:nvPr>
        </p:nvSpPr>
        <p:spPr>
          <a:xfrm>
            <a:off x="350905" y="2042146"/>
            <a:ext cx="3359363" cy="590931"/>
          </a:xfrm>
        </p:spPr>
        <p:txBody>
          <a:bodyPr/>
          <a:lstStyle/>
          <a:p>
            <a:r>
              <a:rPr lang="en-US" dirty="0">
                <a:solidFill>
                  <a:schemeClr val="bg1"/>
                </a:solidFill>
              </a:rPr>
              <a:t>Writing Tips</a:t>
            </a:r>
          </a:p>
        </p:txBody>
      </p:sp>
      <p:sp>
        <p:nvSpPr>
          <p:cNvPr id="13" name="Text Placeholder 4">
            <a:extLst>
              <a:ext uri="{FF2B5EF4-FFF2-40B4-BE49-F238E27FC236}">
                <a16:creationId xmlns:a16="http://schemas.microsoft.com/office/drawing/2014/main" id="{BC1236DA-4FA5-93A0-4F57-585BA2E3D2F5}"/>
              </a:ext>
            </a:extLst>
          </p:cNvPr>
          <p:cNvSpPr txBox="1">
            <a:spLocks/>
          </p:cNvSpPr>
          <p:nvPr/>
        </p:nvSpPr>
        <p:spPr>
          <a:xfrm>
            <a:off x="4196496" y="323078"/>
            <a:ext cx="4461276" cy="3059299"/>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Avoid first person</a:t>
            </a:r>
          </a:p>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Beware of predators</a:t>
            </a:r>
          </a:p>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Capture the correct tense</a:t>
            </a:r>
          </a:p>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Embrace grey literature </a:t>
            </a:r>
          </a:p>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Find your format – and stick to it</a:t>
            </a:r>
          </a:p>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Limit direct quotes</a:t>
            </a:r>
          </a:p>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Minimize abbreviations</a:t>
            </a:r>
          </a:p>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Omit jargon and slang </a:t>
            </a:r>
          </a:p>
          <a:p>
            <a:pPr marL="457200" indent="-457200">
              <a:lnSpc>
                <a:spcPct val="100000"/>
              </a:lnSpc>
              <a:spcBef>
                <a:spcPts val="600"/>
              </a:spcBef>
              <a:spcAft>
                <a:spcPts val="600"/>
              </a:spcAft>
              <a:buFont typeface="+mj-lt"/>
              <a:buAutoNum type="arabicPeriod"/>
            </a:pPr>
            <a:r>
              <a:rPr lang="en-US" sz="1600" b="1" dirty="0" err="1">
                <a:solidFill>
                  <a:schemeClr val="bg1"/>
                </a:solidFill>
                <a:latin typeface="Verdana" panose="020B0604030504040204" pitchFamily="34" charset="0"/>
                <a:ea typeface="Verdana" panose="020B0604030504040204" pitchFamily="34" charset="0"/>
              </a:rPr>
              <a:t>Opt</a:t>
            </a:r>
            <a:r>
              <a:rPr lang="en-US" sz="1600" b="1" dirty="0">
                <a:solidFill>
                  <a:schemeClr val="bg1"/>
                </a:solidFill>
                <a:latin typeface="Verdana" panose="020B0604030504040204" pitchFamily="34" charset="0"/>
                <a:ea typeface="Verdana" panose="020B0604030504040204" pitchFamily="34" charset="0"/>
              </a:rPr>
              <a:t> for active voice</a:t>
            </a:r>
          </a:p>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Remove “that’” and “who”</a:t>
            </a:r>
          </a:p>
        </p:txBody>
      </p:sp>
    </p:spTree>
    <p:extLst>
      <p:ext uri="{BB962C8B-B14F-4D97-AF65-F5344CB8AC3E}">
        <p14:creationId xmlns:p14="http://schemas.microsoft.com/office/powerpoint/2010/main" val="4050773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EDFD940-FF8A-42CB-A8A2-D85A50D50EA9}"/>
              </a:ext>
            </a:extLst>
          </p:cNvPr>
          <p:cNvSpPr/>
          <p:nvPr/>
        </p:nvSpPr>
        <p:spPr>
          <a:xfrm>
            <a:off x="-2177" y="1"/>
            <a:ext cx="9144000" cy="4524806"/>
          </a:xfrm>
          <a:prstGeom prst="rect">
            <a:avLst/>
          </a:prstGeom>
          <a:solidFill>
            <a:srgbClr val="00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25000"/>
          </a:p>
        </p:txBody>
      </p:sp>
      <p:sp>
        <p:nvSpPr>
          <p:cNvPr id="8" name="Title 7">
            <a:extLst>
              <a:ext uri="{FF2B5EF4-FFF2-40B4-BE49-F238E27FC236}">
                <a16:creationId xmlns:a16="http://schemas.microsoft.com/office/drawing/2014/main" id="{72001D68-AE77-4949-B59E-40DF7BC9C297}"/>
              </a:ext>
            </a:extLst>
          </p:cNvPr>
          <p:cNvSpPr txBox="1">
            <a:spLocks/>
          </p:cNvSpPr>
          <p:nvPr/>
        </p:nvSpPr>
        <p:spPr>
          <a:xfrm>
            <a:off x="67232" y="4741852"/>
            <a:ext cx="3359363" cy="401648"/>
          </a:xfrm>
          <a:prstGeom prst="rect">
            <a:avLst/>
          </a:prstGeom>
        </p:spPr>
        <p:txBody>
          <a:bodyPr vert="horz" lIns="68580" tIns="34290" rIns="68580" bIns="34290" rtlCol="0" anchor="ctr">
            <a:spAutoFit/>
          </a:bodyPr>
          <a:lstStyle>
            <a:lvl1pPr algn="l" defTabSz="914400" rtl="0" eaLnBrk="1" latinLnBrk="0" hangingPunct="1">
              <a:lnSpc>
                <a:spcPct val="90000"/>
              </a:lnSpc>
              <a:spcBef>
                <a:spcPct val="0"/>
              </a:spcBef>
              <a:buNone/>
              <a:defRPr sz="4000" b="1" kern="1200">
                <a:solidFill>
                  <a:srgbClr val="003B5C"/>
                </a:solidFill>
                <a:latin typeface="Verdana" panose="020B0604030504040204" pitchFamily="34" charset="0"/>
                <a:ea typeface="Verdana" panose="020B0604030504040204" pitchFamily="34" charset="0"/>
                <a:cs typeface="Verdana" panose="020B0604030504040204" pitchFamily="34" charset="0"/>
              </a:defRPr>
            </a:lvl1pPr>
          </a:lstStyle>
          <a:p>
            <a:r>
              <a:rPr lang="en-US" sz="2400">
                <a:solidFill>
                  <a:schemeClr val="bg1"/>
                </a:solidFill>
                <a:latin typeface="Verdana"/>
                <a:ea typeface="Verdana"/>
              </a:rPr>
              <a:t>Resources</a:t>
            </a:r>
            <a:endParaRPr lang="en-US" sz="2400">
              <a:solidFill>
                <a:schemeClr val="bg1"/>
              </a:solidFill>
            </a:endParaRPr>
          </a:p>
        </p:txBody>
      </p:sp>
      <p:graphicFrame>
        <p:nvGraphicFramePr>
          <p:cNvPr id="5" name="Diagram 4">
            <a:extLst>
              <a:ext uri="{FF2B5EF4-FFF2-40B4-BE49-F238E27FC236}">
                <a16:creationId xmlns:a16="http://schemas.microsoft.com/office/drawing/2014/main" id="{2065EE39-9727-4A74-9C79-0C83C5E8BDBC}"/>
              </a:ext>
            </a:extLst>
          </p:cNvPr>
          <p:cNvGraphicFramePr/>
          <p:nvPr>
            <p:extLst>
              <p:ext uri="{D42A27DB-BD31-4B8C-83A1-F6EECF244321}">
                <p14:modId xmlns:p14="http://schemas.microsoft.com/office/powerpoint/2010/main" val="1575782013"/>
              </p:ext>
            </p:extLst>
          </p:nvPr>
        </p:nvGraphicFramePr>
        <p:xfrm>
          <a:off x="205634" y="-32939"/>
          <a:ext cx="8717159" cy="4666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8622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A close-up of a wallpaper&#10;&#10;Description automatically generated">
            <a:extLst>
              <a:ext uri="{FF2B5EF4-FFF2-40B4-BE49-F238E27FC236}">
                <a16:creationId xmlns:a16="http://schemas.microsoft.com/office/drawing/2014/main" id="{50B7DF48-5366-79C7-4852-175263BFF57D}"/>
              </a:ext>
            </a:extLst>
          </p:cNvPr>
          <p:cNvPicPr>
            <a:picLocks noGrp="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302" b="11302"/>
          <a:stretch>
            <a:fillRect/>
          </a:stretch>
        </p:blipFill>
        <p:spPr>
          <a:xfrm>
            <a:off x="0" y="0"/>
            <a:ext cx="9144000" cy="4718051"/>
          </a:xfrm>
          <a:prstGeom prst="rect">
            <a:avLst/>
          </a:prstGeom>
        </p:spPr>
      </p:pic>
      <p:sp>
        <p:nvSpPr>
          <p:cNvPr id="6" name="Rectangle 5">
            <a:extLst>
              <a:ext uri="{FF2B5EF4-FFF2-40B4-BE49-F238E27FC236}">
                <a16:creationId xmlns:a16="http://schemas.microsoft.com/office/drawing/2014/main" id="{94F66B7A-6EED-A24C-B3DC-76D9E1691F8D}"/>
              </a:ext>
            </a:extLst>
          </p:cNvPr>
          <p:cNvSpPr/>
          <p:nvPr/>
        </p:nvSpPr>
        <p:spPr>
          <a:xfrm>
            <a:off x="515216" y="-27094"/>
            <a:ext cx="3366655" cy="4430598"/>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314C"/>
              </a:solidFill>
              <a:effectLst/>
              <a:uLnTx/>
              <a:uFillTx/>
              <a:latin typeface="Calibri" panose="020F0502020204030204"/>
              <a:ea typeface="+mn-ea"/>
              <a:cs typeface="+mn-cs"/>
            </a:endParaRPr>
          </a:p>
        </p:txBody>
      </p:sp>
      <p:sp>
        <p:nvSpPr>
          <p:cNvPr id="11" name="Title 1"/>
          <p:cNvSpPr txBox="1">
            <a:spLocks/>
          </p:cNvSpPr>
          <p:nvPr/>
        </p:nvSpPr>
        <p:spPr>
          <a:xfrm>
            <a:off x="722887" y="3096080"/>
            <a:ext cx="2951311" cy="1122911"/>
          </a:xfrm>
          <a:prstGeom prst="rect">
            <a:avLst/>
          </a:prstGeom>
        </p:spPr>
        <p:txBody>
          <a:bodyPr lIns="91440" tIns="45720" rIns="91440" bIns="45720" anchor="b"/>
          <a:lstStyle>
            <a:lvl1pPr algn="l" defTabSz="685800" rtl="0" eaLnBrk="1" latinLnBrk="0" hangingPunct="1">
              <a:lnSpc>
                <a:spcPct val="90000"/>
              </a:lnSpc>
              <a:spcBef>
                <a:spcPct val="0"/>
              </a:spcBef>
              <a:buNone/>
              <a:defRPr sz="3000" b="1" i="0" kern="1200">
                <a:solidFill>
                  <a:schemeClr val="bg1"/>
                </a:solidFill>
                <a:latin typeface="Verdana" charset="0"/>
                <a:ea typeface="Verdana" charset="0"/>
                <a:cs typeface="Verdana"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sz="2000" dirty="0">
                <a:solidFill>
                  <a:srgbClr val="FFFFFF"/>
                </a:solidFill>
              </a:rPr>
              <a:t>Dissemination Destination Passport Resources</a:t>
            </a:r>
          </a:p>
          <a:p>
            <a:pPr marL="0" marR="0" lvl="0" indent="0" algn="l" defTabSz="685800" rtl="0" eaLnBrk="1" fontAlgn="auto" latinLnBrk="0" hangingPunct="1">
              <a:lnSpc>
                <a:spcPct val="90000"/>
              </a:lnSpc>
              <a:spcBef>
                <a:spcPct val="0"/>
              </a:spcBef>
              <a:spcAft>
                <a:spcPts val="0"/>
              </a:spcAft>
              <a:buClrTx/>
              <a:buSzTx/>
              <a:buFontTx/>
              <a:buNone/>
              <a:tabLst/>
              <a:defRPr/>
            </a:pPr>
            <a:endParaRPr lang="en-US" sz="2400" dirty="0">
              <a:solidFill>
                <a:srgbClr val="FFFFFF"/>
              </a:solidFill>
            </a:endParaRPr>
          </a:p>
          <a:p>
            <a:r>
              <a:rPr lang="en-US" sz="1400" b="1" dirty="0"/>
              <a:t>ANPD</a:t>
            </a:r>
          </a:p>
          <a:p>
            <a:pPr marL="285750" indent="-285750">
              <a:buFont typeface="Arial" panose="020B0604020202020204" pitchFamily="34" charset="0"/>
              <a:buChar char="•"/>
            </a:pPr>
            <a:r>
              <a:rPr lang="en-US" sz="1400" b="0" dirty="0"/>
              <a:t>From Pen to Print: Pearls for Publishing Success Webinar </a:t>
            </a:r>
          </a:p>
          <a:p>
            <a:pPr marL="285750" indent="-285750">
              <a:buFont typeface="Arial" panose="020B0604020202020204" pitchFamily="34" charset="0"/>
              <a:buChar char="•"/>
            </a:pPr>
            <a:r>
              <a:rPr lang="en-US" sz="1400" b="0" dirty="0"/>
              <a:t>Core Curriculum for Nursing Professional Development, 6</a:t>
            </a:r>
            <a:r>
              <a:rPr lang="en-US" sz="1400" b="0" baseline="30000" dirty="0"/>
              <a:t>th</a:t>
            </a:r>
            <a:r>
              <a:rPr lang="en-US" sz="1400" b="0" dirty="0"/>
              <a:t> Edition (2023)</a:t>
            </a:r>
          </a:p>
          <a:p>
            <a:pPr marL="285750" indent="-285750">
              <a:buFont typeface="Arial" panose="020B0604020202020204" pitchFamily="34" charset="0"/>
              <a:buChar char="•"/>
            </a:pPr>
            <a:r>
              <a:rPr lang="en-US" sz="1400" b="0" dirty="0"/>
              <a:t>Scope &amp; Standards of Practice, 4</a:t>
            </a:r>
            <a:r>
              <a:rPr lang="en-US" sz="1400" b="0" baseline="30000" dirty="0"/>
              <a:t>th</a:t>
            </a:r>
            <a:r>
              <a:rPr lang="en-US" sz="1400" b="0" dirty="0"/>
              <a:t> Edition (2022)</a:t>
            </a:r>
          </a:p>
          <a:p>
            <a:endParaRPr lang="en-US" sz="1400" dirty="0"/>
          </a:p>
        </p:txBody>
      </p:sp>
    </p:spTree>
    <p:extLst>
      <p:ext uri="{BB962C8B-B14F-4D97-AF65-F5344CB8AC3E}">
        <p14:creationId xmlns:p14="http://schemas.microsoft.com/office/powerpoint/2010/main" val="25883624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611BC9-81B7-B9B5-B801-BA929A0E678A}"/>
              </a:ext>
            </a:extLst>
          </p:cNvPr>
          <p:cNvSpPr>
            <a:spLocks noGrp="1"/>
          </p:cNvSpPr>
          <p:nvPr>
            <p:ph type="title"/>
          </p:nvPr>
        </p:nvSpPr>
        <p:spPr>
          <a:xfrm>
            <a:off x="628650" y="1545051"/>
            <a:ext cx="7886700" cy="590931"/>
          </a:xfrm>
        </p:spPr>
        <p:txBody>
          <a:bodyPr/>
          <a:lstStyle/>
          <a:p>
            <a:r>
              <a:rPr lang="en-US" dirty="0">
                <a:solidFill>
                  <a:srgbClr val="00A5D5"/>
                </a:solidFill>
              </a:rPr>
              <a:t>Check Point</a:t>
            </a:r>
          </a:p>
        </p:txBody>
      </p:sp>
      <p:sp>
        <p:nvSpPr>
          <p:cNvPr id="2" name="Oval 1">
            <a:extLst>
              <a:ext uri="{FF2B5EF4-FFF2-40B4-BE49-F238E27FC236}">
                <a16:creationId xmlns:a16="http://schemas.microsoft.com/office/drawing/2014/main" id="{3E287D1A-42FF-EEA3-A901-F8C63D372D99}"/>
              </a:ext>
            </a:extLst>
          </p:cNvPr>
          <p:cNvSpPr/>
          <p:nvPr/>
        </p:nvSpPr>
        <p:spPr>
          <a:xfrm>
            <a:off x="3886200" y="2386187"/>
            <a:ext cx="1371600" cy="1371600"/>
          </a:xfrm>
          <a:prstGeom prst="ellipse">
            <a:avLst/>
          </a:prstGeom>
          <a:solidFill>
            <a:schemeClr val="bg1"/>
          </a:solidFill>
          <a:ln>
            <a:solidFill>
              <a:srgbClr val="00A5D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25D4CE-FAEB-AB4F-30EB-0681B568CD05}"/>
              </a:ext>
            </a:extLst>
          </p:cNvPr>
          <p:cNvSpPr txBox="1"/>
          <p:nvPr/>
        </p:nvSpPr>
        <p:spPr>
          <a:xfrm>
            <a:off x="4067302" y="2612953"/>
            <a:ext cx="1009396" cy="1406964"/>
          </a:xfrm>
          <a:prstGeom prst="rect">
            <a:avLst/>
          </a:prstGeom>
          <a:noFill/>
        </p:spPr>
        <p:txBody>
          <a:bodyPr wrap="square" rtlCol="0">
            <a:prstTxWarp prst="textArchUp">
              <a:avLst>
                <a:gd name="adj" fmla="val 5784581"/>
              </a:avLst>
            </a:prstTxWarp>
            <a:spAutoFit/>
          </a:bodyPr>
          <a:lstStyle/>
          <a:p>
            <a:pPr algn="ctr"/>
            <a:r>
              <a:rPr lang="en-US" dirty="0">
                <a:solidFill>
                  <a:srgbClr val="00A5D5"/>
                </a:solidFill>
                <a:latin typeface="Aptos" panose="020B0004020202020204" pitchFamily="34" charset="0"/>
                <a:ea typeface="Verdana" panose="020B0604030504040204" pitchFamily="34" charset="0"/>
              </a:rPr>
              <a:t>CHICAGO, IL</a:t>
            </a:r>
          </a:p>
        </p:txBody>
      </p:sp>
      <p:pic>
        <p:nvPicPr>
          <p:cNvPr id="4" name="Graphic 3" descr="Hot dog outline">
            <a:extLst>
              <a:ext uri="{FF2B5EF4-FFF2-40B4-BE49-F238E27FC236}">
                <a16:creationId xmlns:a16="http://schemas.microsoft.com/office/drawing/2014/main" id="{81FE1EEA-4A55-A2A5-9E72-8EF8973DEE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8204" y="2826923"/>
            <a:ext cx="772620" cy="772620"/>
          </a:xfrm>
          <a:prstGeom prst="rect">
            <a:avLst/>
          </a:prstGeom>
        </p:spPr>
      </p:pic>
    </p:spTree>
    <p:extLst>
      <p:ext uri="{BB962C8B-B14F-4D97-AF65-F5344CB8AC3E}">
        <p14:creationId xmlns:p14="http://schemas.microsoft.com/office/powerpoint/2010/main" val="3308703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57050EBF-3DDE-E812-7D44-5EF6AD078746}"/>
              </a:ext>
            </a:extLst>
          </p:cNvPr>
          <p:cNvPicPr>
            <a:picLocks noChangeAspect="1"/>
          </p:cNvPicPr>
          <p:nvPr/>
        </p:nvPicPr>
        <p:blipFill>
          <a:blip r:embed="rId3">
            <a:duotone>
              <a:schemeClr val="bg2">
                <a:shade val="45000"/>
                <a:satMod val="135000"/>
              </a:schemeClr>
              <a:prstClr val="white"/>
            </a:duotone>
            <a:alphaModFix amt="70000"/>
            <a:extLst>
              <a:ext uri="{837473B0-CC2E-450A-ABE3-18F120FF3D39}">
                <a1611:picAttrSrcUrl xmlns:a1611="http://schemas.microsoft.com/office/drawing/2016/11/main" r:id="rId4"/>
              </a:ext>
            </a:extLst>
          </a:blip>
          <a:stretch>
            <a:fillRect/>
          </a:stretch>
        </p:blipFill>
        <p:spPr>
          <a:xfrm>
            <a:off x="1" y="1"/>
            <a:ext cx="4343964" cy="4737938"/>
          </a:xfrm>
          <a:prstGeom prst="rect">
            <a:avLst/>
          </a:prstGeom>
          <a:noFill/>
        </p:spPr>
      </p:pic>
      <p:sp>
        <p:nvSpPr>
          <p:cNvPr id="5" name="Text Placeholder 4">
            <a:extLst>
              <a:ext uri="{FF2B5EF4-FFF2-40B4-BE49-F238E27FC236}">
                <a16:creationId xmlns:a16="http://schemas.microsoft.com/office/drawing/2014/main" id="{8F096F8F-628C-EDBF-853F-9EAF7A947B2A}"/>
              </a:ext>
            </a:extLst>
          </p:cNvPr>
          <p:cNvSpPr>
            <a:spLocks noGrp="1"/>
          </p:cNvSpPr>
          <p:nvPr>
            <p:ph type="body" sz="quarter" idx="3"/>
          </p:nvPr>
        </p:nvSpPr>
        <p:spPr>
          <a:xfrm>
            <a:off x="4897364" y="604718"/>
            <a:ext cx="4208231" cy="3932359"/>
          </a:xfrm>
        </p:spPr>
        <p:txBody>
          <a:bodyPr/>
          <a:lstStyle/>
          <a:p>
            <a:r>
              <a:rPr lang="en-US" sz="1800" b="1" dirty="0">
                <a:solidFill>
                  <a:srgbClr val="003B5C"/>
                </a:solidFill>
              </a:rPr>
              <a:t>Dissemination venue that allows NPDs to share knowledge, expertise, and innovations. </a:t>
            </a:r>
          </a:p>
          <a:p>
            <a:endParaRPr lang="en-US" sz="1800" b="1" dirty="0">
              <a:solidFill>
                <a:srgbClr val="003B5C"/>
              </a:solidFill>
            </a:endParaRPr>
          </a:p>
          <a:p>
            <a:r>
              <a:rPr lang="en-US" sz="1800" b="1" dirty="0">
                <a:solidFill>
                  <a:srgbClr val="003B5C"/>
                </a:solidFill>
              </a:rPr>
              <a:t>Presentation Types</a:t>
            </a:r>
          </a:p>
          <a:p>
            <a:pPr marL="342900" indent="-342900">
              <a:buFont typeface="Arial" panose="020B0604020202020204" pitchFamily="34" charset="0"/>
              <a:buChar char="•"/>
            </a:pPr>
            <a:r>
              <a:rPr lang="en-US" sz="1800" dirty="0">
                <a:solidFill>
                  <a:srgbClr val="003B5C"/>
                </a:solidFill>
              </a:rPr>
              <a:t>Poster</a:t>
            </a:r>
          </a:p>
          <a:p>
            <a:pPr marL="342900" indent="-342900">
              <a:buFont typeface="Arial" panose="020B0604020202020204" pitchFamily="34" charset="0"/>
              <a:buChar char="•"/>
            </a:pPr>
            <a:r>
              <a:rPr lang="en-US" sz="1800" dirty="0">
                <a:solidFill>
                  <a:srgbClr val="003B5C"/>
                </a:solidFill>
              </a:rPr>
              <a:t>Podium </a:t>
            </a:r>
          </a:p>
          <a:p>
            <a:pPr marL="342900" indent="-342900">
              <a:buFont typeface="Arial" panose="020B0604020202020204" pitchFamily="34" charset="0"/>
              <a:buChar char="•"/>
            </a:pPr>
            <a:r>
              <a:rPr lang="en-US" sz="1800" dirty="0">
                <a:solidFill>
                  <a:srgbClr val="003B5C"/>
                </a:solidFill>
              </a:rPr>
              <a:t>Panel and/or Group</a:t>
            </a:r>
          </a:p>
          <a:p>
            <a:pPr marL="342900" indent="-342900">
              <a:buFont typeface="Arial" panose="020B0604020202020204" pitchFamily="34" charset="0"/>
              <a:buChar char="•"/>
            </a:pPr>
            <a:r>
              <a:rPr lang="en-US" sz="1800" dirty="0">
                <a:solidFill>
                  <a:srgbClr val="003B5C"/>
                </a:solidFill>
              </a:rPr>
              <a:t>Session/Symposium </a:t>
            </a:r>
          </a:p>
          <a:p>
            <a:pPr marL="342900" indent="-342900">
              <a:buFont typeface="Arial" panose="020B0604020202020204" pitchFamily="34" charset="0"/>
              <a:buChar char="•"/>
            </a:pPr>
            <a:r>
              <a:rPr lang="en-US" sz="1800" dirty="0">
                <a:solidFill>
                  <a:srgbClr val="003B5C"/>
                </a:solidFill>
              </a:rPr>
              <a:t>Rapid Session</a:t>
            </a:r>
          </a:p>
          <a:p>
            <a:endParaRPr lang="en-US" sz="2000" b="1" dirty="0">
              <a:solidFill>
                <a:srgbClr val="A4D65E"/>
              </a:solidFill>
            </a:endParaRPr>
          </a:p>
        </p:txBody>
      </p:sp>
      <p:sp>
        <p:nvSpPr>
          <p:cNvPr id="2" name="Title 3">
            <a:extLst>
              <a:ext uri="{FF2B5EF4-FFF2-40B4-BE49-F238E27FC236}">
                <a16:creationId xmlns:a16="http://schemas.microsoft.com/office/drawing/2014/main" id="{E3B57E11-0521-D3D6-B6F4-254DC632B4BF}"/>
              </a:ext>
            </a:extLst>
          </p:cNvPr>
          <p:cNvSpPr>
            <a:spLocks noGrp="1"/>
          </p:cNvSpPr>
          <p:nvPr>
            <p:ph type="title"/>
          </p:nvPr>
        </p:nvSpPr>
        <p:spPr>
          <a:xfrm>
            <a:off x="73337" y="1692305"/>
            <a:ext cx="4343964" cy="1089529"/>
          </a:xfrm>
        </p:spPr>
        <p:txBody>
          <a:bodyPr/>
          <a:lstStyle/>
          <a:p>
            <a:pPr algn="ctr"/>
            <a:r>
              <a:rPr lang="en-US" sz="3600" dirty="0"/>
              <a:t>PROFESSIONAL PRESENTATION</a:t>
            </a:r>
          </a:p>
        </p:txBody>
      </p:sp>
      <p:sp>
        <p:nvSpPr>
          <p:cNvPr id="10" name="Oval 9">
            <a:extLst>
              <a:ext uri="{FF2B5EF4-FFF2-40B4-BE49-F238E27FC236}">
                <a16:creationId xmlns:a16="http://schemas.microsoft.com/office/drawing/2014/main" id="{EB71E39B-6E06-58FF-20E2-19C335E26C3E}"/>
              </a:ext>
            </a:extLst>
          </p:cNvPr>
          <p:cNvSpPr/>
          <p:nvPr/>
        </p:nvSpPr>
        <p:spPr>
          <a:xfrm>
            <a:off x="239742" y="3117366"/>
            <a:ext cx="1371600" cy="1371600"/>
          </a:xfrm>
          <a:prstGeom prst="ellipse">
            <a:avLst/>
          </a:prstGeom>
          <a:solidFill>
            <a:schemeClr val="bg1"/>
          </a:solidFill>
          <a:ln>
            <a:solidFill>
              <a:srgbClr val="00A5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2BC655E-9F9C-AFC2-7DE7-3F33E03E45D6}"/>
              </a:ext>
            </a:extLst>
          </p:cNvPr>
          <p:cNvSpPr txBox="1"/>
          <p:nvPr/>
        </p:nvSpPr>
        <p:spPr>
          <a:xfrm>
            <a:off x="417669" y="3330975"/>
            <a:ext cx="1009396" cy="1406964"/>
          </a:xfrm>
          <a:prstGeom prst="rect">
            <a:avLst/>
          </a:prstGeom>
          <a:noFill/>
        </p:spPr>
        <p:txBody>
          <a:bodyPr wrap="square" rtlCol="0">
            <a:prstTxWarp prst="textArchUp">
              <a:avLst>
                <a:gd name="adj" fmla="val 5784581"/>
              </a:avLst>
            </a:prstTxWarp>
            <a:spAutoFit/>
          </a:bodyPr>
          <a:lstStyle/>
          <a:p>
            <a:pPr algn="ctr"/>
            <a:r>
              <a:rPr lang="en-US" dirty="0">
                <a:solidFill>
                  <a:srgbClr val="00A5D5"/>
                </a:solidFill>
                <a:latin typeface="Aptos" panose="020B0004020202020204" pitchFamily="34" charset="0"/>
                <a:ea typeface="Verdana" panose="020B0604030504040204" pitchFamily="34" charset="0"/>
              </a:rPr>
              <a:t>NEW YORK, NY</a:t>
            </a:r>
          </a:p>
        </p:txBody>
      </p:sp>
      <p:pic>
        <p:nvPicPr>
          <p:cNvPr id="12" name="Graphic 11" descr="City outline">
            <a:extLst>
              <a:ext uri="{FF2B5EF4-FFF2-40B4-BE49-F238E27FC236}">
                <a16:creationId xmlns:a16="http://schemas.microsoft.com/office/drawing/2014/main" id="{B8BD0A51-14BC-337A-97DE-7B32DB4A97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39802" y="3553280"/>
            <a:ext cx="765130" cy="765130"/>
          </a:xfrm>
          <a:prstGeom prst="rect">
            <a:avLst/>
          </a:prstGeom>
        </p:spPr>
      </p:pic>
    </p:spTree>
    <p:extLst>
      <p:ext uri="{BB962C8B-B14F-4D97-AF65-F5344CB8AC3E}">
        <p14:creationId xmlns:p14="http://schemas.microsoft.com/office/powerpoint/2010/main" val="1781453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24E722-3664-626B-D15F-7C16846CB7F7}"/>
              </a:ext>
            </a:extLst>
          </p:cNvPr>
          <p:cNvSpPr/>
          <p:nvPr/>
        </p:nvSpPr>
        <p:spPr>
          <a:xfrm>
            <a:off x="0" y="-112351"/>
            <a:ext cx="9144000" cy="4706120"/>
          </a:xfrm>
          <a:prstGeom prst="rect">
            <a:avLst/>
          </a:prstGeom>
          <a:solidFill>
            <a:srgbClr val="00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25000"/>
          </a:p>
        </p:txBody>
      </p:sp>
      <p:pic>
        <p:nvPicPr>
          <p:cNvPr id="3" name="Picture 2" descr="Two telephones communicating">
            <a:extLst>
              <a:ext uri="{FF2B5EF4-FFF2-40B4-BE49-F238E27FC236}">
                <a16:creationId xmlns:a16="http://schemas.microsoft.com/office/drawing/2014/main" id="{0CE2D8A4-28B4-3B2E-520E-38F1CFFB675B}"/>
              </a:ext>
            </a:extLst>
          </p:cNvPr>
          <p:cNvPicPr>
            <a:picLocks noChangeAspect="1"/>
          </p:cNvPicPr>
          <p:nvPr/>
        </p:nvPicPr>
        <p:blipFill>
          <a:blip r:embed="rId3">
            <a:alphaModFix amt="20000"/>
          </a:blip>
          <a:stretch>
            <a:fillRect/>
          </a:stretch>
        </p:blipFill>
        <p:spPr>
          <a:xfrm>
            <a:off x="0" y="-112351"/>
            <a:ext cx="9144000" cy="4706120"/>
          </a:xfrm>
          <a:prstGeom prst="rect">
            <a:avLst/>
          </a:prstGeom>
        </p:spPr>
      </p:pic>
      <p:sp>
        <p:nvSpPr>
          <p:cNvPr id="12" name="Title 3">
            <a:extLst>
              <a:ext uri="{FF2B5EF4-FFF2-40B4-BE49-F238E27FC236}">
                <a16:creationId xmlns:a16="http://schemas.microsoft.com/office/drawing/2014/main" id="{C48D845E-F6F0-C4BC-3E92-87B52378F7B9}"/>
              </a:ext>
            </a:extLst>
          </p:cNvPr>
          <p:cNvSpPr>
            <a:spLocks noGrp="1"/>
          </p:cNvSpPr>
          <p:nvPr>
            <p:ph type="title"/>
          </p:nvPr>
        </p:nvSpPr>
        <p:spPr>
          <a:xfrm>
            <a:off x="350905" y="1543548"/>
            <a:ext cx="3359363" cy="1089529"/>
          </a:xfrm>
        </p:spPr>
        <p:txBody>
          <a:bodyPr/>
          <a:lstStyle/>
          <a:p>
            <a:r>
              <a:rPr lang="en-US" dirty="0">
                <a:solidFill>
                  <a:schemeClr val="bg1"/>
                </a:solidFill>
              </a:rPr>
              <a:t>Call for Abstracts</a:t>
            </a:r>
          </a:p>
        </p:txBody>
      </p:sp>
      <p:sp>
        <p:nvSpPr>
          <p:cNvPr id="13" name="Text Placeholder 4">
            <a:extLst>
              <a:ext uri="{FF2B5EF4-FFF2-40B4-BE49-F238E27FC236}">
                <a16:creationId xmlns:a16="http://schemas.microsoft.com/office/drawing/2014/main" id="{BC1236DA-4FA5-93A0-4F57-585BA2E3D2F5}"/>
              </a:ext>
            </a:extLst>
          </p:cNvPr>
          <p:cNvSpPr txBox="1">
            <a:spLocks/>
          </p:cNvSpPr>
          <p:nvPr/>
        </p:nvSpPr>
        <p:spPr>
          <a:xfrm>
            <a:off x="4331819" y="486088"/>
            <a:ext cx="4461276" cy="3059299"/>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lnSpc>
                <a:spcPct val="100000"/>
              </a:lnSpc>
              <a:spcBef>
                <a:spcPts val="600"/>
              </a:spcBef>
              <a:spcAft>
                <a:spcPts val="600"/>
              </a:spcAft>
              <a:buFont typeface="+mj-lt"/>
              <a:buAutoNum type="arabicPeriod"/>
            </a:pPr>
            <a:r>
              <a:rPr lang="en-US" sz="1800" b="1" dirty="0">
                <a:solidFill>
                  <a:schemeClr val="bg1"/>
                </a:solidFill>
                <a:latin typeface="Verdana" panose="020B0604030504040204" pitchFamily="34" charset="0"/>
                <a:ea typeface="Verdana" panose="020B0604030504040204" pitchFamily="34" charset="0"/>
              </a:rPr>
              <a:t>Submission Timeframe</a:t>
            </a:r>
          </a:p>
          <a:p>
            <a:pPr marL="457200" indent="-457200">
              <a:lnSpc>
                <a:spcPct val="100000"/>
              </a:lnSpc>
              <a:spcBef>
                <a:spcPts val="600"/>
              </a:spcBef>
              <a:spcAft>
                <a:spcPts val="600"/>
              </a:spcAft>
              <a:buFont typeface="+mj-lt"/>
              <a:buAutoNum type="arabicPeriod"/>
            </a:pPr>
            <a:r>
              <a:rPr lang="en-US" sz="1800" b="1" dirty="0">
                <a:solidFill>
                  <a:schemeClr val="bg1"/>
                </a:solidFill>
                <a:latin typeface="Verdana" panose="020B0604030504040204" pitchFamily="34" charset="0"/>
                <a:ea typeface="Verdana" panose="020B0604030504040204" pitchFamily="34" charset="0"/>
              </a:rPr>
              <a:t>Conference Focus </a:t>
            </a:r>
          </a:p>
          <a:p>
            <a:pPr marL="457200" indent="-457200">
              <a:lnSpc>
                <a:spcPct val="100000"/>
              </a:lnSpc>
              <a:spcBef>
                <a:spcPts val="600"/>
              </a:spcBef>
              <a:spcAft>
                <a:spcPts val="600"/>
              </a:spcAft>
              <a:buFont typeface="+mj-lt"/>
              <a:buAutoNum type="arabicPeriod"/>
            </a:pPr>
            <a:r>
              <a:rPr lang="en-US" sz="1800" b="1" dirty="0">
                <a:solidFill>
                  <a:schemeClr val="bg1"/>
                </a:solidFill>
                <a:latin typeface="Verdana" panose="020B0604030504040204" pitchFamily="34" charset="0"/>
                <a:ea typeface="Verdana" panose="020B0604030504040204" pitchFamily="34" charset="0"/>
              </a:rPr>
              <a:t>Presenter Eligibility </a:t>
            </a:r>
          </a:p>
          <a:p>
            <a:pPr marL="457200" indent="-457200">
              <a:lnSpc>
                <a:spcPct val="100000"/>
              </a:lnSpc>
              <a:spcBef>
                <a:spcPts val="600"/>
              </a:spcBef>
              <a:spcAft>
                <a:spcPts val="600"/>
              </a:spcAft>
              <a:buFont typeface="+mj-lt"/>
              <a:buAutoNum type="arabicPeriod"/>
            </a:pPr>
            <a:r>
              <a:rPr lang="en-US" sz="1800" b="1" dirty="0">
                <a:solidFill>
                  <a:schemeClr val="bg1"/>
                </a:solidFill>
                <a:latin typeface="Verdana" panose="020B0604030504040204" pitchFamily="34" charset="0"/>
                <a:ea typeface="Verdana" panose="020B0604030504040204" pitchFamily="34" charset="0"/>
              </a:rPr>
              <a:t>Guidelines</a:t>
            </a:r>
          </a:p>
          <a:p>
            <a:pPr lvl="1">
              <a:lnSpc>
                <a:spcPct val="100000"/>
              </a:lnSpc>
              <a:spcBef>
                <a:spcPts val="600"/>
              </a:spcBef>
              <a:spcAft>
                <a:spcPts val="600"/>
              </a:spcAft>
            </a:pPr>
            <a:r>
              <a:rPr lang="en-US" sz="1400" dirty="0">
                <a:solidFill>
                  <a:schemeClr val="bg1"/>
                </a:solidFill>
                <a:latin typeface="Verdana" panose="020B0604030504040204" pitchFamily="34" charset="0"/>
                <a:ea typeface="Verdana" panose="020B0604030504040204" pitchFamily="34" charset="0"/>
              </a:rPr>
              <a:t>Topics or tracks </a:t>
            </a:r>
          </a:p>
          <a:p>
            <a:pPr lvl="1">
              <a:lnSpc>
                <a:spcPct val="100000"/>
              </a:lnSpc>
              <a:spcBef>
                <a:spcPts val="600"/>
              </a:spcBef>
              <a:spcAft>
                <a:spcPts val="600"/>
              </a:spcAft>
            </a:pPr>
            <a:r>
              <a:rPr lang="en-US" sz="1400" dirty="0">
                <a:solidFill>
                  <a:schemeClr val="bg1"/>
                </a:solidFill>
                <a:latin typeface="Verdana" panose="020B0604030504040204" pitchFamily="34" charset="0"/>
                <a:ea typeface="Verdana" panose="020B0604030504040204" pitchFamily="34" charset="0"/>
              </a:rPr>
              <a:t>Format </a:t>
            </a:r>
          </a:p>
          <a:p>
            <a:pPr lvl="1">
              <a:lnSpc>
                <a:spcPct val="100000"/>
              </a:lnSpc>
              <a:spcBef>
                <a:spcPts val="600"/>
              </a:spcBef>
              <a:spcAft>
                <a:spcPts val="600"/>
              </a:spcAft>
            </a:pPr>
            <a:r>
              <a:rPr lang="en-US" sz="1400" dirty="0">
                <a:solidFill>
                  <a:schemeClr val="bg1"/>
                </a:solidFill>
                <a:latin typeface="Verdana" panose="020B0604030504040204" pitchFamily="34" charset="0"/>
                <a:ea typeface="Verdana" panose="020B0604030504040204" pitchFamily="34" charset="0"/>
              </a:rPr>
              <a:t>Word or character count</a:t>
            </a:r>
          </a:p>
          <a:p>
            <a:pPr lvl="1">
              <a:lnSpc>
                <a:spcPct val="100000"/>
              </a:lnSpc>
              <a:spcBef>
                <a:spcPts val="600"/>
              </a:spcBef>
              <a:spcAft>
                <a:spcPts val="600"/>
              </a:spcAft>
            </a:pPr>
            <a:r>
              <a:rPr lang="en-US" sz="1400" dirty="0">
                <a:solidFill>
                  <a:schemeClr val="bg1"/>
                </a:solidFill>
                <a:latin typeface="Verdana" panose="020B0604030504040204" pitchFamily="34" charset="0"/>
                <a:ea typeface="Verdana" panose="020B0604030504040204" pitchFamily="34" charset="0"/>
              </a:rPr>
              <a:t>Presentation selection</a:t>
            </a:r>
          </a:p>
          <a:p>
            <a:pPr marL="457200" indent="-457200">
              <a:lnSpc>
                <a:spcPct val="100000"/>
              </a:lnSpc>
              <a:spcBef>
                <a:spcPts val="600"/>
              </a:spcBef>
              <a:spcAft>
                <a:spcPts val="600"/>
              </a:spcAft>
              <a:buFont typeface="+mj-lt"/>
              <a:buAutoNum type="arabicPeriod"/>
            </a:pPr>
            <a:r>
              <a:rPr lang="en-US" sz="1800" b="1" dirty="0">
                <a:solidFill>
                  <a:schemeClr val="bg1"/>
                </a:solidFill>
                <a:latin typeface="Verdana" panose="020B0604030504040204" pitchFamily="34" charset="0"/>
                <a:ea typeface="Verdana" panose="020B0604030504040204" pitchFamily="34" charset="0"/>
              </a:rPr>
              <a:t>Review Process</a:t>
            </a:r>
          </a:p>
          <a:p>
            <a:pPr marL="457200" indent="-457200">
              <a:lnSpc>
                <a:spcPct val="100000"/>
              </a:lnSpc>
              <a:spcBef>
                <a:spcPts val="600"/>
              </a:spcBef>
              <a:spcAft>
                <a:spcPts val="600"/>
              </a:spcAft>
              <a:buFont typeface="+mj-lt"/>
              <a:buAutoNum type="arabicPeriod"/>
            </a:pPr>
            <a:endParaRPr lang="en-US" sz="16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81661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24E722-3664-626B-D15F-7C16846CB7F7}"/>
              </a:ext>
            </a:extLst>
          </p:cNvPr>
          <p:cNvSpPr/>
          <p:nvPr/>
        </p:nvSpPr>
        <p:spPr>
          <a:xfrm>
            <a:off x="0" y="-112351"/>
            <a:ext cx="9144000" cy="4706120"/>
          </a:xfrm>
          <a:prstGeom prst="rect">
            <a:avLst/>
          </a:prstGeom>
          <a:solidFill>
            <a:srgbClr val="00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25000"/>
          </a:p>
        </p:txBody>
      </p:sp>
      <p:pic>
        <p:nvPicPr>
          <p:cNvPr id="7" name="Picture 6" descr="Paintbrushes on table">
            <a:extLst>
              <a:ext uri="{FF2B5EF4-FFF2-40B4-BE49-F238E27FC236}">
                <a16:creationId xmlns:a16="http://schemas.microsoft.com/office/drawing/2014/main" id="{B68C1AB4-6E0B-FF0B-91D5-4ED4528AD8B9}"/>
              </a:ext>
            </a:extLst>
          </p:cNvPr>
          <p:cNvPicPr>
            <a:picLocks noChangeAspect="1"/>
          </p:cNvPicPr>
          <p:nvPr/>
        </p:nvPicPr>
        <p:blipFill>
          <a:blip r:embed="rId2">
            <a:alphaModFix amt="35000"/>
          </a:blip>
          <a:srcRect/>
          <a:stretch/>
        </p:blipFill>
        <p:spPr>
          <a:xfrm>
            <a:off x="0" y="-112351"/>
            <a:ext cx="9144000" cy="4706120"/>
          </a:xfrm>
          <a:prstGeom prst="rect">
            <a:avLst/>
          </a:prstGeom>
        </p:spPr>
      </p:pic>
      <p:sp>
        <p:nvSpPr>
          <p:cNvPr id="12" name="Title 3">
            <a:extLst>
              <a:ext uri="{FF2B5EF4-FFF2-40B4-BE49-F238E27FC236}">
                <a16:creationId xmlns:a16="http://schemas.microsoft.com/office/drawing/2014/main" id="{C48D845E-F6F0-C4BC-3E92-87B52378F7B9}"/>
              </a:ext>
            </a:extLst>
          </p:cNvPr>
          <p:cNvSpPr>
            <a:spLocks noGrp="1"/>
          </p:cNvSpPr>
          <p:nvPr>
            <p:ph type="title"/>
          </p:nvPr>
        </p:nvSpPr>
        <p:spPr>
          <a:xfrm>
            <a:off x="350905" y="1543548"/>
            <a:ext cx="3359363" cy="1089529"/>
          </a:xfrm>
        </p:spPr>
        <p:txBody>
          <a:bodyPr/>
          <a:lstStyle/>
          <a:p>
            <a:r>
              <a:rPr lang="en-US" dirty="0">
                <a:solidFill>
                  <a:schemeClr val="bg1"/>
                </a:solidFill>
              </a:rPr>
              <a:t>The Art of the Abstract</a:t>
            </a:r>
          </a:p>
        </p:txBody>
      </p:sp>
      <p:sp>
        <p:nvSpPr>
          <p:cNvPr id="13" name="Text Placeholder 4">
            <a:extLst>
              <a:ext uri="{FF2B5EF4-FFF2-40B4-BE49-F238E27FC236}">
                <a16:creationId xmlns:a16="http://schemas.microsoft.com/office/drawing/2014/main" id="{BC1236DA-4FA5-93A0-4F57-585BA2E3D2F5}"/>
              </a:ext>
            </a:extLst>
          </p:cNvPr>
          <p:cNvSpPr txBox="1">
            <a:spLocks/>
          </p:cNvSpPr>
          <p:nvPr/>
        </p:nvSpPr>
        <p:spPr>
          <a:xfrm>
            <a:off x="4196496" y="323078"/>
            <a:ext cx="4461276" cy="3059299"/>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Adhere to the word limit</a:t>
            </a:r>
          </a:p>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Avoid topics that have been extensively covered or lack originality</a:t>
            </a:r>
          </a:p>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Craft a clear (and catchy) title</a:t>
            </a:r>
          </a:p>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Commit to keywords and standard language </a:t>
            </a:r>
          </a:p>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Emphasize the outcomes </a:t>
            </a:r>
          </a:p>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Honor your audience</a:t>
            </a:r>
          </a:p>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Keep it current, including references</a:t>
            </a:r>
          </a:p>
          <a:p>
            <a:pPr marL="457200" indent="-457200">
              <a:lnSpc>
                <a:spcPct val="100000"/>
              </a:lnSpc>
              <a:spcBef>
                <a:spcPts val="600"/>
              </a:spcBef>
              <a:spcAft>
                <a:spcPts val="600"/>
              </a:spcAft>
              <a:buFont typeface="+mj-lt"/>
              <a:buAutoNum type="arabicPeriod"/>
            </a:pPr>
            <a:r>
              <a:rPr lang="en-US" sz="1600" b="1" dirty="0">
                <a:solidFill>
                  <a:schemeClr val="bg1"/>
                </a:solidFill>
                <a:latin typeface="Verdana" panose="020B0604030504040204" pitchFamily="34" charset="0"/>
                <a:ea typeface="Verdana" panose="020B0604030504040204" pitchFamily="34" charset="0"/>
              </a:rPr>
              <a:t>Refer to the requirements</a:t>
            </a:r>
          </a:p>
          <a:p>
            <a:pPr marL="457200" indent="-457200">
              <a:lnSpc>
                <a:spcPct val="100000"/>
              </a:lnSpc>
              <a:spcBef>
                <a:spcPts val="600"/>
              </a:spcBef>
              <a:spcAft>
                <a:spcPts val="600"/>
              </a:spcAft>
              <a:buFont typeface="+mj-lt"/>
              <a:buAutoNum type="arabicPeriod"/>
            </a:pPr>
            <a:endParaRPr lang="en-US" sz="16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607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A close-up of a wallpaper&#10;&#10;Description automatically generated">
            <a:extLst>
              <a:ext uri="{FF2B5EF4-FFF2-40B4-BE49-F238E27FC236}">
                <a16:creationId xmlns:a16="http://schemas.microsoft.com/office/drawing/2014/main" id="{50B7DF48-5366-79C7-4852-175263BFF57D}"/>
              </a:ext>
            </a:extLst>
          </p:cNvPr>
          <p:cNvPicPr>
            <a:picLocks noGrp="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302" b="11302"/>
          <a:stretch>
            <a:fillRect/>
          </a:stretch>
        </p:blipFill>
        <p:spPr>
          <a:xfrm>
            <a:off x="0" y="0"/>
            <a:ext cx="9144000" cy="4718051"/>
          </a:xfrm>
          <a:prstGeom prst="rect">
            <a:avLst/>
          </a:prstGeom>
        </p:spPr>
      </p:pic>
      <p:sp>
        <p:nvSpPr>
          <p:cNvPr id="6" name="Rectangle 5">
            <a:extLst>
              <a:ext uri="{FF2B5EF4-FFF2-40B4-BE49-F238E27FC236}">
                <a16:creationId xmlns:a16="http://schemas.microsoft.com/office/drawing/2014/main" id="{94F66B7A-6EED-A24C-B3DC-76D9E1691F8D}"/>
              </a:ext>
            </a:extLst>
          </p:cNvPr>
          <p:cNvSpPr/>
          <p:nvPr/>
        </p:nvSpPr>
        <p:spPr>
          <a:xfrm>
            <a:off x="515216" y="-27094"/>
            <a:ext cx="3366655" cy="4430598"/>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314C"/>
              </a:solidFill>
              <a:effectLst/>
              <a:uLnTx/>
              <a:uFillTx/>
              <a:latin typeface="Calibri" panose="020F0502020204030204"/>
              <a:ea typeface="+mn-ea"/>
              <a:cs typeface="+mn-cs"/>
            </a:endParaRPr>
          </a:p>
        </p:txBody>
      </p:sp>
      <p:sp>
        <p:nvSpPr>
          <p:cNvPr id="11" name="Title 1"/>
          <p:cNvSpPr txBox="1">
            <a:spLocks/>
          </p:cNvSpPr>
          <p:nvPr/>
        </p:nvSpPr>
        <p:spPr>
          <a:xfrm>
            <a:off x="722887" y="3096080"/>
            <a:ext cx="2951311" cy="1122911"/>
          </a:xfrm>
          <a:prstGeom prst="rect">
            <a:avLst/>
          </a:prstGeom>
        </p:spPr>
        <p:txBody>
          <a:bodyPr lIns="91440" tIns="45720" rIns="91440" bIns="45720" anchor="b"/>
          <a:lstStyle>
            <a:lvl1pPr algn="l" defTabSz="685800" rtl="0" eaLnBrk="1" latinLnBrk="0" hangingPunct="1">
              <a:lnSpc>
                <a:spcPct val="90000"/>
              </a:lnSpc>
              <a:spcBef>
                <a:spcPct val="0"/>
              </a:spcBef>
              <a:buNone/>
              <a:defRPr sz="3000" b="1" i="0" kern="1200">
                <a:solidFill>
                  <a:schemeClr val="bg1"/>
                </a:solidFill>
                <a:latin typeface="Verdana" charset="0"/>
                <a:ea typeface="Verdana" charset="0"/>
                <a:cs typeface="Verdana"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sz="2000" dirty="0">
                <a:solidFill>
                  <a:srgbClr val="FFFFFF"/>
                </a:solidFill>
              </a:rPr>
              <a:t>Dissemination Destination Passport Resources</a:t>
            </a:r>
          </a:p>
          <a:p>
            <a:pPr marL="0" marR="0" lvl="0" indent="0" algn="l" defTabSz="685800" rtl="0" eaLnBrk="1" fontAlgn="auto" latinLnBrk="0" hangingPunct="1">
              <a:lnSpc>
                <a:spcPct val="90000"/>
              </a:lnSpc>
              <a:spcBef>
                <a:spcPct val="0"/>
              </a:spcBef>
              <a:spcAft>
                <a:spcPts val="0"/>
              </a:spcAft>
              <a:buClrTx/>
              <a:buSzTx/>
              <a:buFontTx/>
              <a:buNone/>
              <a:tabLst/>
              <a:defRPr/>
            </a:pPr>
            <a:endParaRPr lang="en-US" sz="2400" dirty="0">
              <a:solidFill>
                <a:srgbClr val="FFFFFF"/>
              </a:solidFill>
            </a:endParaRPr>
          </a:p>
          <a:p>
            <a:r>
              <a:rPr lang="en-US" sz="1400" b="1" dirty="0"/>
              <a:t>ANPD</a:t>
            </a:r>
          </a:p>
          <a:p>
            <a:pPr marL="285750" indent="-285750">
              <a:buFont typeface="Arial" panose="020B0604020202020204" pitchFamily="34" charset="0"/>
              <a:buChar char="•"/>
            </a:pPr>
            <a:r>
              <a:rPr lang="en-US" sz="1400" b="0" dirty="0"/>
              <a:t>2025 Aspire Convention is now abstracting abstracts for: Onboarding &amp; Education, Competency Management, Education, Role Development, Collaborative Partnerships, Inquiry </a:t>
            </a:r>
          </a:p>
          <a:p>
            <a:pPr marL="285750" indent="-285750">
              <a:buFont typeface="Arial" panose="020B0604020202020204" pitchFamily="34" charset="0"/>
              <a:buChar char="•"/>
            </a:pPr>
            <a:r>
              <a:rPr lang="en-US" sz="1400" b="0" dirty="0">
                <a:hlinkClick r:id="rId5"/>
              </a:rPr>
              <a:t>ANPD 2025 Abstract Submission Guide</a:t>
            </a:r>
            <a:endParaRPr lang="en-US" sz="1400" b="0" dirty="0"/>
          </a:p>
          <a:p>
            <a:pPr marL="285750" indent="-285750">
              <a:buFont typeface="Arial" panose="020B0604020202020204" pitchFamily="34" charset="0"/>
              <a:buChar char="•"/>
            </a:pPr>
            <a:endParaRPr lang="en-US" sz="1400" b="0" dirty="0"/>
          </a:p>
        </p:txBody>
      </p:sp>
    </p:spTree>
    <p:extLst>
      <p:ext uri="{BB962C8B-B14F-4D97-AF65-F5344CB8AC3E}">
        <p14:creationId xmlns:p14="http://schemas.microsoft.com/office/powerpoint/2010/main" val="37568373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C995DC-E770-A00C-37C7-0E4566B3C3C4}"/>
              </a:ext>
            </a:extLst>
          </p:cNvPr>
          <p:cNvPicPr>
            <a:picLocks noChangeAspect="1"/>
          </p:cNvPicPr>
          <p:nvPr/>
        </p:nvPicPr>
        <p:blipFill>
          <a:blip r:embed="rId2"/>
          <a:stretch>
            <a:fillRect/>
          </a:stretch>
        </p:blipFill>
        <p:spPr>
          <a:xfrm>
            <a:off x="483801" y="1035651"/>
            <a:ext cx="1297619" cy="904946"/>
          </a:xfrm>
          <a:prstGeom prst="rect">
            <a:avLst/>
          </a:prstGeom>
          <a:ln>
            <a:solidFill>
              <a:schemeClr val="tx1">
                <a:lumMod val="65000"/>
                <a:lumOff val="35000"/>
              </a:schemeClr>
            </a:solidFill>
          </a:ln>
        </p:spPr>
      </p:pic>
      <p:sp>
        <p:nvSpPr>
          <p:cNvPr id="7" name="Title 1">
            <a:extLst>
              <a:ext uri="{FF2B5EF4-FFF2-40B4-BE49-F238E27FC236}">
                <a16:creationId xmlns:a16="http://schemas.microsoft.com/office/drawing/2014/main" id="{32376408-F379-5570-AB3E-9AC80549C36C}"/>
              </a:ext>
            </a:extLst>
          </p:cNvPr>
          <p:cNvSpPr txBox="1">
            <a:spLocks/>
          </p:cNvSpPr>
          <p:nvPr/>
        </p:nvSpPr>
        <p:spPr>
          <a:xfrm>
            <a:off x="1818152" y="291724"/>
            <a:ext cx="6309361" cy="323165"/>
          </a:xfrm>
          <a:prstGeom prst="rect">
            <a:avLst/>
          </a:prstGeom>
        </p:spPr>
        <p:txBody>
          <a:bodyPr wrap="square" lIns="0" tIns="0" rIns="0" bIns="0">
            <a:spAutoFit/>
          </a:bodyPr>
          <a:lstStyle>
            <a:lvl1pPr>
              <a:defRPr sz="4000" b="0" i="0">
                <a:solidFill>
                  <a:schemeClr val="tx1"/>
                </a:solidFill>
                <a:latin typeface="Arial"/>
                <a:ea typeface="+mj-ea"/>
                <a:cs typeface="Arial"/>
              </a:defRPr>
            </a:lvl1pPr>
          </a:lstStyle>
          <a:p>
            <a:r>
              <a:rPr lang="en-US" sz="2100" b="1" kern="0" dirty="0"/>
              <a:t>IPCE Designation and Accreditation</a:t>
            </a:r>
            <a:endParaRPr lang="en-US" sz="2100" b="1" kern="0" dirty="0">
              <a:solidFill>
                <a:schemeClr val="tx1">
                  <a:lumMod val="65000"/>
                  <a:lumOff val="35000"/>
                </a:schemeClr>
              </a:solidFill>
            </a:endParaRPr>
          </a:p>
        </p:txBody>
      </p:sp>
      <p:sp>
        <p:nvSpPr>
          <p:cNvPr id="8" name="TextBox 7">
            <a:extLst>
              <a:ext uri="{FF2B5EF4-FFF2-40B4-BE49-F238E27FC236}">
                <a16:creationId xmlns:a16="http://schemas.microsoft.com/office/drawing/2014/main" id="{E2450656-1019-EE3C-5CE6-3DC723AA4115}"/>
              </a:ext>
            </a:extLst>
          </p:cNvPr>
          <p:cNvSpPr txBox="1"/>
          <p:nvPr/>
        </p:nvSpPr>
        <p:spPr>
          <a:xfrm>
            <a:off x="2060347" y="1188762"/>
            <a:ext cx="5335731" cy="120032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257175" fontAlgn="base">
              <a:spcBef>
                <a:spcPct val="0"/>
              </a:spcBef>
              <a:spcAft>
                <a:spcPct val="0"/>
              </a:spcAft>
              <a:defRPr/>
            </a:pPr>
            <a:r>
              <a:rPr lang="en-US" sz="1050" b="1" dirty="0">
                <a:solidFill>
                  <a:srgbClr val="000000"/>
                </a:solidFill>
                <a:latin typeface="Arial" panose="020B0604020202020204" pitchFamily="34" charset="0"/>
                <a:ea typeface="ＭＳ Ｐゴシック"/>
                <a:cs typeface="Arial" panose="020B0604020202020204" pitchFamily="34" charset="0"/>
              </a:rPr>
              <a:t>Accreditation Statement</a:t>
            </a:r>
          </a:p>
          <a:p>
            <a:pPr defTabSz="257175" fontAlgn="base">
              <a:spcBef>
                <a:spcPct val="0"/>
              </a:spcBef>
              <a:spcAft>
                <a:spcPct val="0"/>
              </a:spcAft>
              <a:defRPr/>
            </a:pPr>
            <a:r>
              <a:rPr lang="en-US" sz="1050" dirty="0">
                <a:solidFill>
                  <a:srgbClr val="000000"/>
                </a:solidFill>
                <a:latin typeface="Arial" panose="020B0604020202020204" pitchFamily="34" charset="0"/>
                <a:ea typeface="ＭＳ Ｐゴシック"/>
                <a:cs typeface="Arial" panose="020B0604020202020204" pitchFamily="34" charset="0"/>
              </a:rPr>
              <a:t>In support of improving patient care, this activity has been planned and implemented by Advocate Health and Chicago Association for Nursing Professional Development (CANPD). Advocate Health is jointly accredited by the Accreditation Council for Continuing Medical Education (ACCME), the Accreditation Council for Pharmacy Education (ACPE), and the American Nurses Credentialing Center (ANCC), to provide continuing education for the healthcare team.</a:t>
            </a:r>
            <a:r>
              <a:rPr lang="en-US" sz="1050" dirty="0">
                <a:solidFill>
                  <a:srgbClr val="000000"/>
                </a:solidFill>
                <a:latin typeface="Arial" panose="020B0604020202020204" pitchFamily="34" charset="0"/>
                <a:ea typeface="Calibri"/>
                <a:cs typeface="Arial" panose="020B0604020202020204" pitchFamily="34" charset="0"/>
              </a:rPr>
              <a:t> </a:t>
            </a:r>
            <a:endParaRPr lang="en-US" sz="105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 name="TextBox 8">
            <a:extLst>
              <a:ext uri="{FF2B5EF4-FFF2-40B4-BE49-F238E27FC236}">
                <a16:creationId xmlns:a16="http://schemas.microsoft.com/office/drawing/2014/main" id="{68D107C1-85F4-057F-5D00-D57E91D5A4ED}"/>
              </a:ext>
            </a:extLst>
          </p:cNvPr>
          <p:cNvSpPr txBox="1"/>
          <p:nvPr/>
        </p:nvSpPr>
        <p:spPr>
          <a:xfrm>
            <a:off x="591751" y="2509270"/>
            <a:ext cx="6432458" cy="1598579"/>
          </a:xfrm>
          <a:prstGeom prst="rect">
            <a:avLst/>
          </a:prstGeom>
          <a:noFill/>
        </p:spPr>
        <p:txBody>
          <a:bodyPr wrap="square" lIns="68580" tIns="34290" rIns="68580" bIns="34290" anchor="t">
            <a:spAutoFit/>
          </a:bodyPr>
          <a:lstStyle/>
          <a:p>
            <a:pPr defTabSz="257175" fontAlgn="base">
              <a:spcBef>
                <a:spcPct val="0"/>
              </a:spcBef>
              <a:spcAft>
                <a:spcPct val="0"/>
              </a:spcAft>
              <a:defRPr/>
            </a:pPr>
            <a:endParaRPr lang="en-US" sz="1050" b="1" dirty="0">
              <a:solidFill>
                <a:srgbClr val="000000"/>
              </a:solidFill>
              <a:latin typeface="Calibri" charset="0"/>
              <a:ea typeface="ＭＳ Ｐゴシック" charset="0"/>
            </a:endParaRPr>
          </a:p>
          <a:p>
            <a:pPr defTabSz="257175" fontAlgn="base">
              <a:spcBef>
                <a:spcPct val="0"/>
              </a:spcBef>
              <a:spcAft>
                <a:spcPct val="0"/>
              </a:spcAft>
              <a:defRPr/>
            </a:pPr>
            <a:r>
              <a:rPr lang="en-US" sz="1050" b="1" dirty="0">
                <a:solidFill>
                  <a:srgbClr val="000000"/>
                </a:solidFill>
                <a:latin typeface="Arial" panose="020B0604020202020204" pitchFamily="34" charset="0"/>
                <a:ea typeface="ＭＳ Ｐゴシック"/>
                <a:cs typeface="Arial" panose="020B0604020202020204" pitchFamily="34" charset="0"/>
              </a:rPr>
              <a:t>Credit Statement(s)</a:t>
            </a:r>
          </a:p>
          <a:p>
            <a:pPr defTabSz="257175" fontAlgn="base">
              <a:spcBef>
                <a:spcPct val="0"/>
              </a:spcBef>
              <a:spcAft>
                <a:spcPct val="0"/>
              </a:spcAft>
              <a:defRPr/>
            </a:pPr>
            <a:endParaRPr lang="en-US" sz="1050" dirty="0">
              <a:solidFill>
                <a:srgbClr val="000000"/>
              </a:solidFill>
              <a:latin typeface="Arial" panose="020B0604020202020204" pitchFamily="34" charset="0"/>
              <a:ea typeface="ＭＳ Ｐゴシック"/>
              <a:cs typeface="Arial" panose="020B0604020202020204" pitchFamily="34" charset="0"/>
            </a:endParaRPr>
          </a:p>
          <a:p>
            <a:pPr defTabSz="257175" fontAlgn="base">
              <a:spcBef>
                <a:spcPct val="0"/>
              </a:spcBef>
              <a:spcAft>
                <a:spcPct val="0"/>
              </a:spcAft>
              <a:defRPr/>
            </a:pPr>
            <a:r>
              <a:rPr lang="en-US" sz="1050" b="1" dirty="0">
                <a:solidFill>
                  <a:srgbClr val="000000"/>
                </a:solidFill>
                <a:latin typeface="Arial" panose="020B0604020202020204" pitchFamily="34" charset="0"/>
                <a:ea typeface="ＭＳ Ｐゴシック"/>
                <a:cs typeface="Arial" panose="020B0604020202020204" pitchFamily="34" charset="0"/>
              </a:rPr>
              <a:t>American Nurses Credentialing Center (ANCC)</a:t>
            </a:r>
            <a:endParaRPr lang="en-US" sz="1050" dirty="0">
              <a:solidFill>
                <a:srgbClr val="000000"/>
              </a:solidFill>
              <a:latin typeface="Arial" panose="020B0604020202020204" pitchFamily="34" charset="0"/>
              <a:ea typeface="ＭＳ Ｐゴシック"/>
              <a:cs typeface="Arial" panose="020B0604020202020204" pitchFamily="34" charset="0"/>
            </a:endParaRPr>
          </a:p>
          <a:p>
            <a:pPr defTabSz="257175" fontAlgn="base">
              <a:spcBef>
                <a:spcPct val="0"/>
              </a:spcBef>
              <a:spcAft>
                <a:spcPct val="0"/>
              </a:spcAft>
              <a:defRPr/>
            </a:pPr>
            <a:r>
              <a:rPr lang="en-US" sz="1050" dirty="0">
                <a:solidFill>
                  <a:srgbClr val="000000"/>
                </a:solidFill>
                <a:latin typeface="Arial" panose="020B0604020202020204" pitchFamily="34" charset="0"/>
                <a:ea typeface="ＭＳ Ｐゴシック"/>
                <a:cs typeface="Arial" panose="020B0604020202020204" pitchFamily="34" charset="0"/>
              </a:rPr>
              <a:t>Advocate Health designates this live activity for a maximum of 1.0 ANCC contact hours. Nurses should claim only the credit commensurate with the extent of their participation in the activity.</a:t>
            </a:r>
          </a:p>
          <a:p>
            <a:pPr defTabSz="257175" fontAlgn="base">
              <a:spcBef>
                <a:spcPct val="0"/>
              </a:spcBef>
              <a:spcAft>
                <a:spcPct val="0"/>
              </a:spcAft>
              <a:defRPr/>
            </a:pPr>
            <a:endParaRPr lang="en-US" sz="975" dirty="0">
              <a:solidFill>
                <a:srgbClr val="000000"/>
              </a:solidFill>
              <a:latin typeface="Calibri"/>
              <a:ea typeface="ＭＳ Ｐゴシック"/>
              <a:cs typeface="Calibri"/>
            </a:endParaRPr>
          </a:p>
          <a:p>
            <a:pPr defTabSz="257175" fontAlgn="base">
              <a:spcBef>
                <a:spcPct val="0"/>
              </a:spcBef>
              <a:spcAft>
                <a:spcPct val="0"/>
              </a:spcAft>
              <a:defRPr/>
            </a:pPr>
            <a:endParaRPr lang="en-US" sz="975" b="1" dirty="0">
              <a:solidFill>
                <a:srgbClr val="000000"/>
              </a:solidFill>
              <a:latin typeface="Arial"/>
              <a:ea typeface="ＭＳ Ｐゴシック"/>
              <a:cs typeface="Arial"/>
            </a:endParaRPr>
          </a:p>
          <a:p>
            <a:pPr defTabSz="257175" fontAlgn="base">
              <a:spcBef>
                <a:spcPct val="0"/>
              </a:spcBef>
              <a:spcAft>
                <a:spcPct val="0"/>
              </a:spcAft>
              <a:defRPr/>
            </a:pPr>
            <a:endParaRPr lang="en-US" sz="788" dirty="0">
              <a:solidFill>
                <a:srgbClr val="000000"/>
              </a:solidFill>
              <a:latin typeface="Arial" panose="020B0604020202020204" pitchFamily="34" charset="0"/>
              <a:ea typeface="ＭＳ Ｐゴシック" charset="0"/>
              <a:cs typeface="Arial" panose="020B0604020202020204" pitchFamily="34" charset="0"/>
            </a:endParaRPr>
          </a:p>
          <a:p>
            <a:pPr defTabSz="257175" fontAlgn="base">
              <a:spcBef>
                <a:spcPct val="0"/>
              </a:spcBef>
              <a:spcAft>
                <a:spcPct val="0"/>
              </a:spcAft>
              <a:defRPr/>
            </a:pPr>
            <a:endParaRPr lang="en-US" sz="900"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3736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611BC9-81B7-B9B5-B801-BA929A0E678A}"/>
              </a:ext>
            </a:extLst>
          </p:cNvPr>
          <p:cNvSpPr>
            <a:spLocks noGrp="1"/>
          </p:cNvSpPr>
          <p:nvPr>
            <p:ph type="title"/>
          </p:nvPr>
        </p:nvSpPr>
        <p:spPr>
          <a:xfrm>
            <a:off x="628650" y="1545051"/>
            <a:ext cx="7886700" cy="590931"/>
          </a:xfrm>
        </p:spPr>
        <p:txBody>
          <a:bodyPr/>
          <a:lstStyle/>
          <a:p>
            <a:r>
              <a:rPr lang="en-US" dirty="0">
                <a:solidFill>
                  <a:srgbClr val="00A5D5"/>
                </a:solidFill>
              </a:rPr>
              <a:t>Check Point</a:t>
            </a:r>
          </a:p>
        </p:txBody>
      </p:sp>
      <p:sp>
        <p:nvSpPr>
          <p:cNvPr id="2" name="Oval 1">
            <a:extLst>
              <a:ext uri="{FF2B5EF4-FFF2-40B4-BE49-F238E27FC236}">
                <a16:creationId xmlns:a16="http://schemas.microsoft.com/office/drawing/2014/main" id="{43DD4E79-2CE2-2448-757A-18C108559F89}"/>
              </a:ext>
            </a:extLst>
          </p:cNvPr>
          <p:cNvSpPr/>
          <p:nvPr/>
        </p:nvSpPr>
        <p:spPr>
          <a:xfrm>
            <a:off x="4018786" y="2321719"/>
            <a:ext cx="1371600" cy="1371600"/>
          </a:xfrm>
          <a:prstGeom prst="ellipse">
            <a:avLst/>
          </a:prstGeom>
          <a:solidFill>
            <a:schemeClr val="bg1"/>
          </a:solidFill>
          <a:ln>
            <a:solidFill>
              <a:srgbClr val="00A5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BB1F634-903E-8F95-6C27-2938D7AFDE38}"/>
              </a:ext>
            </a:extLst>
          </p:cNvPr>
          <p:cNvSpPr txBox="1"/>
          <p:nvPr/>
        </p:nvSpPr>
        <p:spPr>
          <a:xfrm>
            <a:off x="4196713" y="2535328"/>
            <a:ext cx="1009396" cy="1406964"/>
          </a:xfrm>
          <a:prstGeom prst="rect">
            <a:avLst/>
          </a:prstGeom>
          <a:noFill/>
        </p:spPr>
        <p:txBody>
          <a:bodyPr wrap="square" rtlCol="0">
            <a:prstTxWarp prst="textArchUp">
              <a:avLst>
                <a:gd name="adj" fmla="val 5784581"/>
              </a:avLst>
            </a:prstTxWarp>
            <a:spAutoFit/>
          </a:bodyPr>
          <a:lstStyle/>
          <a:p>
            <a:pPr algn="ctr"/>
            <a:r>
              <a:rPr lang="en-US" dirty="0">
                <a:solidFill>
                  <a:srgbClr val="00A5D5"/>
                </a:solidFill>
                <a:latin typeface="Aptos" panose="020B0004020202020204" pitchFamily="34" charset="0"/>
                <a:ea typeface="Verdana" panose="020B0604030504040204" pitchFamily="34" charset="0"/>
              </a:rPr>
              <a:t>NEW YORK, NY</a:t>
            </a:r>
          </a:p>
        </p:txBody>
      </p:sp>
      <p:pic>
        <p:nvPicPr>
          <p:cNvPr id="4" name="Graphic 3" descr="City outline">
            <a:extLst>
              <a:ext uri="{FF2B5EF4-FFF2-40B4-BE49-F238E27FC236}">
                <a16:creationId xmlns:a16="http://schemas.microsoft.com/office/drawing/2014/main" id="{798E1F9A-CE91-9CB4-514C-10A8323D4A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318846" y="2757633"/>
            <a:ext cx="765130" cy="765130"/>
          </a:xfrm>
          <a:prstGeom prst="rect">
            <a:avLst/>
          </a:prstGeom>
        </p:spPr>
      </p:pic>
    </p:spTree>
    <p:extLst>
      <p:ext uri="{BB962C8B-B14F-4D97-AF65-F5344CB8AC3E}">
        <p14:creationId xmlns:p14="http://schemas.microsoft.com/office/powerpoint/2010/main" val="720349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57050EBF-3DDE-E812-7D44-5EF6AD078746}"/>
              </a:ext>
            </a:extLst>
          </p:cNvPr>
          <p:cNvPicPr>
            <a:picLocks noChangeAspect="1"/>
          </p:cNvPicPr>
          <p:nvPr/>
        </p:nvPicPr>
        <p:blipFill>
          <a:blip r:embed="rId3">
            <a:duotone>
              <a:schemeClr val="bg2">
                <a:shade val="45000"/>
                <a:satMod val="135000"/>
              </a:schemeClr>
              <a:prstClr val="white"/>
            </a:duotone>
            <a:alphaModFix amt="70000"/>
            <a:extLst>
              <a:ext uri="{837473B0-CC2E-450A-ABE3-18F120FF3D39}">
                <a1611:picAttrSrcUrl xmlns:a1611="http://schemas.microsoft.com/office/drawing/2016/11/main" r:id="rId4"/>
              </a:ext>
            </a:extLst>
          </a:blip>
          <a:stretch>
            <a:fillRect/>
          </a:stretch>
        </p:blipFill>
        <p:spPr>
          <a:xfrm>
            <a:off x="0" y="-22947"/>
            <a:ext cx="4372483" cy="4737938"/>
          </a:xfrm>
          <a:prstGeom prst="rect">
            <a:avLst/>
          </a:prstGeom>
          <a:noFill/>
        </p:spPr>
      </p:pic>
      <p:sp>
        <p:nvSpPr>
          <p:cNvPr id="5" name="Text Placeholder 4">
            <a:extLst>
              <a:ext uri="{FF2B5EF4-FFF2-40B4-BE49-F238E27FC236}">
                <a16:creationId xmlns:a16="http://schemas.microsoft.com/office/drawing/2014/main" id="{8F096F8F-628C-EDBF-853F-9EAF7A947B2A}"/>
              </a:ext>
            </a:extLst>
          </p:cNvPr>
          <p:cNvSpPr>
            <a:spLocks noGrp="1"/>
          </p:cNvSpPr>
          <p:nvPr>
            <p:ph type="body" sz="quarter" idx="3"/>
          </p:nvPr>
        </p:nvSpPr>
        <p:spPr>
          <a:xfrm>
            <a:off x="4771519" y="453709"/>
            <a:ext cx="4158170" cy="3948773"/>
          </a:xfrm>
        </p:spPr>
        <p:txBody>
          <a:bodyPr/>
          <a:lstStyle/>
          <a:p>
            <a:r>
              <a:rPr lang="en-US" sz="1800" b="1" dirty="0">
                <a:solidFill>
                  <a:srgbClr val="003B5C"/>
                </a:solidFill>
              </a:rPr>
              <a:t>Nursing podcasts play a crucial role in the dissemination of nursing knowledge, research, and best practices, serving as accessible, engaging, and valuable resources.</a:t>
            </a:r>
          </a:p>
          <a:p>
            <a:endParaRPr lang="en-US" sz="1800" b="1" dirty="0">
              <a:solidFill>
                <a:srgbClr val="003B5C"/>
              </a:solidFill>
            </a:endParaRPr>
          </a:p>
          <a:p>
            <a:r>
              <a:rPr lang="en-US" sz="1800" b="1" dirty="0">
                <a:solidFill>
                  <a:srgbClr val="003B5C"/>
                </a:solidFill>
              </a:rPr>
              <a:t>Digital Dissemination</a:t>
            </a:r>
          </a:p>
          <a:p>
            <a:pPr marL="342900" indent="-342900">
              <a:buFont typeface="Arial" panose="020B0604020202020204" pitchFamily="34" charset="0"/>
              <a:buChar char="•"/>
            </a:pPr>
            <a:r>
              <a:rPr lang="en-US" sz="1800" dirty="0">
                <a:solidFill>
                  <a:srgbClr val="003B5C"/>
                </a:solidFill>
              </a:rPr>
              <a:t>Podcasts </a:t>
            </a:r>
          </a:p>
          <a:p>
            <a:pPr marL="342900" indent="-342900">
              <a:buFont typeface="Arial" panose="020B0604020202020204" pitchFamily="34" charset="0"/>
              <a:buChar char="•"/>
            </a:pPr>
            <a:r>
              <a:rPr lang="en-US" sz="1800" dirty="0">
                <a:solidFill>
                  <a:srgbClr val="003B5C"/>
                </a:solidFill>
              </a:rPr>
              <a:t>Content Hubs &amp; Blogs </a:t>
            </a:r>
          </a:p>
          <a:p>
            <a:pPr marL="342900" indent="-342900">
              <a:buFont typeface="Arial" panose="020B0604020202020204" pitchFamily="34" charset="0"/>
              <a:buChar char="•"/>
            </a:pPr>
            <a:r>
              <a:rPr lang="en-US" sz="1800" dirty="0">
                <a:solidFill>
                  <a:srgbClr val="003B5C"/>
                </a:solidFill>
              </a:rPr>
              <a:t>Discussion Forums </a:t>
            </a:r>
          </a:p>
          <a:p>
            <a:pPr marL="342900" indent="-342900">
              <a:buFont typeface="Arial" panose="020B0604020202020204" pitchFamily="34" charset="0"/>
              <a:buChar char="•"/>
            </a:pPr>
            <a:r>
              <a:rPr lang="en-US" sz="1800" dirty="0">
                <a:solidFill>
                  <a:srgbClr val="003B5C"/>
                </a:solidFill>
              </a:rPr>
              <a:t>Social Media </a:t>
            </a:r>
          </a:p>
        </p:txBody>
      </p:sp>
      <p:sp>
        <p:nvSpPr>
          <p:cNvPr id="2" name="Title 3">
            <a:extLst>
              <a:ext uri="{FF2B5EF4-FFF2-40B4-BE49-F238E27FC236}">
                <a16:creationId xmlns:a16="http://schemas.microsoft.com/office/drawing/2014/main" id="{E3B57E11-0521-D3D6-B6F4-254DC632B4BF}"/>
              </a:ext>
            </a:extLst>
          </p:cNvPr>
          <p:cNvSpPr>
            <a:spLocks noGrp="1"/>
          </p:cNvSpPr>
          <p:nvPr>
            <p:ph type="title"/>
          </p:nvPr>
        </p:nvSpPr>
        <p:spPr>
          <a:xfrm>
            <a:off x="92360" y="1393308"/>
            <a:ext cx="4479641" cy="1421928"/>
          </a:xfrm>
        </p:spPr>
        <p:txBody>
          <a:bodyPr/>
          <a:lstStyle/>
          <a:p>
            <a:pPr algn="ctr"/>
            <a:r>
              <a:rPr lang="en-US" sz="3200" dirty="0"/>
              <a:t>PODCASTS                &amp; OTHER DIGITAL DISSEMINATION</a:t>
            </a:r>
          </a:p>
        </p:txBody>
      </p:sp>
      <p:sp>
        <p:nvSpPr>
          <p:cNvPr id="4" name="Oval 3">
            <a:extLst>
              <a:ext uri="{FF2B5EF4-FFF2-40B4-BE49-F238E27FC236}">
                <a16:creationId xmlns:a16="http://schemas.microsoft.com/office/drawing/2014/main" id="{C9C3FA5E-D76B-99C4-6911-D2B712428A75}"/>
              </a:ext>
            </a:extLst>
          </p:cNvPr>
          <p:cNvSpPr/>
          <p:nvPr/>
        </p:nvSpPr>
        <p:spPr>
          <a:xfrm>
            <a:off x="92359" y="3201438"/>
            <a:ext cx="1371600" cy="1371600"/>
          </a:xfrm>
          <a:prstGeom prst="ellipse">
            <a:avLst/>
          </a:prstGeom>
          <a:solidFill>
            <a:schemeClr val="bg1"/>
          </a:solidFill>
          <a:ln>
            <a:solidFill>
              <a:srgbClr val="00A5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65E72C1-6B6B-6B60-ADC8-F8C614B915F3}"/>
              </a:ext>
            </a:extLst>
          </p:cNvPr>
          <p:cNvSpPr txBox="1"/>
          <p:nvPr/>
        </p:nvSpPr>
        <p:spPr>
          <a:xfrm>
            <a:off x="270286" y="3415047"/>
            <a:ext cx="1009396" cy="1406964"/>
          </a:xfrm>
          <a:prstGeom prst="rect">
            <a:avLst/>
          </a:prstGeom>
          <a:noFill/>
        </p:spPr>
        <p:txBody>
          <a:bodyPr wrap="square" rtlCol="0">
            <a:prstTxWarp prst="textArchUp">
              <a:avLst>
                <a:gd name="adj" fmla="val 5784581"/>
              </a:avLst>
            </a:prstTxWarp>
            <a:spAutoFit/>
          </a:bodyPr>
          <a:lstStyle/>
          <a:p>
            <a:pPr algn="ctr"/>
            <a:r>
              <a:rPr lang="en-US" dirty="0">
                <a:solidFill>
                  <a:srgbClr val="00A5D5"/>
                </a:solidFill>
                <a:latin typeface="Aptos" panose="020B0004020202020204" pitchFamily="34" charset="0"/>
                <a:ea typeface="Verdana" panose="020B0604030504040204" pitchFamily="34" charset="0"/>
              </a:rPr>
              <a:t>LONDON, UK</a:t>
            </a:r>
          </a:p>
        </p:txBody>
      </p:sp>
      <p:pic>
        <p:nvPicPr>
          <p:cNvPr id="8" name="Graphic 7" descr="Bridge scene outline">
            <a:extLst>
              <a:ext uri="{FF2B5EF4-FFF2-40B4-BE49-F238E27FC236}">
                <a16:creationId xmlns:a16="http://schemas.microsoft.com/office/drawing/2014/main" id="{1D8A26A7-AEB9-9430-3671-01F90D0BDE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92419" y="3637352"/>
            <a:ext cx="765130" cy="765130"/>
          </a:xfrm>
          <a:prstGeom prst="rect">
            <a:avLst/>
          </a:prstGeom>
        </p:spPr>
      </p:pic>
    </p:spTree>
    <p:extLst>
      <p:ext uri="{BB962C8B-B14F-4D97-AF65-F5344CB8AC3E}">
        <p14:creationId xmlns:p14="http://schemas.microsoft.com/office/powerpoint/2010/main" val="2240624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57050EBF-3DDE-E812-7D44-5EF6AD078746}"/>
              </a:ext>
            </a:extLst>
          </p:cNvPr>
          <p:cNvPicPr>
            <a:picLocks noChangeAspect="1"/>
          </p:cNvPicPr>
          <p:nvPr/>
        </p:nvPicPr>
        <p:blipFill>
          <a:blip r:embed="rId3">
            <a:duotone>
              <a:schemeClr val="bg2">
                <a:shade val="45000"/>
                <a:satMod val="135000"/>
              </a:schemeClr>
              <a:prstClr val="white"/>
            </a:duotone>
            <a:alphaModFix amt="70000"/>
            <a:extLst>
              <a:ext uri="{837473B0-CC2E-450A-ABE3-18F120FF3D39}">
                <a1611:picAttrSrcUrl xmlns:a1611="http://schemas.microsoft.com/office/drawing/2016/11/main" r:id="rId4"/>
              </a:ext>
            </a:extLst>
          </a:blip>
          <a:stretch>
            <a:fillRect/>
          </a:stretch>
        </p:blipFill>
        <p:spPr>
          <a:xfrm>
            <a:off x="0" y="-22947"/>
            <a:ext cx="4372483" cy="4737938"/>
          </a:xfrm>
          <a:prstGeom prst="rect">
            <a:avLst/>
          </a:prstGeom>
          <a:noFill/>
        </p:spPr>
      </p:pic>
      <p:sp>
        <p:nvSpPr>
          <p:cNvPr id="5" name="Text Placeholder 4">
            <a:extLst>
              <a:ext uri="{FF2B5EF4-FFF2-40B4-BE49-F238E27FC236}">
                <a16:creationId xmlns:a16="http://schemas.microsoft.com/office/drawing/2014/main" id="{8F096F8F-628C-EDBF-853F-9EAF7A947B2A}"/>
              </a:ext>
            </a:extLst>
          </p:cNvPr>
          <p:cNvSpPr>
            <a:spLocks noGrp="1"/>
          </p:cNvSpPr>
          <p:nvPr>
            <p:ph type="body" sz="quarter" idx="3"/>
          </p:nvPr>
        </p:nvSpPr>
        <p:spPr>
          <a:xfrm>
            <a:off x="4771519" y="206966"/>
            <a:ext cx="4479640" cy="4237057"/>
          </a:xfrm>
        </p:spPr>
        <p:txBody>
          <a:bodyPr/>
          <a:lstStyle/>
          <a:p>
            <a:r>
              <a:rPr lang="en-US" sz="1800" b="1" dirty="0">
                <a:solidFill>
                  <a:srgbClr val="003B5C"/>
                </a:solidFill>
              </a:rPr>
              <a:t>Approximately 40% of Americans listen to at least one podcast every week. Among these weekly listeners, the average is 8.3 podcast episodes per week. </a:t>
            </a:r>
          </a:p>
          <a:p>
            <a:endParaRPr lang="en-US" sz="1800" b="1" dirty="0">
              <a:solidFill>
                <a:srgbClr val="003B5C"/>
              </a:solidFill>
            </a:endParaRPr>
          </a:p>
          <a:p>
            <a:r>
              <a:rPr lang="en-US" sz="1800" b="1" dirty="0">
                <a:solidFill>
                  <a:srgbClr val="003B5C"/>
                </a:solidFill>
              </a:rPr>
              <a:t>Podcast Benefits</a:t>
            </a:r>
          </a:p>
          <a:p>
            <a:pPr marL="342900" indent="-342900">
              <a:buFont typeface="Arial" panose="020B0604020202020204" pitchFamily="34" charset="0"/>
              <a:buChar char="•"/>
            </a:pPr>
            <a:r>
              <a:rPr lang="en-US" dirty="0">
                <a:solidFill>
                  <a:srgbClr val="003B5C"/>
                </a:solidFill>
              </a:rPr>
              <a:t>Accessible education</a:t>
            </a:r>
          </a:p>
          <a:p>
            <a:pPr marL="342900" indent="-342900">
              <a:buFont typeface="Arial" panose="020B0604020202020204" pitchFamily="34" charset="0"/>
              <a:buChar char="•"/>
            </a:pPr>
            <a:r>
              <a:rPr lang="en-US" dirty="0">
                <a:solidFill>
                  <a:srgbClr val="003B5C"/>
                </a:solidFill>
              </a:rPr>
              <a:t>Diverse topics</a:t>
            </a:r>
          </a:p>
          <a:p>
            <a:pPr marL="342900" indent="-342900">
              <a:buFont typeface="Arial" panose="020B0604020202020204" pitchFamily="34" charset="0"/>
              <a:buChar char="•"/>
            </a:pPr>
            <a:r>
              <a:rPr lang="en-US" dirty="0">
                <a:solidFill>
                  <a:srgbClr val="003B5C"/>
                </a:solidFill>
              </a:rPr>
              <a:t>Expert insights</a:t>
            </a:r>
          </a:p>
          <a:p>
            <a:pPr marL="342900" indent="-342900">
              <a:buFont typeface="Arial" panose="020B0604020202020204" pitchFamily="34" charset="0"/>
              <a:buChar char="•"/>
            </a:pPr>
            <a:r>
              <a:rPr lang="en-US" dirty="0">
                <a:solidFill>
                  <a:srgbClr val="003B5C"/>
                </a:solidFill>
              </a:rPr>
              <a:t>Current trends and research</a:t>
            </a:r>
          </a:p>
          <a:p>
            <a:pPr marL="342900" indent="-342900">
              <a:buFont typeface="Arial" panose="020B0604020202020204" pitchFamily="34" charset="0"/>
              <a:buChar char="•"/>
            </a:pPr>
            <a:r>
              <a:rPr lang="en-US" dirty="0">
                <a:solidFill>
                  <a:srgbClr val="003B5C"/>
                </a:solidFill>
              </a:rPr>
              <a:t>Global reach</a:t>
            </a:r>
          </a:p>
          <a:p>
            <a:pPr marL="342900" indent="-342900">
              <a:buFont typeface="Arial" panose="020B0604020202020204" pitchFamily="34" charset="0"/>
              <a:buChar char="•"/>
            </a:pPr>
            <a:r>
              <a:rPr lang="en-US" dirty="0">
                <a:solidFill>
                  <a:srgbClr val="003B5C"/>
                </a:solidFill>
              </a:rPr>
              <a:t>Inexpensive for creators and listeners </a:t>
            </a:r>
          </a:p>
        </p:txBody>
      </p:sp>
      <p:sp>
        <p:nvSpPr>
          <p:cNvPr id="2" name="Title 3">
            <a:extLst>
              <a:ext uri="{FF2B5EF4-FFF2-40B4-BE49-F238E27FC236}">
                <a16:creationId xmlns:a16="http://schemas.microsoft.com/office/drawing/2014/main" id="{E3B57E11-0521-D3D6-B6F4-254DC632B4BF}"/>
              </a:ext>
            </a:extLst>
          </p:cNvPr>
          <p:cNvSpPr>
            <a:spLocks noGrp="1"/>
          </p:cNvSpPr>
          <p:nvPr>
            <p:ph type="title"/>
          </p:nvPr>
        </p:nvSpPr>
        <p:spPr>
          <a:xfrm>
            <a:off x="-107159" y="2036219"/>
            <a:ext cx="4479641" cy="535531"/>
          </a:xfrm>
        </p:spPr>
        <p:txBody>
          <a:bodyPr/>
          <a:lstStyle/>
          <a:p>
            <a:pPr algn="ctr"/>
            <a:r>
              <a:rPr lang="en-US" sz="3200" dirty="0"/>
              <a:t>PODCASTS</a:t>
            </a:r>
          </a:p>
        </p:txBody>
      </p:sp>
    </p:spTree>
    <p:extLst>
      <p:ext uri="{BB962C8B-B14F-4D97-AF65-F5344CB8AC3E}">
        <p14:creationId xmlns:p14="http://schemas.microsoft.com/office/powerpoint/2010/main" val="2400859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24E722-3664-626B-D15F-7C16846CB7F7}"/>
              </a:ext>
            </a:extLst>
          </p:cNvPr>
          <p:cNvSpPr/>
          <p:nvPr/>
        </p:nvSpPr>
        <p:spPr>
          <a:xfrm>
            <a:off x="0" y="-112351"/>
            <a:ext cx="9144000" cy="4706120"/>
          </a:xfrm>
          <a:prstGeom prst="rect">
            <a:avLst/>
          </a:prstGeom>
          <a:solidFill>
            <a:srgbClr val="00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25000"/>
          </a:p>
        </p:txBody>
      </p:sp>
      <p:pic>
        <p:nvPicPr>
          <p:cNvPr id="7" name="Picture 6" descr="Studio microphone">
            <a:extLst>
              <a:ext uri="{FF2B5EF4-FFF2-40B4-BE49-F238E27FC236}">
                <a16:creationId xmlns:a16="http://schemas.microsoft.com/office/drawing/2014/main" id="{B68C1AB4-6E0B-FF0B-91D5-4ED4528AD8B9}"/>
              </a:ext>
            </a:extLst>
          </p:cNvPr>
          <p:cNvPicPr>
            <a:picLocks noChangeAspect="1"/>
          </p:cNvPicPr>
          <p:nvPr/>
        </p:nvPicPr>
        <p:blipFill rotWithShape="1">
          <a:blip r:embed="rId2">
            <a:alphaModFix amt="20000"/>
          </a:blip>
          <a:srcRect l="25555"/>
          <a:stretch/>
        </p:blipFill>
        <p:spPr>
          <a:xfrm>
            <a:off x="0" y="-112351"/>
            <a:ext cx="6910466" cy="4706120"/>
          </a:xfrm>
          <a:prstGeom prst="rect">
            <a:avLst/>
          </a:prstGeom>
        </p:spPr>
      </p:pic>
      <p:sp>
        <p:nvSpPr>
          <p:cNvPr id="12" name="Title 3">
            <a:extLst>
              <a:ext uri="{FF2B5EF4-FFF2-40B4-BE49-F238E27FC236}">
                <a16:creationId xmlns:a16="http://schemas.microsoft.com/office/drawing/2014/main" id="{C48D845E-F6F0-C4BC-3E92-87B52378F7B9}"/>
              </a:ext>
            </a:extLst>
          </p:cNvPr>
          <p:cNvSpPr>
            <a:spLocks noGrp="1"/>
          </p:cNvSpPr>
          <p:nvPr>
            <p:ph type="title"/>
          </p:nvPr>
        </p:nvSpPr>
        <p:spPr>
          <a:xfrm>
            <a:off x="350905" y="1543548"/>
            <a:ext cx="3359363" cy="1089529"/>
          </a:xfrm>
        </p:spPr>
        <p:txBody>
          <a:bodyPr/>
          <a:lstStyle/>
          <a:p>
            <a:r>
              <a:rPr lang="en-US" dirty="0">
                <a:solidFill>
                  <a:schemeClr val="bg1"/>
                </a:solidFill>
              </a:rPr>
              <a:t>Podcasting Tips</a:t>
            </a:r>
          </a:p>
        </p:txBody>
      </p:sp>
      <p:sp>
        <p:nvSpPr>
          <p:cNvPr id="13" name="Text Placeholder 4">
            <a:extLst>
              <a:ext uri="{FF2B5EF4-FFF2-40B4-BE49-F238E27FC236}">
                <a16:creationId xmlns:a16="http://schemas.microsoft.com/office/drawing/2014/main" id="{BC1236DA-4FA5-93A0-4F57-585BA2E3D2F5}"/>
              </a:ext>
            </a:extLst>
          </p:cNvPr>
          <p:cNvSpPr txBox="1">
            <a:spLocks/>
          </p:cNvSpPr>
          <p:nvPr/>
        </p:nvSpPr>
        <p:spPr>
          <a:xfrm>
            <a:off x="4216401" y="13898"/>
            <a:ext cx="4461276" cy="3059299"/>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b="1" dirty="0">
                <a:solidFill>
                  <a:schemeClr val="bg1"/>
                </a:solidFill>
                <a:latin typeface="Verdana" panose="020B0604030504040204" pitchFamily="34" charset="0"/>
                <a:ea typeface="Verdana" panose="020B0604030504040204" pitchFamily="34" charset="0"/>
              </a:rPr>
              <a:t>Planning</a:t>
            </a:r>
          </a:p>
          <a:p>
            <a:pPr>
              <a:lnSpc>
                <a:spcPct val="100000"/>
              </a:lnSpc>
              <a:spcBef>
                <a:spcPts val="0"/>
              </a:spcBef>
              <a:spcAft>
                <a:spcPts val="600"/>
              </a:spcAft>
            </a:pPr>
            <a:r>
              <a:rPr lang="en-US" sz="1400" dirty="0">
                <a:solidFill>
                  <a:schemeClr val="bg1"/>
                </a:solidFill>
                <a:latin typeface="Verdana" panose="020B0604030504040204" pitchFamily="34" charset="0"/>
                <a:ea typeface="Verdana" panose="020B0604030504040204" pitchFamily="34" charset="0"/>
              </a:rPr>
              <a:t>Find your format </a:t>
            </a:r>
          </a:p>
          <a:p>
            <a:pPr>
              <a:lnSpc>
                <a:spcPct val="100000"/>
              </a:lnSpc>
              <a:spcBef>
                <a:spcPts val="0"/>
              </a:spcBef>
              <a:spcAft>
                <a:spcPts val="600"/>
              </a:spcAft>
            </a:pPr>
            <a:r>
              <a:rPr lang="en-US" sz="1400" dirty="0">
                <a:solidFill>
                  <a:schemeClr val="bg1"/>
                </a:solidFill>
                <a:latin typeface="Verdana" panose="020B0604030504040204" pitchFamily="34" charset="0"/>
                <a:ea typeface="Verdana" panose="020B0604030504040204" pitchFamily="34" charset="0"/>
              </a:rPr>
              <a:t>Select your host(s)</a:t>
            </a:r>
          </a:p>
          <a:p>
            <a:pPr marL="0" indent="0">
              <a:lnSpc>
                <a:spcPct val="100000"/>
              </a:lnSpc>
              <a:spcBef>
                <a:spcPts val="0"/>
              </a:spcBef>
              <a:spcAft>
                <a:spcPts val="600"/>
              </a:spcAft>
              <a:buNone/>
            </a:pPr>
            <a:endParaRPr lang="en-US" sz="1400" dirty="0">
              <a:solidFill>
                <a:schemeClr val="bg1"/>
              </a:solidFill>
              <a:latin typeface="Verdana" panose="020B0604030504040204" pitchFamily="34" charset="0"/>
              <a:ea typeface="Verdana" panose="020B0604030504040204" pitchFamily="34" charset="0"/>
            </a:endParaRPr>
          </a:p>
          <a:p>
            <a:pPr marL="0" indent="0">
              <a:lnSpc>
                <a:spcPct val="100000"/>
              </a:lnSpc>
              <a:spcBef>
                <a:spcPts val="0"/>
              </a:spcBef>
              <a:spcAft>
                <a:spcPts val="600"/>
              </a:spcAft>
              <a:buNone/>
            </a:pPr>
            <a:r>
              <a:rPr lang="en-US" sz="1400" b="1" dirty="0">
                <a:solidFill>
                  <a:schemeClr val="bg1"/>
                </a:solidFill>
                <a:latin typeface="Verdana" panose="020B0604030504040204" pitchFamily="34" charset="0"/>
                <a:ea typeface="Verdana" panose="020B0604030504040204" pitchFamily="34" charset="0"/>
              </a:rPr>
              <a:t>Equipment </a:t>
            </a:r>
          </a:p>
          <a:p>
            <a:pPr>
              <a:lnSpc>
                <a:spcPct val="100000"/>
              </a:lnSpc>
              <a:spcBef>
                <a:spcPts val="0"/>
              </a:spcBef>
              <a:spcAft>
                <a:spcPts val="600"/>
              </a:spcAft>
            </a:pPr>
            <a:r>
              <a:rPr lang="en-US" sz="1400" dirty="0">
                <a:solidFill>
                  <a:schemeClr val="bg1"/>
                </a:solidFill>
                <a:latin typeface="Verdana" panose="020B0604030504040204" pitchFamily="34" charset="0"/>
                <a:ea typeface="Verdana" panose="020B0604030504040204" pitchFamily="34" charset="0"/>
              </a:rPr>
              <a:t>Microphone and headphones preferred</a:t>
            </a:r>
          </a:p>
          <a:p>
            <a:pPr>
              <a:lnSpc>
                <a:spcPct val="100000"/>
              </a:lnSpc>
              <a:spcBef>
                <a:spcPts val="0"/>
              </a:spcBef>
              <a:spcAft>
                <a:spcPts val="600"/>
              </a:spcAft>
            </a:pPr>
            <a:r>
              <a:rPr lang="en-US" sz="1400" dirty="0">
                <a:solidFill>
                  <a:schemeClr val="bg1"/>
                </a:solidFill>
                <a:latin typeface="Verdana" panose="020B0604030504040204" pitchFamily="34" charset="0"/>
                <a:ea typeface="Verdana" panose="020B0604030504040204" pitchFamily="34" charset="0"/>
              </a:rPr>
              <a:t>Recording platform (Audacity, </a:t>
            </a:r>
            <a:r>
              <a:rPr lang="en-US" sz="1400" dirty="0" err="1">
                <a:solidFill>
                  <a:schemeClr val="bg1"/>
                </a:solidFill>
                <a:latin typeface="Verdana" panose="020B0604030504040204" pitchFamily="34" charset="0"/>
                <a:ea typeface="Verdana" panose="020B0604030504040204" pitchFamily="34" charset="0"/>
              </a:rPr>
              <a:t>Zencastr</a:t>
            </a:r>
            <a:r>
              <a:rPr lang="en-US" sz="1400" dirty="0">
                <a:solidFill>
                  <a:schemeClr val="bg1"/>
                </a:solidFill>
                <a:latin typeface="Verdana" panose="020B0604030504040204" pitchFamily="34" charset="0"/>
                <a:ea typeface="Verdana" panose="020B0604030504040204" pitchFamily="34" charset="0"/>
              </a:rPr>
              <a:t>, GarageBand, Zoom/MS Teams, Audio)</a:t>
            </a:r>
          </a:p>
          <a:p>
            <a:pPr>
              <a:lnSpc>
                <a:spcPct val="100000"/>
              </a:lnSpc>
              <a:spcBef>
                <a:spcPts val="0"/>
              </a:spcBef>
              <a:spcAft>
                <a:spcPts val="600"/>
              </a:spcAft>
            </a:pPr>
            <a:r>
              <a:rPr lang="en-US" sz="1400" dirty="0">
                <a:solidFill>
                  <a:schemeClr val="bg1"/>
                </a:solidFill>
                <a:latin typeface="Verdana" panose="020B0604030504040204" pitchFamily="34" charset="0"/>
                <a:ea typeface="Verdana" panose="020B0604030504040204" pitchFamily="34" charset="0"/>
              </a:rPr>
              <a:t>Decide on your RSS feed directories (Apple, Spotify, Google)</a:t>
            </a:r>
          </a:p>
          <a:p>
            <a:pPr marL="0" indent="0">
              <a:lnSpc>
                <a:spcPct val="100000"/>
              </a:lnSpc>
              <a:spcBef>
                <a:spcPts val="0"/>
              </a:spcBef>
              <a:spcAft>
                <a:spcPts val="600"/>
              </a:spcAft>
              <a:buNone/>
            </a:pPr>
            <a:endParaRPr lang="en-US" sz="1400" b="1" dirty="0">
              <a:solidFill>
                <a:schemeClr val="bg1"/>
              </a:solidFill>
              <a:latin typeface="Verdana" panose="020B0604030504040204" pitchFamily="34" charset="0"/>
              <a:ea typeface="Verdana" panose="020B0604030504040204" pitchFamily="34" charset="0"/>
            </a:endParaRPr>
          </a:p>
          <a:p>
            <a:pPr marL="0" indent="0">
              <a:lnSpc>
                <a:spcPct val="100000"/>
              </a:lnSpc>
              <a:spcBef>
                <a:spcPts val="0"/>
              </a:spcBef>
              <a:spcAft>
                <a:spcPts val="600"/>
              </a:spcAft>
              <a:buNone/>
            </a:pPr>
            <a:r>
              <a:rPr lang="en-US" sz="1400" b="1" dirty="0">
                <a:solidFill>
                  <a:schemeClr val="bg1"/>
                </a:solidFill>
                <a:latin typeface="Verdana" panose="020B0604030504040204" pitchFamily="34" charset="0"/>
                <a:ea typeface="Verdana" panose="020B0604030504040204" pitchFamily="34" charset="0"/>
              </a:rPr>
              <a:t>Promotion</a:t>
            </a:r>
          </a:p>
          <a:p>
            <a:pPr>
              <a:lnSpc>
                <a:spcPct val="100000"/>
              </a:lnSpc>
              <a:spcBef>
                <a:spcPts val="0"/>
              </a:spcBef>
              <a:spcAft>
                <a:spcPts val="600"/>
              </a:spcAft>
            </a:pPr>
            <a:r>
              <a:rPr lang="en-US" sz="1400" dirty="0">
                <a:solidFill>
                  <a:schemeClr val="bg1"/>
                </a:solidFill>
                <a:latin typeface="Verdana" panose="020B0604030504040204" pitchFamily="34" charset="0"/>
                <a:ea typeface="Verdana" panose="020B0604030504040204" pitchFamily="34" charset="0"/>
              </a:rPr>
              <a:t>Consider internal and external communication </a:t>
            </a:r>
          </a:p>
          <a:p>
            <a:pPr>
              <a:lnSpc>
                <a:spcPct val="100000"/>
              </a:lnSpc>
              <a:spcBef>
                <a:spcPts val="0"/>
              </a:spcBef>
              <a:spcAft>
                <a:spcPts val="600"/>
              </a:spcAft>
            </a:pPr>
            <a:r>
              <a:rPr lang="en-US" sz="1400" dirty="0">
                <a:solidFill>
                  <a:schemeClr val="bg1"/>
                </a:solidFill>
                <a:latin typeface="Verdana" panose="020B0604030504040204" pitchFamily="34" charset="0"/>
                <a:ea typeface="Verdana" panose="020B0604030504040204" pitchFamily="34" charset="0"/>
              </a:rPr>
              <a:t>Be consistent with a regular schedule </a:t>
            </a:r>
          </a:p>
          <a:p>
            <a:pPr>
              <a:lnSpc>
                <a:spcPct val="100000"/>
              </a:lnSpc>
              <a:spcBef>
                <a:spcPts val="0"/>
              </a:spcBef>
              <a:spcAft>
                <a:spcPts val="600"/>
              </a:spcAft>
            </a:pPr>
            <a:r>
              <a:rPr lang="en-US" sz="1400" dirty="0">
                <a:solidFill>
                  <a:schemeClr val="bg1"/>
                </a:solidFill>
                <a:latin typeface="Verdana" panose="020B0604030504040204" pitchFamily="34" charset="0"/>
                <a:ea typeface="Verdana" panose="020B0604030504040204" pitchFamily="34" charset="0"/>
              </a:rPr>
              <a:t>Track your analytics </a:t>
            </a:r>
          </a:p>
          <a:p>
            <a:pPr marL="457200" indent="-457200">
              <a:lnSpc>
                <a:spcPct val="100000"/>
              </a:lnSpc>
              <a:spcBef>
                <a:spcPts val="600"/>
              </a:spcBef>
              <a:spcAft>
                <a:spcPts val="600"/>
              </a:spcAft>
              <a:buFont typeface="+mj-lt"/>
              <a:buAutoNum type="arabicPeriod"/>
            </a:pPr>
            <a:endParaRPr lang="en-US" sz="1600" b="1" dirty="0">
              <a:solidFill>
                <a:schemeClr val="bg1"/>
              </a:solidFill>
              <a:latin typeface="Verdana" panose="020B0604030504040204" pitchFamily="34" charset="0"/>
              <a:ea typeface="Verdana" panose="020B0604030504040204" pitchFamily="34" charset="0"/>
            </a:endParaRPr>
          </a:p>
        </p:txBody>
      </p:sp>
      <p:pic>
        <p:nvPicPr>
          <p:cNvPr id="3" name="Picture 2" descr="Studio microphone">
            <a:extLst>
              <a:ext uri="{FF2B5EF4-FFF2-40B4-BE49-F238E27FC236}">
                <a16:creationId xmlns:a16="http://schemas.microsoft.com/office/drawing/2014/main" id="{933BF4AA-D6DE-8F7F-DF9B-F858F1838BC2}"/>
              </a:ext>
            </a:extLst>
          </p:cNvPr>
          <p:cNvPicPr>
            <a:picLocks noChangeAspect="1"/>
          </p:cNvPicPr>
          <p:nvPr/>
        </p:nvPicPr>
        <p:blipFill rotWithShape="1">
          <a:blip r:embed="rId2">
            <a:alphaModFix amt="20000"/>
          </a:blip>
          <a:srcRect l="69345"/>
          <a:stretch/>
        </p:blipFill>
        <p:spPr>
          <a:xfrm>
            <a:off x="6910466" y="-112351"/>
            <a:ext cx="2273344" cy="4706120"/>
          </a:xfrm>
          <a:prstGeom prst="rect">
            <a:avLst/>
          </a:prstGeom>
        </p:spPr>
      </p:pic>
    </p:spTree>
    <p:extLst>
      <p:ext uri="{BB962C8B-B14F-4D97-AF65-F5344CB8AC3E}">
        <p14:creationId xmlns:p14="http://schemas.microsoft.com/office/powerpoint/2010/main" val="699045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57050EBF-3DDE-E812-7D44-5EF6AD078746}"/>
              </a:ext>
            </a:extLst>
          </p:cNvPr>
          <p:cNvPicPr>
            <a:picLocks noChangeAspect="1"/>
          </p:cNvPicPr>
          <p:nvPr/>
        </p:nvPicPr>
        <p:blipFill>
          <a:blip r:embed="rId3">
            <a:duotone>
              <a:schemeClr val="bg2">
                <a:shade val="45000"/>
                <a:satMod val="135000"/>
              </a:schemeClr>
              <a:prstClr val="white"/>
            </a:duotone>
            <a:alphaModFix amt="70000"/>
            <a:extLst>
              <a:ext uri="{837473B0-CC2E-450A-ABE3-18F120FF3D39}">
                <a1611:picAttrSrcUrl xmlns:a1611="http://schemas.microsoft.com/office/drawing/2016/11/main" r:id="rId4"/>
              </a:ext>
            </a:extLst>
          </a:blip>
          <a:stretch>
            <a:fillRect/>
          </a:stretch>
        </p:blipFill>
        <p:spPr>
          <a:xfrm>
            <a:off x="0" y="0"/>
            <a:ext cx="4372483" cy="4737938"/>
          </a:xfrm>
          <a:prstGeom prst="rect">
            <a:avLst/>
          </a:prstGeom>
          <a:noFill/>
        </p:spPr>
      </p:pic>
      <p:sp>
        <p:nvSpPr>
          <p:cNvPr id="5" name="Text Placeholder 4">
            <a:extLst>
              <a:ext uri="{FF2B5EF4-FFF2-40B4-BE49-F238E27FC236}">
                <a16:creationId xmlns:a16="http://schemas.microsoft.com/office/drawing/2014/main" id="{8F096F8F-628C-EDBF-853F-9EAF7A947B2A}"/>
              </a:ext>
            </a:extLst>
          </p:cNvPr>
          <p:cNvSpPr>
            <a:spLocks noGrp="1"/>
          </p:cNvSpPr>
          <p:nvPr>
            <p:ph type="body" sz="quarter" idx="3"/>
          </p:nvPr>
        </p:nvSpPr>
        <p:spPr>
          <a:xfrm>
            <a:off x="4771519" y="285483"/>
            <a:ext cx="4158170" cy="4572534"/>
          </a:xfrm>
        </p:spPr>
        <p:txBody>
          <a:bodyPr/>
          <a:lstStyle/>
          <a:p>
            <a:r>
              <a:rPr lang="en-US" sz="1400" b="1" dirty="0">
                <a:solidFill>
                  <a:srgbClr val="003B5C"/>
                </a:solidFill>
              </a:rPr>
              <a:t>Digital dissemination can be a resource for staying current on research, connecting with colleagues, and engaging in professional discussions.</a:t>
            </a:r>
          </a:p>
          <a:p>
            <a:endParaRPr lang="en-US" sz="1400" b="1" dirty="0">
              <a:solidFill>
                <a:srgbClr val="003B5C"/>
              </a:solidFill>
            </a:endParaRPr>
          </a:p>
          <a:p>
            <a:r>
              <a:rPr lang="en-US" sz="1400" b="1" dirty="0">
                <a:solidFill>
                  <a:srgbClr val="003B5C"/>
                </a:solidFill>
              </a:rPr>
              <a:t>Content Hubs &amp; Blogs</a:t>
            </a:r>
          </a:p>
          <a:p>
            <a:pPr marL="285750" indent="-285750">
              <a:buFont typeface="Arial" panose="020B0604020202020204" pitchFamily="34" charset="0"/>
              <a:buChar char="•"/>
            </a:pPr>
            <a:r>
              <a:rPr lang="en-US" sz="1400" dirty="0">
                <a:solidFill>
                  <a:srgbClr val="003B5C"/>
                </a:solidFill>
              </a:rPr>
              <a:t>Professional forums often sponsored by specialty organizations </a:t>
            </a:r>
          </a:p>
          <a:p>
            <a:pPr marL="285750" indent="-285750">
              <a:buFont typeface="Arial" panose="020B0604020202020204" pitchFamily="34" charset="0"/>
              <a:buChar char="•"/>
            </a:pPr>
            <a:endParaRPr lang="en-US" sz="1400" b="1" dirty="0">
              <a:solidFill>
                <a:srgbClr val="003B5C"/>
              </a:solidFill>
            </a:endParaRPr>
          </a:p>
          <a:p>
            <a:r>
              <a:rPr lang="en-US" sz="1400" b="1" dirty="0">
                <a:solidFill>
                  <a:srgbClr val="003B5C"/>
                </a:solidFill>
              </a:rPr>
              <a:t>Online Community</a:t>
            </a:r>
          </a:p>
          <a:p>
            <a:pPr marL="285750" indent="-285750">
              <a:buFont typeface="Arial" panose="020B0604020202020204" pitchFamily="34" charset="0"/>
              <a:buChar char="•"/>
            </a:pPr>
            <a:r>
              <a:rPr lang="en-US" sz="1400" dirty="0">
                <a:solidFill>
                  <a:srgbClr val="003B5C"/>
                </a:solidFill>
              </a:rPr>
              <a:t>Discussion forums, listservs, group discussions</a:t>
            </a:r>
          </a:p>
          <a:p>
            <a:endParaRPr lang="en-US" sz="1400" b="1" dirty="0">
              <a:solidFill>
                <a:srgbClr val="003B5C"/>
              </a:solidFill>
            </a:endParaRPr>
          </a:p>
          <a:p>
            <a:r>
              <a:rPr lang="en-US" sz="1400" b="1" dirty="0">
                <a:solidFill>
                  <a:srgbClr val="003B5C"/>
                </a:solidFill>
              </a:rPr>
              <a:t>Social Media</a:t>
            </a:r>
          </a:p>
          <a:p>
            <a:pPr marL="285750" indent="-285750">
              <a:buFont typeface="Arial" panose="020B0604020202020204" pitchFamily="34" charset="0"/>
              <a:buChar char="•"/>
            </a:pPr>
            <a:r>
              <a:rPr lang="en-US" sz="1400" dirty="0">
                <a:solidFill>
                  <a:srgbClr val="003B5C"/>
                </a:solidFill>
              </a:rPr>
              <a:t>Academic Twitter (also known as “X”)</a:t>
            </a:r>
          </a:p>
          <a:p>
            <a:pPr marL="285750" indent="-285750">
              <a:buFont typeface="Arial" panose="020B0604020202020204" pitchFamily="34" charset="0"/>
              <a:buChar char="•"/>
            </a:pPr>
            <a:r>
              <a:rPr lang="en-US" sz="1400" dirty="0">
                <a:solidFill>
                  <a:srgbClr val="003B5C"/>
                </a:solidFill>
              </a:rPr>
              <a:t>YouTube </a:t>
            </a:r>
          </a:p>
          <a:p>
            <a:endParaRPr lang="en-US" sz="1800" dirty="0">
              <a:solidFill>
                <a:srgbClr val="003B5C"/>
              </a:solidFill>
            </a:endParaRPr>
          </a:p>
        </p:txBody>
      </p:sp>
      <p:sp>
        <p:nvSpPr>
          <p:cNvPr id="2" name="Title 3">
            <a:extLst>
              <a:ext uri="{FF2B5EF4-FFF2-40B4-BE49-F238E27FC236}">
                <a16:creationId xmlns:a16="http://schemas.microsoft.com/office/drawing/2014/main" id="{E3B57E11-0521-D3D6-B6F4-254DC632B4BF}"/>
              </a:ext>
            </a:extLst>
          </p:cNvPr>
          <p:cNvSpPr>
            <a:spLocks noGrp="1"/>
          </p:cNvSpPr>
          <p:nvPr>
            <p:ph type="title"/>
          </p:nvPr>
        </p:nvSpPr>
        <p:spPr>
          <a:xfrm>
            <a:off x="92360" y="1393308"/>
            <a:ext cx="4479641" cy="1421928"/>
          </a:xfrm>
        </p:spPr>
        <p:txBody>
          <a:bodyPr/>
          <a:lstStyle/>
          <a:p>
            <a:pPr algn="ctr"/>
            <a:r>
              <a:rPr lang="en-US" sz="3200" dirty="0"/>
              <a:t>OTHER </a:t>
            </a:r>
            <a:br>
              <a:rPr lang="en-US" sz="3200" dirty="0"/>
            </a:br>
            <a:r>
              <a:rPr lang="en-US" sz="3200" dirty="0"/>
              <a:t>DIGITAL DISSEMINATION</a:t>
            </a:r>
          </a:p>
        </p:txBody>
      </p:sp>
    </p:spTree>
    <p:extLst>
      <p:ext uri="{BB962C8B-B14F-4D97-AF65-F5344CB8AC3E}">
        <p14:creationId xmlns:p14="http://schemas.microsoft.com/office/powerpoint/2010/main" val="2776531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24E722-3664-626B-D15F-7C16846CB7F7}"/>
              </a:ext>
            </a:extLst>
          </p:cNvPr>
          <p:cNvSpPr/>
          <p:nvPr/>
        </p:nvSpPr>
        <p:spPr>
          <a:xfrm>
            <a:off x="0" y="-112351"/>
            <a:ext cx="9144000" cy="4706120"/>
          </a:xfrm>
          <a:prstGeom prst="rect">
            <a:avLst/>
          </a:prstGeom>
          <a:solidFill>
            <a:srgbClr val="00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25000"/>
          </a:p>
        </p:txBody>
      </p:sp>
      <p:sp>
        <p:nvSpPr>
          <p:cNvPr id="12" name="Title 3">
            <a:extLst>
              <a:ext uri="{FF2B5EF4-FFF2-40B4-BE49-F238E27FC236}">
                <a16:creationId xmlns:a16="http://schemas.microsoft.com/office/drawing/2014/main" id="{C48D845E-F6F0-C4BC-3E92-87B52378F7B9}"/>
              </a:ext>
            </a:extLst>
          </p:cNvPr>
          <p:cNvSpPr>
            <a:spLocks noGrp="1"/>
          </p:cNvSpPr>
          <p:nvPr>
            <p:ph type="title"/>
          </p:nvPr>
        </p:nvSpPr>
        <p:spPr>
          <a:xfrm>
            <a:off x="428519" y="1393293"/>
            <a:ext cx="3359363" cy="1588127"/>
          </a:xfrm>
        </p:spPr>
        <p:txBody>
          <a:bodyPr/>
          <a:lstStyle/>
          <a:p>
            <a:r>
              <a:rPr lang="en-US" dirty="0">
                <a:solidFill>
                  <a:schemeClr val="bg1"/>
                </a:solidFill>
              </a:rPr>
              <a:t>Navigating the Digital Highway</a:t>
            </a:r>
          </a:p>
        </p:txBody>
      </p:sp>
      <p:sp>
        <p:nvSpPr>
          <p:cNvPr id="13" name="Text Placeholder 4">
            <a:extLst>
              <a:ext uri="{FF2B5EF4-FFF2-40B4-BE49-F238E27FC236}">
                <a16:creationId xmlns:a16="http://schemas.microsoft.com/office/drawing/2014/main" id="{BC1236DA-4FA5-93A0-4F57-585BA2E3D2F5}"/>
              </a:ext>
            </a:extLst>
          </p:cNvPr>
          <p:cNvSpPr txBox="1">
            <a:spLocks/>
          </p:cNvSpPr>
          <p:nvPr/>
        </p:nvSpPr>
        <p:spPr>
          <a:xfrm>
            <a:off x="4216401" y="99788"/>
            <a:ext cx="4804227" cy="3059299"/>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lnSpc>
                <a:spcPct val="150000"/>
              </a:lnSpc>
              <a:spcBef>
                <a:spcPts val="0"/>
              </a:spcBef>
              <a:buAutoNum type="arabicPeriod"/>
            </a:pPr>
            <a:r>
              <a:rPr lang="en-US" sz="1400" b="1" dirty="0">
                <a:solidFill>
                  <a:schemeClr val="bg1"/>
                </a:solidFill>
                <a:latin typeface="Verdana" panose="020B0604030504040204" pitchFamily="34" charset="0"/>
                <a:ea typeface="Verdana" panose="020B0604030504040204" pitchFamily="34" charset="0"/>
              </a:rPr>
              <a:t>Commit and continue to show up</a:t>
            </a:r>
          </a:p>
          <a:p>
            <a:pPr marL="342900" indent="-342900">
              <a:lnSpc>
                <a:spcPct val="150000"/>
              </a:lnSpc>
              <a:spcBef>
                <a:spcPts val="0"/>
              </a:spcBef>
              <a:buAutoNum type="arabicPeriod"/>
            </a:pPr>
            <a:r>
              <a:rPr lang="en-US" sz="1400" b="1" dirty="0">
                <a:solidFill>
                  <a:schemeClr val="bg1"/>
                </a:solidFill>
                <a:latin typeface="Verdana" panose="020B0604030504040204" pitchFamily="34" charset="0"/>
                <a:ea typeface="Verdana" panose="020B0604030504040204" pitchFamily="34" charset="0"/>
              </a:rPr>
              <a:t>Enhance your engagement through likes, commenting, and re-posts</a:t>
            </a:r>
          </a:p>
          <a:p>
            <a:pPr marL="342900" indent="-342900">
              <a:lnSpc>
                <a:spcPct val="150000"/>
              </a:lnSpc>
              <a:spcBef>
                <a:spcPts val="0"/>
              </a:spcBef>
              <a:buFont typeface="Arial" panose="020B0604020202020204" pitchFamily="34" charset="0"/>
              <a:buAutoNum type="arabicPeriod"/>
            </a:pPr>
            <a:r>
              <a:rPr lang="en-US" sz="1400" b="1" dirty="0">
                <a:solidFill>
                  <a:schemeClr val="bg1"/>
                </a:solidFill>
                <a:latin typeface="Verdana" panose="020B0604030504040204" pitchFamily="34" charset="0"/>
                <a:ea typeface="Verdana" panose="020B0604030504040204" pitchFamily="34" charset="0"/>
              </a:rPr>
              <a:t>Embrace feedback from your audience and peers </a:t>
            </a:r>
          </a:p>
          <a:p>
            <a:pPr marL="342900" indent="-342900">
              <a:lnSpc>
                <a:spcPct val="150000"/>
              </a:lnSpc>
              <a:spcBef>
                <a:spcPts val="0"/>
              </a:spcBef>
              <a:buFont typeface="Arial" panose="020B0604020202020204" pitchFamily="34" charset="0"/>
              <a:buAutoNum type="arabicPeriod"/>
            </a:pPr>
            <a:r>
              <a:rPr lang="en-US" sz="1400" b="1" dirty="0">
                <a:solidFill>
                  <a:schemeClr val="bg1"/>
                </a:solidFill>
                <a:latin typeface="Verdana" panose="020B0604030504040204" pitchFamily="34" charset="0"/>
                <a:ea typeface="Verdana" panose="020B0604030504040204" pitchFamily="34" charset="0"/>
              </a:rPr>
              <a:t>Follow forum guidelines </a:t>
            </a:r>
          </a:p>
          <a:p>
            <a:pPr marL="342900" indent="-342900">
              <a:lnSpc>
                <a:spcPct val="150000"/>
              </a:lnSpc>
              <a:spcBef>
                <a:spcPts val="0"/>
              </a:spcBef>
              <a:buFont typeface="Arial" panose="020B0604020202020204" pitchFamily="34" charset="0"/>
              <a:buAutoNum type="arabicPeriod"/>
            </a:pPr>
            <a:r>
              <a:rPr lang="en-US" sz="1400" b="1" dirty="0">
                <a:solidFill>
                  <a:schemeClr val="bg1"/>
                </a:solidFill>
                <a:latin typeface="Verdana" panose="020B0604030504040204" pitchFamily="34" charset="0"/>
                <a:ea typeface="Verdana" panose="020B0604030504040204" pitchFamily="34" charset="0"/>
              </a:rPr>
              <a:t>Incorporate visual content and multi-media</a:t>
            </a:r>
          </a:p>
          <a:p>
            <a:pPr marL="342900" indent="-342900">
              <a:lnSpc>
                <a:spcPct val="150000"/>
              </a:lnSpc>
              <a:spcBef>
                <a:spcPts val="0"/>
              </a:spcBef>
              <a:buFont typeface="Arial" panose="020B0604020202020204" pitchFamily="34" charset="0"/>
              <a:buAutoNum type="arabicPeriod"/>
            </a:pPr>
            <a:r>
              <a:rPr lang="en-US" sz="1400" b="1" dirty="0">
                <a:solidFill>
                  <a:schemeClr val="bg1"/>
                </a:solidFill>
                <a:latin typeface="Verdana" panose="020B0604030504040204" pitchFamily="34" charset="0"/>
                <a:ea typeface="Verdana" panose="020B0604030504040204" pitchFamily="34" charset="0"/>
              </a:rPr>
              <a:t>Select a hashtag strategy when appropriate </a:t>
            </a:r>
          </a:p>
          <a:p>
            <a:pPr marL="342900" indent="-342900">
              <a:lnSpc>
                <a:spcPct val="150000"/>
              </a:lnSpc>
              <a:spcBef>
                <a:spcPts val="0"/>
              </a:spcBef>
              <a:buFont typeface="Arial" panose="020B0604020202020204" pitchFamily="34" charset="0"/>
              <a:buAutoNum type="arabicPeriod"/>
            </a:pPr>
            <a:r>
              <a:rPr lang="en-US" sz="1400" b="1" dirty="0">
                <a:solidFill>
                  <a:schemeClr val="bg1"/>
                </a:solidFill>
                <a:latin typeface="Verdana" panose="020B0604030504040204" pitchFamily="34" charset="0"/>
                <a:ea typeface="Verdana" panose="020B0604030504040204" pitchFamily="34" charset="0"/>
              </a:rPr>
              <a:t>Spend some time lurking and learning</a:t>
            </a:r>
          </a:p>
          <a:p>
            <a:pPr marL="342900" indent="-342900">
              <a:lnSpc>
                <a:spcPct val="150000"/>
              </a:lnSpc>
              <a:spcBef>
                <a:spcPts val="0"/>
              </a:spcBef>
              <a:buAutoNum type="arabicPeriod"/>
            </a:pPr>
            <a:r>
              <a:rPr lang="en-US" sz="1400" b="1" dirty="0">
                <a:solidFill>
                  <a:schemeClr val="bg1"/>
                </a:solidFill>
                <a:latin typeface="Verdana" panose="020B0604030504040204" pitchFamily="34" charset="0"/>
                <a:ea typeface="Verdana" panose="020B0604030504040204" pitchFamily="34" charset="0"/>
              </a:rPr>
              <a:t>Strike a balance of content creation, contribution and self-promotion </a:t>
            </a:r>
          </a:p>
          <a:p>
            <a:pPr marL="342900" indent="-342900">
              <a:lnSpc>
                <a:spcPct val="150000"/>
              </a:lnSpc>
              <a:spcBef>
                <a:spcPts val="0"/>
              </a:spcBef>
              <a:buAutoNum type="arabicPeriod"/>
            </a:pPr>
            <a:endParaRPr lang="en-US" sz="1400" dirty="0">
              <a:solidFill>
                <a:schemeClr val="bg1"/>
              </a:solidFill>
              <a:latin typeface="Verdana" panose="020B0604030504040204" pitchFamily="34" charset="0"/>
              <a:ea typeface="Verdana" panose="020B0604030504040204" pitchFamily="34" charset="0"/>
            </a:endParaRPr>
          </a:p>
          <a:p>
            <a:pPr marL="457200" indent="-457200">
              <a:lnSpc>
                <a:spcPct val="150000"/>
              </a:lnSpc>
              <a:spcBef>
                <a:spcPts val="600"/>
              </a:spcBef>
              <a:spcAft>
                <a:spcPts val="600"/>
              </a:spcAft>
              <a:buFont typeface="+mj-lt"/>
              <a:buAutoNum type="arabicPeriod"/>
            </a:pPr>
            <a:endParaRPr lang="en-US" sz="1600" b="1" dirty="0">
              <a:solidFill>
                <a:schemeClr val="bg1"/>
              </a:solidFill>
              <a:latin typeface="Verdana" panose="020B0604030504040204" pitchFamily="34" charset="0"/>
              <a:ea typeface="Verdana" panose="020B0604030504040204" pitchFamily="34" charset="0"/>
            </a:endParaRPr>
          </a:p>
        </p:txBody>
      </p:sp>
      <p:pic>
        <p:nvPicPr>
          <p:cNvPr id="4" name="Picture 3" descr="Open road in the middle of nowhere">
            <a:extLst>
              <a:ext uri="{FF2B5EF4-FFF2-40B4-BE49-F238E27FC236}">
                <a16:creationId xmlns:a16="http://schemas.microsoft.com/office/drawing/2014/main" id="{A494108A-017C-C6C7-ADE3-6EB821AEECFB}"/>
              </a:ext>
            </a:extLst>
          </p:cNvPr>
          <p:cNvPicPr>
            <a:picLocks noChangeAspect="1"/>
          </p:cNvPicPr>
          <p:nvPr/>
        </p:nvPicPr>
        <p:blipFill>
          <a:blip r:embed="rId2">
            <a:alphaModFix amt="35000"/>
          </a:blip>
          <a:stretch>
            <a:fillRect/>
          </a:stretch>
        </p:blipFill>
        <p:spPr>
          <a:xfrm>
            <a:off x="0" y="-112351"/>
            <a:ext cx="9143999" cy="4619037"/>
          </a:xfrm>
          <a:prstGeom prst="rect">
            <a:avLst/>
          </a:prstGeom>
        </p:spPr>
      </p:pic>
    </p:spTree>
    <p:extLst>
      <p:ext uri="{BB962C8B-B14F-4D97-AF65-F5344CB8AC3E}">
        <p14:creationId xmlns:p14="http://schemas.microsoft.com/office/powerpoint/2010/main" val="2302446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A close-up of a wallpaper&#10;&#10;Description automatically generated">
            <a:extLst>
              <a:ext uri="{FF2B5EF4-FFF2-40B4-BE49-F238E27FC236}">
                <a16:creationId xmlns:a16="http://schemas.microsoft.com/office/drawing/2014/main" id="{50B7DF48-5366-79C7-4852-175263BFF57D}"/>
              </a:ext>
            </a:extLst>
          </p:cNvPr>
          <p:cNvPicPr>
            <a:picLocks noGrp="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302" b="11302"/>
          <a:stretch>
            <a:fillRect/>
          </a:stretch>
        </p:blipFill>
        <p:spPr>
          <a:xfrm>
            <a:off x="0" y="0"/>
            <a:ext cx="9144000" cy="4718051"/>
          </a:xfrm>
          <a:prstGeom prst="rect">
            <a:avLst/>
          </a:prstGeom>
        </p:spPr>
      </p:pic>
      <p:sp>
        <p:nvSpPr>
          <p:cNvPr id="6" name="Rectangle 5">
            <a:extLst>
              <a:ext uri="{FF2B5EF4-FFF2-40B4-BE49-F238E27FC236}">
                <a16:creationId xmlns:a16="http://schemas.microsoft.com/office/drawing/2014/main" id="{94F66B7A-6EED-A24C-B3DC-76D9E1691F8D}"/>
              </a:ext>
            </a:extLst>
          </p:cNvPr>
          <p:cNvSpPr/>
          <p:nvPr/>
        </p:nvSpPr>
        <p:spPr>
          <a:xfrm>
            <a:off x="515216" y="-27094"/>
            <a:ext cx="3366655" cy="4430598"/>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314C"/>
              </a:solidFill>
              <a:effectLst/>
              <a:uLnTx/>
              <a:uFillTx/>
              <a:latin typeface="Calibri" panose="020F0502020204030204"/>
              <a:ea typeface="+mn-ea"/>
              <a:cs typeface="+mn-cs"/>
            </a:endParaRPr>
          </a:p>
        </p:txBody>
      </p:sp>
      <p:sp>
        <p:nvSpPr>
          <p:cNvPr id="11" name="Title 1"/>
          <p:cNvSpPr txBox="1">
            <a:spLocks/>
          </p:cNvSpPr>
          <p:nvPr/>
        </p:nvSpPr>
        <p:spPr>
          <a:xfrm>
            <a:off x="722887" y="3096080"/>
            <a:ext cx="2951311" cy="1122911"/>
          </a:xfrm>
          <a:prstGeom prst="rect">
            <a:avLst/>
          </a:prstGeom>
        </p:spPr>
        <p:txBody>
          <a:bodyPr lIns="91440" tIns="45720" rIns="91440" bIns="45720" anchor="b"/>
          <a:lstStyle>
            <a:lvl1pPr algn="l" defTabSz="685800" rtl="0" eaLnBrk="1" latinLnBrk="0" hangingPunct="1">
              <a:lnSpc>
                <a:spcPct val="90000"/>
              </a:lnSpc>
              <a:spcBef>
                <a:spcPct val="0"/>
              </a:spcBef>
              <a:buNone/>
              <a:defRPr sz="3000" b="1" i="0" kern="1200">
                <a:solidFill>
                  <a:schemeClr val="bg1"/>
                </a:solidFill>
                <a:latin typeface="Verdana" charset="0"/>
                <a:ea typeface="Verdana" charset="0"/>
                <a:cs typeface="Verdana"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sz="2000" dirty="0">
                <a:solidFill>
                  <a:srgbClr val="FFFFFF"/>
                </a:solidFill>
              </a:rPr>
              <a:t>Dissemination Destination Passport Resources</a:t>
            </a:r>
          </a:p>
          <a:p>
            <a:pPr marL="0" marR="0" lvl="0" indent="0" algn="l" defTabSz="685800" rtl="0" eaLnBrk="1" fontAlgn="auto" latinLnBrk="0" hangingPunct="1">
              <a:lnSpc>
                <a:spcPct val="90000"/>
              </a:lnSpc>
              <a:spcBef>
                <a:spcPct val="0"/>
              </a:spcBef>
              <a:spcAft>
                <a:spcPts val="0"/>
              </a:spcAft>
              <a:buClrTx/>
              <a:buSzTx/>
              <a:buFontTx/>
              <a:buNone/>
              <a:tabLst/>
              <a:defRPr/>
            </a:pPr>
            <a:endParaRPr lang="en-US" sz="2400" dirty="0">
              <a:solidFill>
                <a:srgbClr val="FFFFFF"/>
              </a:solidFill>
            </a:endParaRPr>
          </a:p>
          <a:p>
            <a:r>
              <a:rPr lang="en-US" sz="1400" b="1" dirty="0"/>
              <a:t>ANPD</a:t>
            </a:r>
            <a:endParaRPr lang="en-US" sz="1400" b="0" dirty="0"/>
          </a:p>
          <a:p>
            <a:pPr marL="285750" indent="-285750">
              <a:buFont typeface="Arial" panose="020B0604020202020204" pitchFamily="34" charset="0"/>
              <a:buChar char="•"/>
            </a:pPr>
            <a:r>
              <a:rPr lang="en-US" sz="1400" b="0" dirty="0"/>
              <a:t>Podcast: NPD Forecast</a:t>
            </a:r>
          </a:p>
          <a:p>
            <a:pPr marL="285750" indent="-285750">
              <a:buFont typeface="Arial" panose="020B0604020202020204" pitchFamily="34" charset="0"/>
              <a:buChar char="•"/>
            </a:pPr>
            <a:r>
              <a:rPr lang="en-US" sz="1400" b="0" dirty="0"/>
              <a:t>Content Hub: NPD in Motion </a:t>
            </a:r>
          </a:p>
          <a:p>
            <a:pPr marL="285750" indent="-285750">
              <a:buFont typeface="Arial" panose="020B0604020202020204" pitchFamily="34" charset="0"/>
              <a:buChar char="•"/>
            </a:pPr>
            <a:r>
              <a:rPr lang="en-US" sz="1400" b="0" dirty="0"/>
              <a:t>Online Community: The Neighborhood (Coming Soon!)</a:t>
            </a:r>
          </a:p>
          <a:p>
            <a:pPr marL="285750" indent="-285750">
              <a:buFont typeface="Arial" panose="020B0604020202020204" pitchFamily="34" charset="0"/>
              <a:buChar char="•"/>
            </a:pPr>
            <a:endParaRPr lang="en-US" sz="1400" b="0" dirty="0"/>
          </a:p>
          <a:p>
            <a:r>
              <a:rPr lang="en-US" sz="1400" dirty="0"/>
              <a:t>Other Resources</a:t>
            </a:r>
          </a:p>
          <a:p>
            <a:pPr marL="285750" indent="-285750">
              <a:buFont typeface="Arial" panose="020B0604020202020204" pitchFamily="34" charset="0"/>
              <a:buChar char="•"/>
            </a:pPr>
            <a:r>
              <a:rPr lang="en-US" sz="1400" b="0" dirty="0"/>
              <a:t>Podcast: ANA See You Now </a:t>
            </a:r>
          </a:p>
          <a:p>
            <a:pPr marL="285750" indent="-285750">
              <a:buFont typeface="Arial" panose="020B0604020202020204" pitchFamily="34" charset="0"/>
              <a:buChar char="•"/>
            </a:pPr>
            <a:r>
              <a:rPr lang="en-US" sz="1400" b="0" dirty="0"/>
              <a:t>Content Hub: ANA Nursing Resource Hub, NLN Nursing </a:t>
            </a:r>
            <a:r>
              <a:rPr lang="en-US" sz="1400" b="0" dirty="0" err="1"/>
              <a:t>EDge</a:t>
            </a:r>
            <a:r>
              <a:rPr lang="en-US" sz="1400" b="0" dirty="0"/>
              <a:t>, refer to specialty organization</a:t>
            </a:r>
          </a:p>
        </p:txBody>
      </p:sp>
    </p:spTree>
    <p:extLst>
      <p:ext uri="{BB962C8B-B14F-4D97-AF65-F5344CB8AC3E}">
        <p14:creationId xmlns:p14="http://schemas.microsoft.com/office/powerpoint/2010/main" val="2670647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611BC9-81B7-B9B5-B801-BA929A0E678A}"/>
              </a:ext>
            </a:extLst>
          </p:cNvPr>
          <p:cNvSpPr>
            <a:spLocks noGrp="1"/>
          </p:cNvSpPr>
          <p:nvPr>
            <p:ph type="title"/>
          </p:nvPr>
        </p:nvSpPr>
        <p:spPr>
          <a:xfrm>
            <a:off x="628650" y="1545051"/>
            <a:ext cx="7886700" cy="590931"/>
          </a:xfrm>
        </p:spPr>
        <p:txBody>
          <a:bodyPr/>
          <a:lstStyle/>
          <a:p>
            <a:r>
              <a:rPr lang="en-US" dirty="0">
                <a:solidFill>
                  <a:srgbClr val="00A5D5"/>
                </a:solidFill>
              </a:rPr>
              <a:t>Check Point</a:t>
            </a:r>
          </a:p>
        </p:txBody>
      </p:sp>
      <p:sp>
        <p:nvSpPr>
          <p:cNvPr id="5" name="Oval 4">
            <a:extLst>
              <a:ext uri="{FF2B5EF4-FFF2-40B4-BE49-F238E27FC236}">
                <a16:creationId xmlns:a16="http://schemas.microsoft.com/office/drawing/2014/main" id="{6F65FEC2-11EE-DF89-FA8D-7424C6B83CCE}"/>
              </a:ext>
            </a:extLst>
          </p:cNvPr>
          <p:cNvSpPr/>
          <p:nvPr/>
        </p:nvSpPr>
        <p:spPr>
          <a:xfrm>
            <a:off x="3942841" y="2401338"/>
            <a:ext cx="1371600" cy="1371600"/>
          </a:xfrm>
          <a:prstGeom prst="ellipse">
            <a:avLst/>
          </a:prstGeom>
          <a:solidFill>
            <a:schemeClr val="bg1"/>
          </a:solidFill>
          <a:ln>
            <a:solidFill>
              <a:srgbClr val="00A5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8AF4B06-7465-4C07-7635-1EF87C8AB92B}"/>
              </a:ext>
            </a:extLst>
          </p:cNvPr>
          <p:cNvSpPr txBox="1"/>
          <p:nvPr/>
        </p:nvSpPr>
        <p:spPr>
          <a:xfrm>
            <a:off x="4120768" y="2614947"/>
            <a:ext cx="1009396" cy="1406964"/>
          </a:xfrm>
          <a:prstGeom prst="rect">
            <a:avLst/>
          </a:prstGeom>
          <a:noFill/>
        </p:spPr>
        <p:txBody>
          <a:bodyPr wrap="square" rtlCol="0">
            <a:prstTxWarp prst="textArchUp">
              <a:avLst>
                <a:gd name="adj" fmla="val 5784581"/>
              </a:avLst>
            </a:prstTxWarp>
            <a:spAutoFit/>
          </a:bodyPr>
          <a:lstStyle/>
          <a:p>
            <a:pPr algn="ctr"/>
            <a:r>
              <a:rPr lang="en-US" dirty="0">
                <a:solidFill>
                  <a:srgbClr val="00A5D5"/>
                </a:solidFill>
                <a:latin typeface="Aptos" panose="020B0004020202020204" pitchFamily="34" charset="0"/>
                <a:ea typeface="Verdana" panose="020B0604030504040204" pitchFamily="34" charset="0"/>
              </a:rPr>
              <a:t>LONDON, UK</a:t>
            </a:r>
          </a:p>
        </p:txBody>
      </p:sp>
      <p:pic>
        <p:nvPicPr>
          <p:cNvPr id="8" name="Graphic 7" descr="Bridge scene outline">
            <a:extLst>
              <a:ext uri="{FF2B5EF4-FFF2-40B4-BE49-F238E27FC236}">
                <a16:creationId xmlns:a16="http://schemas.microsoft.com/office/drawing/2014/main" id="{9C25686B-19DB-72ED-62B5-F1E9CDDF22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42901" y="2837252"/>
            <a:ext cx="765130" cy="765130"/>
          </a:xfrm>
          <a:prstGeom prst="rect">
            <a:avLst/>
          </a:prstGeom>
        </p:spPr>
      </p:pic>
    </p:spTree>
    <p:extLst>
      <p:ext uri="{BB962C8B-B14F-4D97-AF65-F5344CB8AC3E}">
        <p14:creationId xmlns:p14="http://schemas.microsoft.com/office/powerpoint/2010/main" val="545291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57050EBF-3DDE-E812-7D44-5EF6AD078746}"/>
              </a:ext>
            </a:extLst>
          </p:cNvPr>
          <p:cNvPicPr>
            <a:picLocks noChangeAspect="1"/>
          </p:cNvPicPr>
          <p:nvPr/>
        </p:nvPicPr>
        <p:blipFill>
          <a:blip r:embed="rId3">
            <a:duotone>
              <a:schemeClr val="bg2">
                <a:shade val="45000"/>
                <a:satMod val="135000"/>
              </a:schemeClr>
              <a:prstClr val="white"/>
            </a:duotone>
            <a:alphaModFix amt="70000"/>
            <a:extLst>
              <a:ext uri="{837473B0-CC2E-450A-ABE3-18F120FF3D39}">
                <a1611:picAttrSrcUrl xmlns:a1611="http://schemas.microsoft.com/office/drawing/2016/11/main" r:id="rId4"/>
              </a:ext>
            </a:extLst>
          </a:blip>
          <a:stretch>
            <a:fillRect/>
          </a:stretch>
        </p:blipFill>
        <p:spPr>
          <a:xfrm>
            <a:off x="0" y="1"/>
            <a:ext cx="4314825" cy="4737938"/>
          </a:xfrm>
          <a:prstGeom prst="rect">
            <a:avLst/>
          </a:prstGeom>
          <a:noFill/>
        </p:spPr>
      </p:pic>
      <p:sp>
        <p:nvSpPr>
          <p:cNvPr id="5" name="Text Placeholder 4">
            <a:extLst>
              <a:ext uri="{FF2B5EF4-FFF2-40B4-BE49-F238E27FC236}">
                <a16:creationId xmlns:a16="http://schemas.microsoft.com/office/drawing/2014/main" id="{8F096F8F-628C-EDBF-853F-9EAF7A947B2A}"/>
              </a:ext>
            </a:extLst>
          </p:cNvPr>
          <p:cNvSpPr>
            <a:spLocks noGrp="1"/>
          </p:cNvSpPr>
          <p:nvPr>
            <p:ph type="body" sz="quarter" idx="3"/>
          </p:nvPr>
        </p:nvSpPr>
        <p:spPr>
          <a:xfrm>
            <a:off x="4725337" y="407080"/>
            <a:ext cx="4019280" cy="4123180"/>
          </a:xfrm>
        </p:spPr>
        <p:txBody>
          <a:bodyPr/>
          <a:lstStyle/>
          <a:p>
            <a:r>
              <a:rPr lang="en-US" sz="1800" b="1" dirty="0">
                <a:solidFill>
                  <a:srgbClr val="003B5C"/>
                </a:solidFill>
              </a:rPr>
              <a:t>Refer to the Dissemination Destination Passport Resource to map your dissemination journey!</a:t>
            </a:r>
          </a:p>
          <a:p>
            <a:endParaRPr lang="en-US" sz="1800" b="1" dirty="0">
              <a:solidFill>
                <a:srgbClr val="003B5C"/>
              </a:solidFill>
            </a:endParaRPr>
          </a:p>
          <a:p>
            <a:r>
              <a:rPr lang="en-US" sz="1800" b="1" dirty="0">
                <a:solidFill>
                  <a:srgbClr val="003B5C"/>
                </a:solidFill>
              </a:rPr>
              <a:t>Directions</a:t>
            </a:r>
            <a:endParaRPr lang="en-US" sz="2000" b="1" dirty="0">
              <a:solidFill>
                <a:srgbClr val="A4D65E"/>
              </a:solidFill>
            </a:endParaRPr>
          </a:p>
          <a:p>
            <a:pPr marL="457200" indent="-457200">
              <a:buFont typeface="+mj-lt"/>
              <a:buAutoNum type="arabicPeriod"/>
            </a:pPr>
            <a:r>
              <a:rPr lang="en-US" dirty="0">
                <a:solidFill>
                  <a:srgbClr val="003B5C"/>
                </a:solidFill>
              </a:rPr>
              <a:t>Choose your preferences: Indicate your preferred option from each category listed </a:t>
            </a:r>
          </a:p>
          <a:p>
            <a:pPr marL="457200" indent="-457200">
              <a:buFont typeface="+mj-lt"/>
              <a:buAutoNum type="arabicPeriod"/>
            </a:pPr>
            <a:r>
              <a:rPr lang="en-US" dirty="0">
                <a:solidFill>
                  <a:srgbClr val="003B5C"/>
                </a:solidFill>
              </a:rPr>
              <a:t>Calculate your totals: Sum up your selections in each of the four columns</a:t>
            </a:r>
          </a:p>
          <a:p>
            <a:pPr marL="457200" indent="-457200">
              <a:buFont typeface="+mj-lt"/>
              <a:buAutoNum type="arabicPeriod"/>
            </a:pPr>
            <a:r>
              <a:rPr lang="en-US" dirty="0">
                <a:solidFill>
                  <a:srgbClr val="003B5C"/>
                </a:solidFill>
              </a:rPr>
              <a:t>Identify your top choice: Determine the column with the highest total</a:t>
            </a:r>
          </a:p>
        </p:txBody>
      </p:sp>
      <p:sp>
        <p:nvSpPr>
          <p:cNvPr id="2" name="Title 3">
            <a:extLst>
              <a:ext uri="{FF2B5EF4-FFF2-40B4-BE49-F238E27FC236}">
                <a16:creationId xmlns:a16="http://schemas.microsoft.com/office/drawing/2014/main" id="{E3B57E11-0521-D3D6-B6F4-254DC632B4BF}"/>
              </a:ext>
            </a:extLst>
          </p:cNvPr>
          <p:cNvSpPr>
            <a:spLocks noGrp="1"/>
          </p:cNvSpPr>
          <p:nvPr>
            <p:ph type="title"/>
          </p:nvPr>
        </p:nvSpPr>
        <p:spPr>
          <a:xfrm>
            <a:off x="-82407" y="1528387"/>
            <a:ext cx="4572000" cy="1421928"/>
          </a:xfrm>
        </p:spPr>
        <p:txBody>
          <a:bodyPr/>
          <a:lstStyle/>
          <a:p>
            <a:pPr algn="ctr"/>
            <a:r>
              <a:rPr lang="en-US" sz="3200" dirty="0"/>
              <a:t>CHOOSE YOUR DISSEMINATION JOURNEY</a:t>
            </a:r>
          </a:p>
        </p:txBody>
      </p:sp>
      <p:sp>
        <p:nvSpPr>
          <p:cNvPr id="11" name="Oval 10">
            <a:extLst>
              <a:ext uri="{FF2B5EF4-FFF2-40B4-BE49-F238E27FC236}">
                <a16:creationId xmlns:a16="http://schemas.microsoft.com/office/drawing/2014/main" id="{CA803BC7-31FC-EB1B-A0EC-076762539F6F}"/>
              </a:ext>
            </a:extLst>
          </p:cNvPr>
          <p:cNvSpPr/>
          <p:nvPr/>
        </p:nvSpPr>
        <p:spPr>
          <a:xfrm>
            <a:off x="221456" y="3197578"/>
            <a:ext cx="1371600" cy="1371600"/>
          </a:xfrm>
          <a:prstGeom prst="ellipse">
            <a:avLst/>
          </a:prstGeom>
          <a:solidFill>
            <a:schemeClr val="bg1"/>
          </a:solidFill>
          <a:ln>
            <a:solidFill>
              <a:srgbClr val="00A5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A0632F7-3727-D83A-3A44-658A14E9FD4E}"/>
              </a:ext>
            </a:extLst>
          </p:cNvPr>
          <p:cNvSpPr txBox="1"/>
          <p:nvPr/>
        </p:nvSpPr>
        <p:spPr>
          <a:xfrm>
            <a:off x="399383" y="3411187"/>
            <a:ext cx="1009396" cy="1406964"/>
          </a:xfrm>
          <a:prstGeom prst="rect">
            <a:avLst/>
          </a:prstGeom>
          <a:noFill/>
        </p:spPr>
        <p:txBody>
          <a:bodyPr wrap="square" rtlCol="0">
            <a:prstTxWarp prst="textArchUp">
              <a:avLst>
                <a:gd name="adj" fmla="val 5784581"/>
              </a:avLst>
            </a:prstTxWarp>
            <a:spAutoFit/>
          </a:bodyPr>
          <a:lstStyle/>
          <a:p>
            <a:pPr algn="ctr"/>
            <a:r>
              <a:rPr lang="en-US" dirty="0">
                <a:solidFill>
                  <a:srgbClr val="00A5D5"/>
                </a:solidFill>
                <a:latin typeface="Aptos" panose="020B0004020202020204" pitchFamily="34" charset="0"/>
                <a:ea typeface="Verdana" panose="020B0604030504040204" pitchFamily="34" charset="0"/>
              </a:rPr>
              <a:t>PARIS, FR</a:t>
            </a:r>
          </a:p>
        </p:txBody>
      </p:sp>
      <p:pic>
        <p:nvPicPr>
          <p:cNvPr id="13" name="Picture 12" descr="A black and white image of a tower&#10;&#10;Description automatically generated">
            <a:extLst>
              <a:ext uri="{FF2B5EF4-FFF2-40B4-BE49-F238E27FC236}">
                <a16:creationId xmlns:a16="http://schemas.microsoft.com/office/drawing/2014/main" id="{7B2E08D0-B65C-F1F5-7078-76C354780CF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2960" y="3494780"/>
            <a:ext cx="562241" cy="904196"/>
          </a:xfrm>
          <a:prstGeom prst="rect">
            <a:avLst/>
          </a:prstGeom>
        </p:spPr>
      </p:pic>
    </p:spTree>
    <p:extLst>
      <p:ext uri="{BB962C8B-B14F-4D97-AF65-F5344CB8AC3E}">
        <p14:creationId xmlns:p14="http://schemas.microsoft.com/office/powerpoint/2010/main" val="3723207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ABAD00F-1261-D8BB-B21C-92F19075013E}"/>
              </a:ext>
            </a:extLst>
          </p:cNvPr>
          <p:cNvPicPr>
            <a:picLocks noChangeAspect="1"/>
          </p:cNvPicPr>
          <p:nvPr/>
        </p:nvPicPr>
        <p:blipFill>
          <a:blip r:embed="rId2">
            <a:duotone>
              <a:schemeClr val="bg2">
                <a:shade val="45000"/>
                <a:satMod val="135000"/>
              </a:schemeClr>
              <a:prstClr val="white"/>
            </a:duotone>
            <a:alphaModFix amt="70000"/>
            <a:extLst>
              <a:ext uri="{837473B0-CC2E-450A-ABE3-18F120FF3D39}">
                <a1611:picAttrSrcUrl xmlns:a1611="http://schemas.microsoft.com/office/drawing/2016/11/main" r:id="rId3"/>
              </a:ext>
            </a:extLst>
          </a:blip>
          <a:stretch>
            <a:fillRect/>
          </a:stretch>
        </p:blipFill>
        <p:spPr>
          <a:xfrm>
            <a:off x="1792515" y="-4332"/>
            <a:ext cx="4688114" cy="4757761"/>
          </a:xfrm>
          <a:prstGeom prst="rect">
            <a:avLst/>
          </a:prstGeom>
          <a:noFill/>
        </p:spPr>
      </p:pic>
      <p:sp>
        <p:nvSpPr>
          <p:cNvPr id="4" name="Title 3">
            <a:extLst>
              <a:ext uri="{FF2B5EF4-FFF2-40B4-BE49-F238E27FC236}">
                <a16:creationId xmlns:a16="http://schemas.microsoft.com/office/drawing/2014/main" id="{436A21BC-2D8B-B8DC-12E4-C157A21D8D40}"/>
              </a:ext>
            </a:extLst>
          </p:cNvPr>
          <p:cNvSpPr>
            <a:spLocks noGrp="1"/>
          </p:cNvSpPr>
          <p:nvPr>
            <p:ph type="title"/>
          </p:nvPr>
        </p:nvSpPr>
        <p:spPr/>
        <p:txBody>
          <a:bodyPr/>
          <a:lstStyle/>
          <a:p>
            <a:r>
              <a:rPr lang="en-US" dirty="0"/>
              <a:t>Dissemination Itinerary </a:t>
            </a:r>
          </a:p>
        </p:txBody>
      </p:sp>
      <p:graphicFrame>
        <p:nvGraphicFramePr>
          <p:cNvPr id="6" name="Table 5">
            <a:extLst>
              <a:ext uri="{FF2B5EF4-FFF2-40B4-BE49-F238E27FC236}">
                <a16:creationId xmlns:a16="http://schemas.microsoft.com/office/drawing/2014/main" id="{0846DD6A-2256-3C22-3F7B-BA216723DD1C}"/>
              </a:ext>
            </a:extLst>
          </p:cNvPr>
          <p:cNvGraphicFramePr>
            <a:graphicFrameLocks noGrp="1"/>
          </p:cNvGraphicFramePr>
          <p:nvPr>
            <p:extLst>
              <p:ext uri="{D42A27DB-BD31-4B8C-83A1-F6EECF244321}">
                <p14:modId xmlns:p14="http://schemas.microsoft.com/office/powerpoint/2010/main" val="2827901778"/>
              </p:ext>
            </p:extLst>
          </p:nvPr>
        </p:nvGraphicFramePr>
        <p:xfrm>
          <a:off x="628650" y="1370013"/>
          <a:ext cx="8021864" cy="2931160"/>
        </p:xfrm>
        <a:graphic>
          <a:graphicData uri="http://schemas.openxmlformats.org/drawingml/2006/table">
            <a:tbl>
              <a:tblPr firstRow="1" bandRow="1">
                <a:tableStyleId>{5C22544A-7EE6-4342-B048-85BDC9FD1C3A}</a:tableStyleId>
              </a:tblPr>
              <a:tblGrid>
                <a:gridCol w="2005466">
                  <a:extLst>
                    <a:ext uri="{9D8B030D-6E8A-4147-A177-3AD203B41FA5}">
                      <a16:colId xmlns:a16="http://schemas.microsoft.com/office/drawing/2014/main" val="12017917"/>
                    </a:ext>
                  </a:extLst>
                </a:gridCol>
                <a:gridCol w="2005466">
                  <a:extLst>
                    <a:ext uri="{9D8B030D-6E8A-4147-A177-3AD203B41FA5}">
                      <a16:colId xmlns:a16="http://schemas.microsoft.com/office/drawing/2014/main" val="730011863"/>
                    </a:ext>
                  </a:extLst>
                </a:gridCol>
                <a:gridCol w="2005466">
                  <a:extLst>
                    <a:ext uri="{9D8B030D-6E8A-4147-A177-3AD203B41FA5}">
                      <a16:colId xmlns:a16="http://schemas.microsoft.com/office/drawing/2014/main" val="1737285257"/>
                    </a:ext>
                  </a:extLst>
                </a:gridCol>
                <a:gridCol w="2005466">
                  <a:extLst>
                    <a:ext uri="{9D8B030D-6E8A-4147-A177-3AD203B41FA5}">
                      <a16:colId xmlns:a16="http://schemas.microsoft.com/office/drawing/2014/main" val="2706781836"/>
                    </a:ext>
                  </a:extLst>
                </a:gridCol>
              </a:tblGrid>
              <a:tr h="370840">
                <a:tc>
                  <a:txBody>
                    <a:bodyPr/>
                    <a:lstStyle/>
                    <a:p>
                      <a:pPr algn="ctr"/>
                      <a:r>
                        <a:rPr lang="en-US" dirty="0">
                          <a:latin typeface="Verdana" panose="020B0604030504040204" pitchFamily="34" charset="0"/>
                          <a:ea typeface="Verdana" panose="020B0604030504040204" pitchFamily="34" charset="0"/>
                        </a:rPr>
                        <a:t>Publication</a:t>
                      </a:r>
                    </a:p>
                  </a:txBody>
                  <a:tcPr anchor="ctr">
                    <a:solidFill>
                      <a:srgbClr val="003B5C"/>
                    </a:solidFill>
                  </a:tcPr>
                </a:tc>
                <a:tc>
                  <a:txBody>
                    <a:bodyPr/>
                    <a:lstStyle/>
                    <a:p>
                      <a:pPr algn="ctr"/>
                      <a:r>
                        <a:rPr lang="en-US" dirty="0">
                          <a:latin typeface="Verdana" panose="020B0604030504040204" pitchFamily="34" charset="0"/>
                          <a:ea typeface="Verdana" panose="020B0604030504040204" pitchFamily="34" charset="0"/>
                        </a:rPr>
                        <a:t>Presentation</a:t>
                      </a:r>
                    </a:p>
                  </a:txBody>
                  <a:tcPr anchor="ctr">
                    <a:solidFill>
                      <a:srgbClr val="003B5C"/>
                    </a:solidFill>
                  </a:tcPr>
                </a:tc>
                <a:tc>
                  <a:txBody>
                    <a:bodyPr/>
                    <a:lstStyle/>
                    <a:p>
                      <a:pPr algn="ctr"/>
                      <a:r>
                        <a:rPr lang="en-US" dirty="0">
                          <a:latin typeface="Verdana" panose="020B0604030504040204" pitchFamily="34" charset="0"/>
                          <a:ea typeface="Verdana" panose="020B0604030504040204" pitchFamily="34" charset="0"/>
                        </a:rPr>
                        <a:t>Podcast</a:t>
                      </a:r>
                    </a:p>
                  </a:txBody>
                  <a:tcPr anchor="ctr">
                    <a:solidFill>
                      <a:srgbClr val="003B5C"/>
                    </a:solidFill>
                  </a:tcPr>
                </a:tc>
                <a:tc>
                  <a:txBody>
                    <a:bodyPr/>
                    <a:lstStyle/>
                    <a:p>
                      <a:pPr algn="ctr"/>
                      <a:r>
                        <a:rPr lang="en-US" dirty="0">
                          <a:latin typeface="Verdana" panose="020B0604030504040204" pitchFamily="34" charset="0"/>
                          <a:ea typeface="Verdana" panose="020B0604030504040204" pitchFamily="34" charset="0"/>
                        </a:rPr>
                        <a:t>Other</a:t>
                      </a:r>
                    </a:p>
                  </a:txBody>
                  <a:tcPr anchor="ctr">
                    <a:solidFill>
                      <a:srgbClr val="003B5C"/>
                    </a:solidFill>
                  </a:tcPr>
                </a:tc>
                <a:extLst>
                  <a:ext uri="{0D108BD9-81ED-4DB2-BD59-A6C34878D82A}">
                    <a16:rowId xmlns:a16="http://schemas.microsoft.com/office/drawing/2014/main" val="3598774868"/>
                  </a:ext>
                </a:extLst>
              </a:tr>
              <a:tr h="370840">
                <a:tc>
                  <a:txBody>
                    <a:bodyPr/>
                    <a:lstStyle/>
                    <a:p>
                      <a:pPr algn="ctr"/>
                      <a:r>
                        <a:rPr lang="en-US" dirty="0">
                          <a:latin typeface="Verdana" panose="020B0604030504040204" pitchFamily="34" charset="0"/>
                          <a:ea typeface="Verdana" panose="020B0604030504040204" pitchFamily="34" charset="0"/>
                        </a:rPr>
                        <a:t>Values credibility, in-depth exploration, and long-term impact, and has the bandwidth for a significant time investment with access to publication resources</a:t>
                      </a: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txBody>
                  <a:tcPr>
                    <a:solidFill>
                      <a:schemeClr val="bg2">
                        <a:lumMod val="20000"/>
                        <a:lumOff val="80000"/>
                      </a:schemeClr>
                    </a:solidFill>
                  </a:tcPr>
                </a:tc>
                <a:tc>
                  <a:txBody>
                    <a:bodyPr/>
                    <a:lstStyle/>
                    <a:p>
                      <a:pPr algn="ctr"/>
                      <a:r>
                        <a:rPr lang="en-US" dirty="0">
                          <a:latin typeface="Verdana" panose="020B0604030504040204" pitchFamily="34" charset="0"/>
                          <a:ea typeface="Verdana" panose="020B0604030504040204" pitchFamily="34" charset="0"/>
                        </a:rPr>
                        <a:t>Prefers direct engagement, networking opportunities, and real-time feedback, and has the availability for a moderate time investment and conference/event attendance</a:t>
                      </a:r>
                    </a:p>
                  </a:txBody>
                  <a:tcPr>
                    <a:solidFill>
                      <a:schemeClr val="bg2">
                        <a:lumMod val="20000"/>
                        <a:lumOff val="80000"/>
                      </a:schemeClr>
                    </a:solidFill>
                  </a:tcPr>
                </a:tc>
                <a:tc>
                  <a:txBody>
                    <a:bodyPr/>
                    <a:lstStyle/>
                    <a:p>
                      <a:pPr algn="ctr"/>
                      <a:r>
                        <a:rPr lang="en-US" dirty="0">
                          <a:latin typeface="Verdana" panose="020B0604030504040204" pitchFamily="34" charset="0"/>
                          <a:ea typeface="Verdana" panose="020B0604030504040204" pitchFamily="34" charset="0"/>
                        </a:rPr>
                        <a:t>Prioritizes accessibility, flexibility, and interested in reaching a diverse audience, without any time or resource constraints </a:t>
                      </a:r>
                    </a:p>
                  </a:txBody>
                  <a:tcPr>
                    <a:solidFill>
                      <a:schemeClr val="bg2">
                        <a:lumMod val="20000"/>
                        <a:lumOff val="80000"/>
                      </a:schemeClr>
                    </a:solidFill>
                  </a:tcPr>
                </a:tc>
                <a:tc>
                  <a:txBody>
                    <a:bodyPr/>
                    <a:lstStyle/>
                    <a:p>
                      <a:pPr algn="ctr"/>
                      <a:r>
                        <a:rPr lang="en-US" dirty="0">
                          <a:latin typeface="Verdana" panose="020B0604030504040204" pitchFamily="34" charset="0"/>
                          <a:ea typeface="Verdana" panose="020B0604030504040204" pitchFamily="34" charset="0"/>
                        </a:rPr>
                        <a:t>Seeks high engagement, community building, and ongoing interaction, without time or resource constraints </a:t>
                      </a:r>
                    </a:p>
                  </a:txBody>
                  <a:tcPr>
                    <a:solidFill>
                      <a:schemeClr val="bg2">
                        <a:lumMod val="20000"/>
                        <a:lumOff val="80000"/>
                      </a:schemeClr>
                    </a:solidFill>
                  </a:tcPr>
                </a:tc>
                <a:extLst>
                  <a:ext uri="{0D108BD9-81ED-4DB2-BD59-A6C34878D82A}">
                    <a16:rowId xmlns:a16="http://schemas.microsoft.com/office/drawing/2014/main" val="2871616940"/>
                  </a:ext>
                </a:extLst>
              </a:tr>
            </a:tbl>
          </a:graphicData>
        </a:graphic>
      </p:graphicFrame>
    </p:spTree>
    <p:extLst>
      <p:ext uri="{BB962C8B-B14F-4D97-AF65-F5344CB8AC3E}">
        <p14:creationId xmlns:p14="http://schemas.microsoft.com/office/powerpoint/2010/main" val="465847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F8F9A8-6C6F-61C3-7377-AAE9B170581B}"/>
              </a:ext>
            </a:extLst>
          </p:cNvPr>
          <p:cNvSpPr>
            <a:spLocks noGrp="1"/>
          </p:cNvSpPr>
          <p:nvPr>
            <p:ph type="title"/>
          </p:nvPr>
        </p:nvSpPr>
        <p:spPr>
          <a:xfrm>
            <a:off x="604705" y="150828"/>
            <a:ext cx="7616825" cy="590931"/>
          </a:xfrm>
        </p:spPr>
        <p:txBody>
          <a:bodyPr/>
          <a:lstStyle/>
          <a:p>
            <a:pPr algn="ctr"/>
            <a:r>
              <a:rPr lang="en-US" sz="3600" dirty="0">
                <a:solidFill>
                  <a:srgbClr val="3A4A6A"/>
                </a:solidFill>
              </a:rPr>
              <a:t>Learning Objectives</a:t>
            </a:r>
          </a:p>
        </p:txBody>
      </p:sp>
      <p:graphicFrame>
        <p:nvGraphicFramePr>
          <p:cNvPr id="9" name="Table 2">
            <a:extLst>
              <a:ext uri="{FF2B5EF4-FFF2-40B4-BE49-F238E27FC236}">
                <a16:creationId xmlns:a16="http://schemas.microsoft.com/office/drawing/2014/main" id="{DF2B1166-73A5-B3A5-105C-85DEB3A6D61C}"/>
              </a:ext>
            </a:extLst>
          </p:cNvPr>
          <p:cNvGraphicFramePr>
            <a:graphicFrameLocks noGrp="1"/>
          </p:cNvGraphicFramePr>
          <p:nvPr>
            <p:extLst>
              <p:ext uri="{D42A27DB-BD31-4B8C-83A1-F6EECF244321}">
                <p14:modId xmlns:p14="http://schemas.microsoft.com/office/powerpoint/2010/main" val="2014505798"/>
              </p:ext>
            </p:extLst>
          </p:nvPr>
        </p:nvGraphicFramePr>
        <p:xfrm>
          <a:off x="533874" y="896725"/>
          <a:ext cx="8335805" cy="3779520"/>
        </p:xfrm>
        <a:graphic>
          <a:graphicData uri="http://schemas.openxmlformats.org/drawingml/2006/table">
            <a:tbl>
              <a:tblPr firstRow="1" bandRow="1">
                <a:tableStyleId>{5940675A-B579-460E-94D1-54222C63F5DA}</a:tableStyleId>
              </a:tblPr>
              <a:tblGrid>
                <a:gridCol w="1926297">
                  <a:extLst>
                    <a:ext uri="{9D8B030D-6E8A-4147-A177-3AD203B41FA5}">
                      <a16:colId xmlns:a16="http://schemas.microsoft.com/office/drawing/2014/main" val="2680798180"/>
                    </a:ext>
                  </a:extLst>
                </a:gridCol>
                <a:gridCol w="6409508">
                  <a:extLst>
                    <a:ext uri="{9D8B030D-6E8A-4147-A177-3AD203B41FA5}">
                      <a16:colId xmlns:a16="http://schemas.microsoft.com/office/drawing/2014/main" val="281942632"/>
                    </a:ext>
                  </a:extLst>
                </a:gridCol>
              </a:tblGrid>
              <a:tr h="624086">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solidFill>
                            <a:srgbClr val="003B5C"/>
                          </a:solidFill>
                          <a:latin typeface="Verdana" panose="020B0604030504040204" pitchFamily="34" charset="0"/>
                          <a:ea typeface="Verdana" panose="020B0604030504040204" pitchFamily="34" charset="0"/>
                        </a:rPr>
                        <a:t>Gain an in-depth understanding of available dissemination paths within nursing professional development, including publications, presentations, podcasts, and other digital platforms.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8432654"/>
                  </a:ext>
                </a:extLst>
              </a:tr>
              <a:tr h="624086">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b="1" dirty="0">
                        <a:solidFill>
                          <a:srgbClr val="003B5C"/>
                        </a:solidFill>
                        <a:latin typeface="Verdana" panose="020B0604030504040204" pitchFamily="34" charset="0"/>
                        <a:ea typeface="Verdana" panose="020B060403050404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solidFill>
                            <a:srgbClr val="003B5C"/>
                          </a:solidFill>
                          <a:latin typeface="Verdana" panose="020B0604030504040204" pitchFamily="34" charset="0"/>
                          <a:ea typeface="Verdana" panose="020B0604030504040204" pitchFamily="34" charset="0"/>
                        </a:rPr>
                        <a:t>Explore the benefits, challenges, and strategies associated with each dissemination route.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b="1" dirty="0">
                        <a:solidFill>
                          <a:srgbClr val="003B5C"/>
                        </a:solidFill>
                        <a:latin typeface="Verdana" panose="020B0604030504040204" pitchFamily="34" charset="0"/>
                        <a:ea typeface="Verdana" panose="020B060403050404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2250636"/>
                  </a:ext>
                </a:extLst>
              </a:tr>
              <a:tr h="624086">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b="1" dirty="0">
                        <a:solidFill>
                          <a:srgbClr val="003B5C"/>
                        </a:solidFill>
                        <a:latin typeface="Verdana" panose="020B0604030504040204" pitchFamily="34" charset="0"/>
                        <a:ea typeface="Verdana" panose="020B060403050404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solidFill>
                            <a:srgbClr val="003B5C"/>
                          </a:solidFill>
                          <a:latin typeface="Verdana" panose="020B0604030504040204" pitchFamily="34" charset="0"/>
                          <a:ea typeface="Verdana" panose="020B0604030504040204" pitchFamily="34" charset="0"/>
                        </a:rPr>
                        <a:t>Design a personalized dissemination journey based on self-reflection and areas of interest </a:t>
                      </a:r>
                    </a:p>
                    <a:p>
                      <a:endParaRPr lang="en-US" sz="1400" b="1" dirty="0">
                        <a:solidFill>
                          <a:srgbClr val="003B5C"/>
                        </a:solidFill>
                        <a:latin typeface="Verdana" panose="020B0604030504040204" pitchFamily="34" charset="0"/>
                        <a:ea typeface="Verdana" panose="020B060403050404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2552671"/>
                  </a:ext>
                </a:extLst>
              </a:tr>
              <a:tr h="624086">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b="1" dirty="0">
                        <a:solidFill>
                          <a:srgbClr val="003B5C"/>
                        </a:solidFill>
                        <a:latin typeface="Verdana" panose="020B0604030504040204" pitchFamily="34" charset="0"/>
                        <a:ea typeface="Verdana" panose="020B060403050404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solidFill>
                            <a:srgbClr val="003B5C"/>
                          </a:solidFill>
                          <a:latin typeface="Verdana" panose="020B0604030504040204" pitchFamily="34" charset="0"/>
                          <a:ea typeface="Verdana" panose="020B0604030504040204" pitchFamily="34" charset="0"/>
                        </a:rPr>
                        <a:t>Develop practical skills and insights to navigate the landscape of modern-day dissemination for NPDs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b="1" dirty="0">
                        <a:solidFill>
                          <a:srgbClr val="003B5C"/>
                        </a:solidFill>
                        <a:latin typeface="Verdana" panose="020B0604030504040204" pitchFamily="34" charset="0"/>
                        <a:ea typeface="Verdana" panose="020B060403050404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9598329"/>
                  </a:ext>
                </a:extLst>
              </a:tr>
            </a:tbl>
          </a:graphicData>
        </a:graphic>
      </p:graphicFrame>
      <p:pic>
        <p:nvPicPr>
          <p:cNvPr id="10" name="Graphic 9" descr="Plane Window outline">
            <a:extLst>
              <a:ext uri="{FF2B5EF4-FFF2-40B4-BE49-F238E27FC236}">
                <a16:creationId xmlns:a16="http://schemas.microsoft.com/office/drawing/2014/main" id="{F80E49F3-D46E-FAEB-F3DF-FE87D49E8B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547" y="1833566"/>
            <a:ext cx="914400" cy="914400"/>
          </a:xfrm>
          <a:prstGeom prst="rect">
            <a:avLst/>
          </a:prstGeom>
        </p:spPr>
      </p:pic>
      <p:pic>
        <p:nvPicPr>
          <p:cNvPr id="11" name="Graphic 10" descr="Travel outline">
            <a:extLst>
              <a:ext uri="{FF2B5EF4-FFF2-40B4-BE49-F238E27FC236}">
                <a16:creationId xmlns:a16="http://schemas.microsoft.com/office/drawing/2014/main" id="{08E233B5-BF8B-F68A-7B30-AFD6CE5D3F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6872" y="2787778"/>
            <a:ext cx="914400" cy="914400"/>
          </a:xfrm>
          <a:prstGeom prst="rect">
            <a:avLst/>
          </a:prstGeom>
        </p:spPr>
      </p:pic>
      <p:pic>
        <p:nvPicPr>
          <p:cNvPr id="12" name="Graphic 11" descr="Luggage outline">
            <a:extLst>
              <a:ext uri="{FF2B5EF4-FFF2-40B4-BE49-F238E27FC236}">
                <a16:creationId xmlns:a16="http://schemas.microsoft.com/office/drawing/2014/main" id="{41B3988E-D9C2-C8C4-84D4-378333DA9D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547" y="3735342"/>
            <a:ext cx="914400" cy="914400"/>
          </a:xfrm>
          <a:prstGeom prst="rect">
            <a:avLst/>
          </a:prstGeom>
        </p:spPr>
      </p:pic>
      <p:pic>
        <p:nvPicPr>
          <p:cNvPr id="13" name="Graphic 12" descr="Briefcase outline">
            <a:extLst>
              <a:ext uri="{FF2B5EF4-FFF2-40B4-BE49-F238E27FC236}">
                <a16:creationId xmlns:a16="http://schemas.microsoft.com/office/drawing/2014/main" id="{7E3B49CA-1104-51E7-159E-EE8A22953B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5547" y="992197"/>
            <a:ext cx="914400" cy="914400"/>
          </a:xfrm>
          <a:prstGeom prst="rect">
            <a:avLst/>
          </a:prstGeom>
        </p:spPr>
      </p:pic>
    </p:spTree>
    <p:extLst>
      <p:ext uri="{BB962C8B-B14F-4D97-AF65-F5344CB8AC3E}">
        <p14:creationId xmlns:p14="http://schemas.microsoft.com/office/powerpoint/2010/main" val="2855858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3A0D0E-5D94-ED10-BB03-656A5194A4FD}"/>
              </a:ext>
            </a:extLst>
          </p:cNvPr>
          <p:cNvSpPr>
            <a:spLocks noGrp="1"/>
          </p:cNvSpPr>
          <p:nvPr>
            <p:ph type="title"/>
          </p:nvPr>
        </p:nvSpPr>
        <p:spPr/>
        <p:txBody>
          <a:bodyPr/>
          <a:lstStyle/>
          <a:p>
            <a:r>
              <a:rPr lang="en-US" dirty="0"/>
              <a:t>Questions</a:t>
            </a:r>
          </a:p>
        </p:txBody>
      </p:sp>
      <p:sp>
        <p:nvSpPr>
          <p:cNvPr id="2" name="Oval 1">
            <a:extLst>
              <a:ext uri="{FF2B5EF4-FFF2-40B4-BE49-F238E27FC236}">
                <a16:creationId xmlns:a16="http://schemas.microsoft.com/office/drawing/2014/main" id="{57D6C2B4-91C4-05CE-7C99-E6A7C65D9ECF}"/>
              </a:ext>
            </a:extLst>
          </p:cNvPr>
          <p:cNvSpPr/>
          <p:nvPr/>
        </p:nvSpPr>
        <p:spPr>
          <a:xfrm>
            <a:off x="3886200" y="2650332"/>
            <a:ext cx="1371600" cy="1371600"/>
          </a:xfrm>
          <a:prstGeom prst="ellipse">
            <a:avLst/>
          </a:prstGeom>
          <a:solidFill>
            <a:schemeClr val="bg1"/>
          </a:solidFill>
          <a:ln>
            <a:solidFill>
              <a:srgbClr val="00A5D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Question mark with solid fill">
            <a:extLst>
              <a:ext uri="{FF2B5EF4-FFF2-40B4-BE49-F238E27FC236}">
                <a16:creationId xmlns:a16="http://schemas.microsoft.com/office/drawing/2014/main" id="{CED4AE26-2CBA-B1A0-6096-73D8F443E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14800" y="2878932"/>
            <a:ext cx="914400" cy="914400"/>
          </a:xfrm>
          <a:prstGeom prst="rect">
            <a:avLst/>
          </a:prstGeom>
        </p:spPr>
      </p:pic>
    </p:spTree>
    <p:extLst>
      <p:ext uri="{BB962C8B-B14F-4D97-AF65-F5344CB8AC3E}">
        <p14:creationId xmlns:p14="http://schemas.microsoft.com/office/powerpoint/2010/main" val="3705089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0329566-97C8-05F9-0245-E7EACF283188}"/>
              </a:ext>
            </a:extLst>
          </p:cNvPr>
          <p:cNvSpPr>
            <a:spLocks noGrp="1"/>
          </p:cNvSpPr>
          <p:nvPr>
            <p:ph type="title"/>
          </p:nvPr>
        </p:nvSpPr>
        <p:spPr>
          <a:xfrm>
            <a:off x="74646" y="0"/>
            <a:ext cx="9209315" cy="923330"/>
          </a:xfrm>
        </p:spPr>
        <p:txBody>
          <a:bodyPr/>
          <a:lstStyle/>
          <a:p>
            <a:pPr algn="l"/>
            <a:r>
              <a:rPr lang="en-US" sz="1800" dirty="0"/>
              <a:t>Attendance Code to Claim Credit: </a:t>
            </a:r>
            <a:br>
              <a:rPr lang="en-US" sz="1800" dirty="0"/>
            </a:br>
            <a:r>
              <a:rPr lang="en-US" sz="1800" dirty="0">
                <a:effectLst/>
                <a:latin typeface="Calibri" panose="020F0502020204030204" pitchFamily="34" charset="0"/>
                <a:ea typeface="Calibri" panose="020F0502020204030204" pitchFamily="34" charset="0"/>
              </a:rPr>
              <a:t>CANPD Educational Series 2024: Breaking Barriers: Navigating the Path to Publication, Presentation, and Podcasts in Nursing Professional Development</a:t>
            </a:r>
            <a:endParaRPr lang="en-US" sz="1800" dirty="0"/>
          </a:p>
        </p:txBody>
      </p:sp>
      <p:sp>
        <p:nvSpPr>
          <p:cNvPr id="10" name="Content Placeholder 2">
            <a:extLst>
              <a:ext uri="{FF2B5EF4-FFF2-40B4-BE49-F238E27FC236}">
                <a16:creationId xmlns:a16="http://schemas.microsoft.com/office/drawing/2014/main" id="{924A3175-A9C9-278D-5DAE-F183E67CDBC4}"/>
              </a:ext>
            </a:extLst>
          </p:cNvPr>
          <p:cNvSpPr txBox="1">
            <a:spLocks/>
          </p:cNvSpPr>
          <p:nvPr/>
        </p:nvSpPr>
        <p:spPr>
          <a:xfrm>
            <a:off x="74646" y="956987"/>
            <a:ext cx="6008024" cy="3762931"/>
          </a:xfrm>
          <a:prstGeom prst="rect">
            <a:avLst/>
          </a:prstGeom>
        </p:spPr>
        <p:txBody>
          <a:bodyPr lIns="91440" tIns="45720" rIns="91440" bIns="45720" anchor="t"/>
          <a:lst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600"/>
              </a:spcBef>
              <a:buFont typeface="Arial" charset="0"/>
              <a:buNone/>
              <a:defRPr/>
            </a:pPr>
            <a:r>
              <a:rPr lang="en-US" altLang="en-US" sz="1400" dirty="0">
                <a:latin typeface="Arial"/>
                <a:cs typeface="Arial"/>
              </a:rPr>
              <a:t>Claim your credit instantly by scanning the QR code or clicking the link</a:t>
            </a:r>
          </a:p>
          <a:p>
            <a:pPr marL="0" indent="0">
              <a:spcBef>
                <a:spcPts val="600"/>
              </a:spcBef>
              <a:buNone/>
              <a:defRPr/>
            </a:pPr>
            <a:r>
              <a:rPr lang="en-US" sz="1600" dirty="0">
                <a:hlinkClick r:id="rId2"/>
              </a:rPr>
              <a:t>CANPD Educational Series 2024: Breaking Barriers: Navigating the Path to Publication, Presentation, and Podcasts in Nursing Professional Development | Advocate Health</a:t>
            </a:r>
            <a:endParaRPr lang="en-US" sz="1600" dirty="0"/>
          </a:p>
          <a:p>
            <a:pPr marL="0" indent="0">
              <a:spcBef>
                <a:spcPts val="600"/>
              </a:spcBef>
              <a:buNone/>
              <a:defRPr/>
            </a:pPr>
            <a:endParaRPr lang="en-US" sz="1600" dirty="0"/>
          </a:p>
          <a:p>
            <a:pPr marL="0" indent="0">
              <a:spcBef>
                <a:spcPts val="600"/>
              </a:spcBef>
              <a:buNone/>
              <a:defRPr/>
            </a:pPr>
            <a:r>
              <a:rPr lang="en-US" sz="1400" dirty="0">
                <a:latin typeface="Arial" panose="020B0604020202020204" pitchFamily="34" charset="0"/>
                <a:cs typeface="Arial" panose="020B0604020202020204" pitchFamily="34" charset="0"/>
              </a:rPr>
              <a:t>**Note: </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You must be logged into the site. If you are not, you will be 	prompted to login</a:t>
            </a:r>
            <a:r>
              <a:rPr kumimoji="0" lang="en-US" altLang="en-US" sz="1400" b="1" i="0" u="none" strike="noStrike" kern="1200" cap="none" spc="0" normalizeH="0" baseline="0" noProof="0" dirty="0">
                <a:ln>
                  <a:noFill/>
                </a:ln>
                <a:solidFill>
                  <a:srgbClr val="000000"/>
                </a:solidFill>
                <a:effectLst/>
                <a:uLnTx/>
                <a:uFillTx/>
                <a:latin typeface="Arial"/>
                <a:ea typeface="ＭＳ Ｐゴシック" charset="0"/>
                <a:cs typeface="Arial"/>
              </a:rPr>
              <a:t>.</a:t>
            </a:r>
            <a:endParaRPr lang="en-US" sz="1400" dirty="0"/>
          </a:p>
          <a:p>
            <a:pPr marL="257175" marR="0" lvl="0" indent="-257175" algn="l" defTabSz="342900" rtl="0" eaLnBrk="1" fontAlgn="base" latinLnBrk="0" hangingPunct="1">
              <a:lnSpc>
                <a:spcPct val="100000"/>
              </a:lnSpc>
              <a:spcBef>
                <a:spcPts val="600"/>
              </a:spcBef>
              <a:spcAft>
                <a:spcPct val="0"/>
              </a:spcAft>
              <a:buClrTx/>
              <a:buSzTx/>
              <a:buFont typeface="Arial" charset="0"/>
              <a:buChar char="•"/>
              <a:tabLst/>
              <a:defRPr/>
            </a:pPr>
            <a:r>
              <a:rPr lang="en-US" altLang="en-US" sz="1400" dirty="0">
                <a:solidFill>
                  <a:srgbClr val="000000"/>
                </a:solidFill>
                <a:latin typeface="Arial"/>
                <a:cs typeface="Arial"/>
              </a:rPr>
              <a:t>Click Take Course</a:t>
            </a:r>
          </a:p>
          <a:p>
            <a:pPr>
              <a:spcBef>
                <a:spcPts val="600"/>
              </a:spcBef>
              <a:defRPr/>
            </a:pPr>
            <a:r>
              <a:rPr lang="en-US" altLang="en-US" sz="1400" dirty="0">
                <a:latin typeface="Arial"/>
                <a:cs typeface="Arial"/>
              </a:rPr>
              <a:t>Enter the Attendance code: </a:t>
            </a:r>
            <a:r>
              <a:rPr lang="en-US" sz="1600" b="1" i="0" u="sng" dirty="0">
                <a:solidFill>
                  <a:srgbClr val="2F2F2F"/>
                </a:solidFill>
                <a:effectLst/>
                <a:latin typeface="muli"/>
              </a:rPr>
              <a:t>LOGWUP</a:t>
            </a:r>
            <a:endParaRPr kumimoji="0" lang="en-US" altLang="en-US" sz="1600" b="1" i="0" u="sng" strike="noStrike" kern="1200" cap="none" spc="0" normalizeH="0" baseline="0" noProof="0" dirty="0">
              <a:ln>
                <a:noFill/>
              </a:ln>
              <a:solidFill>
                <a:srgbClr val="000000"/>
              </a:solidFill>
              <a:effectLst/>
              <a:uLnTx/>
              <a:uFillTx/>
              <a:latin typeface="Arial"/>
              <a:ea typeface="ＭＳ Ｐゴシック" charset="0"/>
              <a:cs typeface="Arial"/>
            </a:endParaRPr>
          </a:p>
          <a:p>
            <a:pPr>
              <a:spcBef>
                <a:spcPts val="600"/>
              </a:spcBef>
              <a:defRPr/>
            </a:pPr>
            <a:r>
              <a:rPr kumimoji="0" lang="en-US" altLang="en-US" sz="1400" i="0" strike="noStrike" kern="1200" cap="none" spc="0" normalizeH="0" baseline="0" noProof="0" dirty="0">
                <a:ln>
                  <a:noFill/>
                </a:ln>
                <a:solidFill>
                  <a:srgbClr val="000000"/>
                </a:solidFill>
                <a:effectLst/>
                <a:uLnTx/>
                <a:uFillTx/>
                <a:latin typeface="Arial"/>
                <a:ea typeface="ＭＳ Ｐゴシック" charset="0"/>
                <a:cs typeface="Arial"/>
              </a:rPr>
              <a:t>Follow the prompts on screen to complete the evaluation and claim credit.</a:t>
            </a:r>
          </a:p>
          <a:p>
            <a:pPr marL="0" indent="0" algn="ctr">
              <a:spcBef>
                <a:spcPts val="600"/>
              </a:spcBef>
              <a:buNone/>
              <a:defRPr/>
            </a:pPr>
            <a:r>
              <a:rPr lang="en-US" altLang="en-US" sz="1000" b="1" dirty="0">
                <a:latin typeface="Arial"/>
                <a:cs typeface="Arial"/>
              </a:rPr>
              <a:t>*</a:t>
            </a:r>
            <a:r>
              <a:rPr lang="en-US" altLang="en-US" sz="1000" dirty="0">
                <a:latin typeface="Arial"/>
                <a:cs typeface="Arial"/>
              </a:rPr>
              <a:t>Remember your </a:t>
            </a:r>
            <a:r>
              <a:rPr lang="en-US" altLang="en-US" sz="1000" dirty="0">
                <a:latin typeface="Arial"/>
                <a:cs typeface="Arial"/>
                <a:hlinkClick r:id="rId3"/>
              </a:rPr>
              <a:t>profile</a:t>
            </a:r>
            <a:r>
              <a:rPr lang="en-US" altLang="en-US" sz="1000" dirty="0">
                <a:latin typeface="Arial"/>
                <a:cs typeface="Arial"/>
              </a:rPr>
              <a:t> and mobile number will need to be updated on the CE Learning Platform in order to claim credit. </a:t>
            </a:r>
            <a:r>
              <a:rPr lang="en-US" altLang="en-US" sz="1000" i="1" dirty="0">
                <a:latin typeface="Arial"/>
                <a:cs typeface="Arial"/>
              </a:rPr>
              <a:t>Credits will be stored in your account on </a:t>
            </a:r>
            <a:r>
              <a:rPr lang="en-US" altLang="en-US" sz="1000" i="1" dirty="0">
                <a:latin typeface="Arial"/>
                <a:cs typeface="Arial"/>
                <a:hlinkClick r:id="rId4"/>
              </a:rPr>
              <a:t>https://ce.advocatehealth.org</a:t>
            </a:r>
            <a:endParaRPr lang="en-US" altLang="en-US" sz="1000" dirty="0">
              <a:latin typeface="Arial"/>
              <a:cs typeface="Arial"/>
            </a:endParaRPr>
          </a:p>
          <a:p>
            <a:pPr marL="0" indent="0" algn="ctr">
              <a:spcBef>
                <a:spcPts val="600"/>
              </a:spcBef>
              <a:buFont typeface="Arial" charset="0"/>
              <a:buNone/>
              <a:defRPr/>
            </a:pPr>
            <a:r>
              <a:rPr lang="en-US" altLang="en-US" sz="1000" b="1" dirty="0">
                <a:latin typeface="Arial"/>
                <a:cs typeface="Arial"/>
              </a:rPr>
              <a:t>Code is valid for 30 days after the day of the activity.</a:t>
            </a:r>
            <a:endParaRPr lang="en-US" altLang="en-US" sz="1000" b="1" i="1" dirty="0">
              <a:latin typeface="Arial"/>
              <a:cs typeface="Arial"/>
            </a:endParaRPr>
          </a:p>
          <a:p>
            <a:pPr marL="0" indent="0">
              <a:buFont typeface="Arial" charset="0"/>
              <a:buNone/>
            </a:pPr>
            <a:endParaRPr lang="en-US" dirty="0"/>
          </a:p>
        </p:txBody>
      </p:sp>
      <p:pic>
        <p:nvPicPr>
          <p:cNvPr id="4" name="Picture 3">
            <a:extLst>
              <a:ext uri="{FF2B5EF4-FFF2-40B4-BE49-F238E27FC236}">
                <a16:creationId xmlns:a16="http://schemas.microsoft.com/office/drawing/2014/main" id="{8881CD2B-22D3-3229-C094-AFE984F6FBAA}"/>
              </a:ext>
            </a:extLst>
          </p:cNvPr>
          <p:cNvPicPr>
            <a:picLocks noChangeAspect="1"/>
          </p:cNvPicPr>
          <p:nvPr/>
        </p:nvPicPr>
        <p:blipFill>
          <a:blip r:embed="rId5"/>
          <a:stretch>
            <a:fillRect/>
          </a:stretch>
        </p:blipFill>
        <p:spPr>
          <a:xfrm>
            <a:off x="6401562" y="1601726"/>
            <a:ext cx="2473452" cy="2473452"/>
          </a:xfrm>
          <a:prstGeom prst="rect">
            <a:avLst/>
          </a:prstGeom>
        </p:spPr>
      </p:pic>
    </p:spTree>
    <p:extLst>
      <p:ext uri="{BB962C8B-B14F-4D97-AF65-F5344CB8AC3E}">
        <p14:creationId xmlns:p14="http://schemas.microsoft.com/office/powerpoint/2010/main" val="3544208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EC160B-770B-B54F-A00B-02A7F4444630}"/>
              </a:ext>
            </a:extLst>
          </p:cNvPr>
          <p:cNvSpPr>
            <a:spLocks noGrp="1"/>
          </p:cNvSpPr>
          <p:nvPr>
            <p:ph type="title"/>
          </p:nvPr>
        </p:nvSpPr>
        <p:spPr>
          <a:xfrm>
            <a:off x="522574" y="1518345"/>
            <a:ext cx="3359363" cy="1338828"/>
          </a:xfrm>
        </p:spPr>
        <p:txBody>
          <a:bodyPr/>
          <a:lstStyle/>
          <a:p>
            <a:r>
              <a:rPr lang="en-US" dirty="0"/>
              <a:t>Dissemination Destination Passport </a:t>
            </a:r>
          </a:p>
        </p:txBody>
      </p:sp>
      <p:pic>
        <p:nvPicPr>
          <p:cNvPr id="7" name="Picture 6" descr="A screenshot of a phone&#10;&#10;Description automatically generated">
            <a:extLst>
              <a:ext uri="{FF2B5EF4-FFF2-40B4-BE49-F238E27FC236}">
                <a16:creationId xmlns:a16="http://schemas.microsoft.com/office/drawing/2014/main" id="{DC7EF185-A54E-B8AB-B141-44C62F10E7B2}"/>
              </a:ext>
            </a:extLst>
          </p:cNvPr>
          <p:cNvPicPr>
            <a:picLocks noChangeAspect="1"/>
          </p:cNvPicPr>
          <p:nvPr/>
        </p:nvPicPr>
        <p:blipFill rotWithShape="1">
          <a:blip r:embed="rId2"/>
          <a:srcRect l="543"/>
          <a:stretch/>
        </p:blipFill>
        <p:spPr>
          <a:xfrm>
            <a:off x="5204031" y="152399"/>
            <a:ext cx="3475452" cy="4486797"/>
          </a:xfrm>
          <a:prstGeom prst="rect">
            <a:avLst/>
          </a:prstGeom>
        </p:spPr>
      </p:pic>
    </p:spTree>
    <p:extLst>
      <p:ext uri="{BB962C8B-B14F-4D97-AF65-F5344CB8AC3E}">
        <p14:creationId xmlns:p14="http://schemas.microsoft.com/office/powerpoint/2010/main" val="3597937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A close-up of a wallpaper&#10;&#10;Description automatically generated">
            <a:extLst>
              <a:ext uri="{FF2B5EF4-FFF2-40B4-BE49-F238E27FC236}">
                <a16:creationId xmlns:a16="http://schemas.microsoft.com/office/drawing/2014/main" id="{F7246B74-9574-8DD9-3084-E20698DAD8B4}"/>
              </a:ext>
            </a:extLst>
          </p:cNvPr>
          <p:cNvPicPr>
            <a:picLocks noGrp="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302" b="11302"/>
          <a:stretch>
            <a:fillRect/>
          </a:stretch>
        </p:blipFill>
        <p:spPr>
          <a:xfrm>
            <a:off x="0" y="0"/>
            <a:ext cx="9144000" cy="4718051"/>
          </a:xfrm>
          <a:prstGeom prst="rect">
            <a:avLst/>
          </a:prstGeom>
        </p:spPr>
      </p:pic>
      <p:sp>
        <p:nvSpPr>
          <p:cNvPr id="6" name="Rectangle 5">
            <a:extLst>
              <a:ext uri="{FF2B5EF4-FFF2-40B4-BE49-F238E27FC236}">
                <a16:creationId xmlns:a16="http://schemas.microsoft.com/office/drawing/2014/main" id="{94F66B7A-6EED-A24C-B3DC-76D9E1691F8D}"/>
              </a:ext>
            </a:extLst>
          </p:cNvPr>
          <p:cNvSpPr/>
          <p:nvPr/>
        </p:nvSpPr>
        <p:spPr>
          <a:xfrm>
            <a:off x="515216" y="-27094"/>
            <a:ext cx="3366655" cy="4430598"/>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314C"/>
              </a:solidFill>
              <a:effectLst/>
              <a:uLnTx/>
              <a:uFillTx/>
              <a:latin typeface="Calibri" panose="020F0502020204030204"/>
              <a:ea typeface="+mn-ea"/>
              <a:cs typeface="+mn-cs"/>
            </a:endParaRPr>
          </a:p>
        </p:txBody>
      </p:sp>
      <p:sp>
        <p:nvSpPr>
          <p:cNvPr id="11" name="Title 1"/>
          <p:cNvSpPr txBox="1">
            <a:spLocks/>
          </p:cNvSpPr>
          <p:nvPr/>
        </p:nvSpPr>
        <p:spPr>
          <a:xfrm>
            <a:off x="722887" y="3096080"/>
            <a:ext cx="2951311" cy="1122911"/>
          </a:xfrm>
          <a:prstGeom prst="rect">
            <a:avLst/>
          </a:prstGeom>
        </p:spPr>
        <p:txBody>
          <a:bodyPr lIns="91440" tIns="45720" rIns="91440" bIns="45720" anchor="b"/>
          <a:lstStyle>
            <a:lvl1pPr algn="l" defTabSz="685800" rtl="0" eaLnBrk="1" latinLnBrk="0" hangingPunct="1">
              <a:lnSpc>
                <a:spcPct val="90000"/>
              </a:lnSpc>
              <a:spcBef>
                <a:spcPct val="0"/>
              </a:spcBef>
              <a:buNone/>
              <a:defRPr sz="3000" b="1" i="0" kern="1200">
                <a:solidFill>
                  <a:schemeClr val="bg1"/>
                </a:solidFill>
                <a:latin typeface="Verdana" charset="0"/>
                <a:ea typeface="Verdana" charset="0"/>
                <a:cs typeface="Verdana"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sz="2400" dirty="0">
                <a:solidFill>
                  <a:srgbClr val="FFFFFF"/>
                </a:solidFill>
              </a:rPr>
              <a:t>Dissemination Destination Passport Resources</a:t>
            </a:r>
          </a:p>
          <a:p>
            <a:pPr marL="0" marR="0" lvl="0" indent="0" algn="l" defTabSz="685800" rtl="0" eaLnBrk="1" fontAlgn="auto" latinLnBrk="0" hangingPunct="1">
              <a:lnSpc>
                <a:spcPct val="90000"/>
              </a:lnSpc>
              <a:spcBef>
                <a:spcPct val="0"/>
              </a:spcBef>
              <a:spcAft>
                <a:spcPts val="0"/>
              </a:spcAft>
              <a:buClrTx/>
              <a:buSzTx/>
              <a:buFontTx/>
              <a:buNone/>
              <a:tabLst/>
              <a:defRPr/>
            </a:pPr>
            <a:endParaRPr lang="en-US" sz="2400" dirty="0">
              <a:solidFill>
                <a:srgbClr val="FFFFFF"/>
              </a:solidFill>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lang="en-US" sz="1800" dirty="0">
              <a:solidFill>
                <a:srgbClr val="FFFFFF"/>
              </a:solidFill>
            </a:endParaRPr>
          </a:p>
          <a:p>
            <a:pPr>
              <a:defRPr/>
            </a:pPr>
            <a:r>
              <a:rPr lang="en-US" sz="1800" b="0" dirty="0">
                <a:solidFill>
                  <a:schemeClr val="bg1"/>
                </a:solidFill>
              </a:rPr>
              <a:t>Share key professional development resources that complement each dissemination destination.</a:t>
            </a:r>
          </a:p>
        </p:txBody>
      </p:sp>
    </p:spTree>
    <p:extLst>
      <p:ext uri="{BB962C8B-B14F-4D97-AF65-F5344CB8AC3E}">
        <p14:creationId xmlns:p14="http://schemas.microsoft.com/office/powerpoint/2010/main" val="9049935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DA42E62-D598-F444-C074-0950EFBD3CCD}"/>
              </a:ext>
            </a:extLst>
          </p:cNvPr>
          <p:cNvSpPr/>
          <p:nvPr/>
        </p:nvSpPr>
        <p:spPr>
          <a:xfrm>
            <a:off x="0" y="2"/>
            <a:ext cx="9144000" cy="4719294"/>
          </a:xfrm>
          <a:prstGeom prst="rect">
            <a:avLst/>
          </a:prstGeom>
          <a:solidFill>
            <a:srgbClr val="00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The Year of the Nurse and what an eyewitness account reveals about 'the  lady with the lamp' - Talking Humanities">
            <a:extLst>
              <a:ext uri="{FF2B5EF4-FFF2-40B4-BE49-F238E27FC236}">
                <a16:creationId xmlns:a16="http://schemas.microsoft.com/office/drawing/2014/main" id="{56E18FBC-5BCB-51EA-877B-7B957D5A1E19}"/>
              </a:ext>
            </a:extLst>
          </p:cNvPr>
          <p:cNvPicPr>
            <a:picLocks noChangeAspect="1" noChangeArrowheads="1"/>
          </p:cNvPicPr>
          <p:nvPr/>
        </p:nvPicPr>
        <p:blipFill rotWithShape="1">
          <a:blip r:embed="rId2">
            <a:alphaModFix amt="10000"/>
            <a:extLst>
              <a:ext uri="{BEBA8EAE-BF5A-486C-A8C5-ECC9F3942E4B}">
                <a14:imgProps xmlns:a14="http://schemas.microsoft.com/office/drawing/2010/main">
                  <a14:imgLayer r:embed="rId3">
                    <a14:imgEffect>
                      <a14:colorTemperature colorTemp="5300"/>
                    </a14:imgEffect>
                    <a14:imgEffect>
                      <a14:saturation sat="33000"/>
                    </a14:imgEffect>
                  </a14:imgLayer>
                </a14:imgProps>
              </a:ext>
              <a:ext uri="{28A0092B-C50C-407E-A947-70E740481C1C}">
                <a14:useLocalDpi xmlns:a14="http://schemas.microsoft.com/office/drawing/2010/main" val="0"/>
              </a:ext>
            </a:extLst>
          </a:blip>
          <a:srcRect t="9059" b="275"/>
          <a:stretch/>
        </p:blipFill>
        <p:spPr bwMode="auto">
          <a:xfrm>
            <a:off x="-46472" y="37363"/>
            <a:ext cx="9144000" cy="47192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with low confidence">
            <a:extLst>
              <a:ext uri="{FF2B5EF4-FFF2-40B4-BE49-F238E27FC236}">
                <a16:creationId xmlns:a16="http://schemas.microsoft.com/office/drawing/2014/main" id="{C849A30A-B6F1-0098-E23A-3C10351E4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71" y="357814"/>
            <a:ext cx="9144000" cy="4496483"/>
          </a:xfrm>
          <a:prstGeom prst="rect">
            <a:avLst/>
          </a:prstGeom>
        </p:spPr>
      </p:pic>
      <p:sp>
        <p:nvSpPr>
          <p:cNvPr id="5" name="TextBox 4">
            <a:extLst>
              <a:ext uri="{FF2B5EF4-FFF2-40B4-BE49-F238E27FC236}">
                <a16:creationId xmlns:a16="http://schemas.microsoft.com/office/drawing/2014/main" id="{FEE4DB5B-5A44-47A8-A29A-A6A924EA6E6D}"/>
              </a:ext>
            </a:extLst>
          </p:cNvPr>
          <p:cNvSpPr txBox="1"/>
          <p:nvPr/>
        </p:nvSpPr>
        <p:spPr>
          <a:xfrm>
            <a:off x="394861" y="2024187"/>
            <a:ext cx="804866" cy="323165"/>
          </a:xfrm>
          <a:prstGeom prst="rect">
            <a:avLst/>
          </a:prstGeom>
          <a:noFill/>
        </p:spPr>
        <p:txBody>
          <a:bodyPr wrap="square" rtlCol="0">
            <a:spAutoFit/>
          </a:bodyPr>
          <a:lstStyle/>
          <a:p>
            <a:pPr algn="ctr"/>
            <a:r>
              <a:rPr lang="en-US" altLang="ko-KR" sz="1500" b="1" dirty="0">
                <a:latin typeface="Verdana" panose="020B0604030504040204" pitchFamily="34" charset="0"/>
                <a:ea typeface="Verdana" panose="020B0604030504040204" pitchFamily="34" charset="0"/>
                <a:cs typeface="Arial" pitchFamily="34" charset="0"/>
              </a:rPr>
              <a:t>1850</a:t>
            </a:r>
            <a:endParaRPr lang="ko-KR" altLang="en-US" sz="1500" b="1" dirty="0">
              <a:latin typeface="Verdana" panose="020B0604030504040204" pitchFamily="34" charset="0"/>
              <a:cs typeface="Arial" pitchFamily="34" charset="0"/>
            </a:endParaRPr>
          </a:p>
        </p:txBody>
      </p:sp>
      <p:sp>
        <p:nvSpPr>
          <p:cNvPr id="6" name="TextBox 5">
            <a:extLst>
              <a:ext uri="{FF2B5EF4-FFF2-40B4-BE49-F238E27FC236}">
                <a16:creationId xmlns:a16="http://schemas.microsoft.com/office/drawing/2014/main" id="{1436C81A-1F06-EA33-47EB-2EFF8274F2A6}"/>
              </a:ext>
            </a:extLst>
          </p:cNvPr>
          <p:cNvSpPr txBox="1"/>
          <p:nvPr/>
        </p:nvSpPr>
        <p:spPr>
          <a:xfrm>
            <a:off x="126680" y="1238429"/>
            <a:ext cx="1341229" cy="338554"/>
          </a:xfrm>
          <a:prstGeom prst="rect">
            <a:avLst/>
          </a:prstGeom>
          <a:noFill/>
        </p:spPr>
        <p:txBody>
          <a:bodyPr wrap="square" rtlCol="0">
            <a:spAutoFit/>
          </a:bodyPr>
          <a:lstStyle/>
          <a:p>
            <a:pPr algn="ctr"/>
            <a:r>
              <a:rPr lang="en-US" altLang="ko-KR" sz="800" dirty="0">
                <a:solidFill>
                  <a:schemeClr val="bg1"/>
                </a:solidFill>
                <a:latin typeface="Verdana" panose="020B0604030504040204" pitchFamily="34" charset="0"/>
                <a:ea typeface="Verdana" panose="020B0604030504040204" pitchFamily="34" charset="0"/>
                <a:cs typeface="Poppins" panose="00000500000000000000" pitchFamily="2" charset="0"/>
              </a:rPr>
              <a:t>Florence Nightingale studied nursing care</a:t>
            </a:r>
            <a:endParaRPr lang="ko-KR" altLang="en-US" sz="800" dirty="0">
              <a:solidFill>
                <a:schemeClr val="bg1"/>
              </a:solidFill>
              <a:latin typeface="Verdana" panose="020B0604030504040204" pitchFamily="34" charset="0"/>
              <a:cs typeface="Poppins" panose="00000500000000000000" pitchFamily="2" charset="0"/>
            </a:endParaRPr>
          </a:p>
        </p:txBody>
      </p:sp>
      <p:sp>
        <p:nvSpPr>
          <p:cNvPr id="7" name="TextBox 6">
            <a:extLst>
              <a:ext uri="{FF2B5EF4-FFF2-40B4-BE49-F238E27FC236}">
                <a16:creationId xmlns:a16="http://schemas.microsoft.com/office/drawing/2014/main" id="{DCDF60DA-BB1B-2C73-E067-1BE71BF487C1}"/>
              </a:ext>
            </a:extLst>
          </p:cNvPr>
          <p:cNvSpPr txBox="1"/>
          <p:nvPr/>
        </p:nvSpPr>
        <p:spPr>
          <a:xfrm>
            <a:off x="1253347" y="2736363"/>
            <a:ext cx="804866" cy="323165"/>
          </a:xfrm>
          <a:prstGeom prst="rect">
            <a:avLst/>
          </a:prstGeom>
          <a:noFill/>
        </p:spPr>
        <p:txBody>
          <a:bodyPr wrap="square" rtlCol="0">
            <a:spAutoFit/>
          </a:bodyPr>
          <a:lstStyle/>
          <a:p>
            <a:pPr algn="ctr"/>
            <a:r>
              <a:rPr lang="en-US" altLang="ko-KR" sz="1500" b="1" dirty="0">
                <a:latin typeface="Verdana" panose="020B0604030504040204" pitchFamily="34" charset="0"/>
                <a:ea typeface="Verdana" panose="020B0604030504040204" pitchFamily="34" charset="0"/>
                <a:cs typeface="Arial" pitchFamily="34" charset="0"/>
              </a:rPr>
              <a:t>1886</a:t>
            </a:r>
            <a:endParaRPr lang="ko-KR" altLang="en-US" sz="1500" b="1" dirty="0">
              <a:latin typeface="Verdana" panose="020B0604030504040204" pitchFamily="34" charset="0"/>
              <a:cs typeface="Arial" pitchFamily="34" charset="0"/>
            </a:endParaRPr>
          </a:p>
        </p:txBody>
      </p:sp>
      <p:sp>
        <p:nvSpPr>
          <p:cNvPr id="8" name="TextBox 7">
            <a:extLst>
              <a:ext uri="{FF2B5EF4-FFF2-40B4-BE49-F238E27FC236}">
                <a16:creationId xmlns:a16="http://schemas.microsoft.com/office/drawing/2014/main" id="{A7202D90-AAB2-119C-E848-752B47E67EA0}"/>
              </a:ext>
            </a:extLst>
          </p:cNvPr>
          <p:cNvSpPr txBox="1"/>
          <p:nvPr/>
        </p:nvSpPr>
        <p:spPr>
          <a:xfrm>
            <a:off x="1861250" y="1144107"/>
            <a:ext cx="1209053" cy="461665"/>
          </a:xfrm>
          <a:prstGeom prst="rect">
            <a:avLst/>
          </a:prstGeom>
          <a:noFill/>
        </p:spPr>
        <p:txBody>
          <a:bodyPr wrap="square" rtlCol="0">
            <a:spAutoFit/>
          </a:bodyPr>
          <a:lstStyle/>
          <a:p>
            <a:pPr algn="ctr"/>
            <a:r>
              <a:rPr lang="en-US" altLang="ko-KR" sz="800" dirty="0">
                <a:solidFill>
                  <a:schemeClr val="bg1"/>
                </a:solidFill>
                <a:latin typeface="Verdana" panose="020B0604030504040204" pitchFamily="34" charset="0"/>
                <a:ea typeface="Verdana" panose="020B0604030504040204" pitchFamily="34" charset="0"/>
                <a:cs typeface="Poppins" panose="00000500000000000000" pitchFamily="2" charset="0"/>
              </a:rPr>
              <a:t>The American Nurse Association was founded</a:t>
            </a:r>
            <a:endParaRPr lang="ko-KR" altLang="en-US" sz="800" dirty="0">
              <a:solidFill>
                <a:schemeClr val="bg1"/>
              </a:solidFill>
              <a:latin typeface="Verdana" panose="020B0604030504040204" pitchFamily="34" charset="0"/>
              <a:cs typeface="Poppins" panose="00000500000000000000" pitchFamily="2" charset="0"/>
            </a:endParaRPr>
          </a:p>
        </p:txBody>
      </p:sp>
      <p:sp>
        <p:nvSpPr>
          <p:cNvPr id="9" name="TextBox 8">
            <a:extLst>
              <a:ext uri="{FF2B5EF4-FFF2-40B4-BE49-F238E27FC236}">
                <a16:creationId xmlns:a16="http://schemas.microsoft.com/office/drawing/2014/main" id="{2BC937AC-AD4F-C5A9-2E9F-85C7527FA5E9}"/>
              </a:ext>
            </a:extLst>
          </p:cNvPr>
          <p:cNvSpPr txBox="1"/>
          <p:nvPr/>
        </p:nvSpPr>
        <p:spPr>
          <a:xfrm>
            <a:off x="2063344" y="1981616"/>
            <a:ext cx="804866" cy="323165"/>
          </a:xfrm>
          <a:prstGeom prst="rect">
            <a:avLst/>
          </a:prstGeom>
          <a:noFill/>
        </p:spPr>
        <p:txBody>
          <a:bodyPr wrap="square" rtlCol="0">
            <a:spAutoFit/>
          </a:bodyPr>
          <a:lstStyle/>
          <a:p>
            <a:pPr algn="ctr"/>
            <a:r>
              <a:rPr lang="en-US" altLang="ko-KR" sz="1500" b="1" dirty="0">
                <a:latin typeface="Verdana" panose="020B0604030504040204" pitchFamily="34" charset="0"/>
                <a:ea typeface="Verdana" panose="020B0604030504040204" pitchFamily="34" charset="0"/>
                <a:cs typeface="Arial" pitchFamily="34" charset="0"/>
              </a:rPr>
              <a:t>1896</a:t>
            </a:r>
            <a:endParaRPr lang="ko-KR" altLang="en-US" sz="1500" b="1" dirty="0">
              <a:latin typeface="Verdana" panose="020B0604030504040204" pitchFamily="34" charset="0"/>
              <a:cs typeface="Arial" pitchFamily="34" charset="0"/>
            </a:endParaRPr>
          </a:p>
        </p:txBody>
      </p:sp>
      <p:sp>
        <p:nvSpPr>
          <p:cNvPr id="10" name="TextBox 9">
            <a:extLst>
              <a:ext uri="{FF2B5EF4-FFF2-40B4-BE49-F238E27FC236}">
                <a16:creationId xmlns:a16="http://schemas.microsoft.com/office/drawing/2014/main" id="{D86DF03D-82A5-DB65-96BC-487F07E449CF}"/>
              </a:ext>
            </a:extLst>
          </p:cNvPr>
          <p:cNvSpPr txBox="1"/>
          <p:nvPr/>
        </p:nvSpPr>
        <p:spPr>
          <a:xfrm>
            <a:off x="3464548" y="849899"/>
            <a:ext cx="1216123" cy="707886"/>
          </a:xfrm>
          <a:prstGeom prst="rect">
            <a:avLst/>
          </a:prstGeom>
          <a:noFill/>
        </p:spPr>
        <p:txBody>
          <a:bodyPr wrap="square" rtlCol="0">
            <a:spAutoFit/>
          </a:bodyPr>
          <a:lstStyle/>
          <a:p>
            <a:pPr algn="ctr"/>
            <a:r>
              <a:rPr lang="en-US" altLang="ko-KR" sz="800" dirty="0">
                <a:solidFill>
                  <a:schemeClr val="bg1"/>
                </a:solidFill>
                <a:latin typeface="Verdana" panose="020B0604030504040204" pitchFamily="34" charset="0"/>
                <a:ea typeface="Verdana" panose="020B0604030504040204" pitchFamily="34" charset="0"/>
                <a:cs typeface="Poppins" panose="00000500000000000000" pitchFamily="2" charset="0"/>
              </a:rPr>
              <a:t>1</a:t>
            </a:r>
            <a:r>
              <a:rPr lang="en-US" altLang="ko-KR" sz="800" baseline="30000" dirty="0">
                <a:solidFill>
                  <a:schemeClr val="bg1"/>
                </a:solidFill>
                <a:latin typeface="Verdana" panose="020B0604030504040204" pitchFamily="34" charset="0"/>
                <a:ea typeface="Verdana" panose="020B0604030504040204" pitchFamily="34" charset="0"/>
                <a:cs typeface="Poppins" panose="00000500000000000000" pitchFamily="2" charset="0"/>
              </a:rPr>
              <a:t>st</a:t>
            </a:r>
            <a:r>
              <a:rPr lang="en-US" altLang="ko-KR" sz="800" dirty="0">
                <a:solidFill>
                  <a:schemeClr val="bg1"/>
                </a:solidFill>
                <a:latin typeface="Verdana" panose="020B0604030504040204" pitchFamily="34" charset="0"/>
                <a:ea typeface="Verdana" panose="020B0604030504040204" pitchFamily="34" charset="0"/>
                <a:cs typeface="Poppins" panose="00000500000000000000" pitchFamily="2" charset="0"/>
              </a:rPr>
              <a:t> university nursing program established at University of Minnesota</a:t>
            </a:r>
            <a:endParaRPr lang="ko-KR" altLang="en-US" sz="800" dirty="0">
              <a:solidFill>
                <a:schemeClr val="bg1"/>
              </a:solidFill>
              <a:latin typeface="Verdana" panose="020B0604030504040204" pitchFamily="34" charset="0"/>
              <a:cs typeface="Poppins" panose="00000500000000000000" pitchFamily="2" charset="0"/>
            </a:endParaRPr>
          </a:p>
        </p:txBody>
      </p:sp>
      <p:sp>
        <p:nvSpPr>
          <p:cNvPr id="11" name="TextBox 10">
            <a:extLst>
              <a:ext uri="{FF2B5EF4-FFF2-40B4-BE49-F238E27FC236}">
                <a16:creationId xmlns:a16="http://schemas.microsoft.com/office/drawing/2014/main" id="{C8F7A91C-7BAA-914D-7285-C88E50295383}"/>
              </a:ext>
            </a:extLst>
          </p:cNvPr>
          <p:cNvSpPr txBox="1"/>
          <p:nvPr/>
        </p:nvSpPr>
        <p:spPr>
          <a:xfrm>
            <a:off x="2874549" y="2736363"/>
            <a:ext cx="804866" cy="323165"/>
          </a:xfrm>
          <a:prstGeom prst="rect">
            <a:avLst/>
          </a:prstGeom>
          <a:noFill/>
        </p:spPr>
        <p:txBody>
          <a:bodyPr wrap="square" rtlCol="0">
            <a:spAutoFit/>
          </a:bodyPr>
          <a:lstStyle/>
          <a:p>
            <a:pPr algn="ctr"/>
            <a:r>
              <a:rPr lang="en-US" altLang="ko-KR" sz="1500" b="1">
                <a:latin typeface="Verdana" panose="020B0604030504040204" pitchFamily="34" charset="0"/>
                <a:ea typeface="Verdana" panose="020B0604030504040204" pitchFamily="34" charset="0"/>
                <a:cs typeface="Arial" pitchFamily="34" charset="0"/>
              </a:rPr>
              <a:t>1900</a:t>
            </a:r>
            <a:endParaRPr lang="ko-KR" altLang="en-US" sz="1500" b="1">
              <a:latin typeface="Verdana" panose="020B0604030504040204" pitchFamily="34" charset="0"/>
              <a:cs typeface="Arial" pitchFamily="34" charset="0"/>
            </a:endParaRPr>
          </a:p>
        </p:txBody>
      </p:sp>
      <p:sp>
        <p:nvSpPr>
          <p:cNvPr id="12" name="TextBox 11">
            <a:extLst>
              <a:ext uri="{FF2B5EF4-FFF2-40B4-BE49-F238E27FC236}">
                <a16:creationId xmlns:a16="http://schemas.microsoft.com/office/drawing/2014/main" id="{19E92DB7-82C8-F17C-8EC6-926B0585B430}"/>
              </a:ext>
            </a:extLst>
          </p:cNvPr>
          <p:cNvSpPr txBox="1"/>
          <p:nvPr/>
        </p:nvSpPr>
        <p:spPr>
          <a:xfrm>
            <a:off x="5179093" y="1265397"/>
            <a:ext cx="1209053" cy="338554"/>
          </a:xfrm>
          <a:prstGeom prst="rect">
            <a:avLst/>
          </a:prstGeom>
          <a:noFill/>
        </p:spPr>
        <p:txBody>
          <a:bodyPr wrap="square" rtlCol="0">
            <a:spAutoFit/>
          </a:bodyPr>
          <a:lstStyle/>
          <a:p>
            <a:pPr algn="ctr"/>
            <a:r>
              <a:rPr lang="en-US" altLang="ko-KR" sz="800" dirty="0">
                <a:solidFill>
                  <a:schemeClr val="bg1"/>
                </a:solidFill>
                <a:latin typeface="Verdana" panose="020B0604030504040204" pitchFamily="34" charset="0"/>
                <a:ea typeface="Verdana" panose="020B0604030504040204" pitchFamily="34" charset="0"/>
                <a:cs typeface="Poppins" panose="00000500000000000000" pitchFamily="2" charset="0"/>
              </a:rPr>
              <a:t>Nursing Research</a:t>
            </a:r>
          </a:p>
          <a:p>
            <a:pPr algn="ctr"/>
            <a:r>
              <a:rPr lang="en-US" altLang="ko-KR" sz="800" dirty="0">
                <a:solidFill>
                  <a:schemeClr val="bg1"/>
                </a:solidFill>
                <a:latin typeface="Verdana" panose="020B0604030504040204" pitchFamily="34" charset="0"/>
                <a:ea typeface="Verdana" panose="020B0604030504040204" pitchFamily="34" charset="0"/>
                <a:cs typeface="Poppins" panose="00000500000000000000" pitchFamily="2" charset="0"/>
              </a:rPr>
              <a:t>Published</a:t>
            </a:r>
            <a:endParaRPr lang="ko-KR" altLang="en-US" sz="800" dirty="0">
              <a:solidFill>
                <a:schemeClr val="bg1"/>
              </a:solidFill>
              <a:latin typeface="Verdana" panose="020B0604030504040204" pitchFamily="34" charset="0"/>
              <a:cs typeface="Poppins" panose="00000500000000000000" pitchFamily="2" charset="0"/>
            </a:endParaRPr>
          </a:p>
        </p:txBody>
      </p:sp>
      <p:sp>
        <p:nvSpPr>
          <p:cNvPr id="13" name="TextBox 12">
            <a:extLst>
              <a:ext uri="{FF2B5EF4-FFF2-40B4-BE49-F238E27FC236}">
                <a16:creationId xmlns:a16="http://schemas.microsoft.com/office/drawing/2014/main" id="{D4EDD0BA-8083-5004-F761-51FF00A3699B}"/>
              </a:ext>
            </a:extLst>
          </p:cNvPr>
          <p:cNvSpPr txBox="1"/>
          <p:nvPr/>
        </p:nvSpPr>
        <p:spPr>
          <a:xfrm>
            <a:off x="3742916" y="1981616"/>
            <a:ext cx="784867" cy="323165"/>
          </a:xfrm>
          <a:prstGeom prst="rect">
            <a:avLst/>
          </a:prstGeom>
          <a:noFill/>
        </p:spPr>
        <p:txBody>
          <a:bodyPr wrap="square" rtlCol="0">
            <a:spAutoFit/>
          </a:bodyPr>
          <a:lstStyle/>
          <a:p>
            <a:pPr algn="ctr"/>
            <a:r>
              <a:rPr lang="en-US" altLang="ko-KR" sz="1500" b="1">
                <a:latin typeface="Verdana" panose="020B0604030504040204" pitchFamily="34" charset="0"/>
                <a:ea typeface="Verdana" panose="020B0604030504040204" pitchFamily="34" charset="0"/>
                <a:cs typeface="Arial" pitchFamily="34" charset="0"/>
              </a:rPr>
              <a:t>1909</a:t>
            </a:r>
            <a:endParaRPr lang="ko-KR" altLang="en-US" sz="1500" b="1">
              <a:latin typeface="Verdana" panose="020B0604030504040204" pitchFamily="34" charset="0"/>
              <a:cs typeface="Arial" pitchFamily="34" charset="0"/>
            </a:endParaRPr>
          </a:p>
        </p:txBody>
      </p:sp>
      <p:sp>
        <p:nvSpPr>
          <p:cNvPr id="14" name="TextBox 13">
            <a:extLst>
              <a:ext uri="{FF2B5EF4-FFF2-40B4-BE49-F238E27FC236}">
                <a16:creationId xmlns:a16="http://schemas.microsoft.com/office/drawing/2014/main" id="{7770911D-F6CA-F0A3-254C-43D1A769E7BF}"/>
              </a:ext>
            </a:extLst>
          </p:cNvPr>
          <p:cNvSpPr txBox="1"/>
          <p:nvPr/>
        </p:nvSpPr>
        <p:spPr>
          <a:xfrm>
            <a:off x="6900613" y="953773"/>
            <a:ext cx="1179011" cy="584775"/>
          </a:xfrm>
          <a:prstGeom prst="rect">
            <a:avLst/>
          </a:prstGeom>
          <a:noFill/>
        </p:spPr>
        <p:txBody>
          <a:bodyPr wrap="square" rtlCol="0">
            <a:spAutoFit/>
          </a:bodyPr>
          <a:lstStyle/>
          <a:p>
            <a:pPr algn="ctr"/>
            <a:r>
              <a:rPr lang="en-US" altLang="ko-KR" sz="800" dirty="0">
                <a:solidFill>
                  <a:schemeClr val="bg1"/>
                </a:solidFill>
                <a:latin typeface="Verdana" panose="020B0604030504040204" pitchFamily="34" charset="0"/>
                <a:ea typeface="Verdana" panose="020B0604030504040204" pitchFamily="34" charset="0"/>
                <a:cs typeface="Poppins" panose="00000500000000000000" pitchFamily="2" charset="0"/>
              </a:rPr>
              <a:t>ANCC Magnet Recognition Program formed in 1990</a:t>
            </a:r>
            <a:endParaRPr lang="ko-KR" altLang="en-US" sz="800" dirty="0">
              <a:solidFill>
                <a:schemeClr val="bg1"/>
              </a:solidFill>
              <a:latin typeface="Verdana" panose="020B0604030504040204" pitchFamily="34" charset="0"/>
              <a:cs typeface="Poppins" panose="00000500000000000000" pitchFamily="2" charset="0"/>
            </a:endParaRPr>
          </a:p>
        </p:txBody>
      </p:sp>
      <p:sp>
        <p:nvSpPr>
          <p:cNvPr id="15" name="TextBox 14">
            <a:extLst>
              <a:ext uri="{FF2B5EF4-FFF2-40B4-BE49-F238E27FC236}">
                <a16:creationId xmlns:a16="http://schemas.microsoft.com/office/drawing/2014/main" id="{3BFFD07D-4B9E-AE8F-FB62-ADE5207725EA}"/>
              </a:ext>
            </a:extLst>
          </p:cNvPr>
          <p:cNvSpPr txBox="1"/>
          <p:nvPr/>
        </p:nvSpPr>
        <p:spPr>
          <a:xfrm>
            <a:off x="4525528" y="2737336"/>
            <a:ext cx="784867" cy="323165"/>
          </a:xfrm>
          <a:prstGeom prst="rect">
            <a:avLst/>
          </a:prstGeom>
          <a:noFill/>
        </p:spPr>
        <p:txBody>
          <a:bodyPr wrap="square" rtlCol="0">
            <a:spAutoFit/>
          </a:bodyPr>
          <a:lstStyle/>
          <a:p>
            <a:pPr algn="ctr"/>
            <a:r>
              <a:rPr lang="en-US" altLang="ko-KR" sz="1500" b="1">
                <a:latin typeface="Verdana" panose="020B0604030504040204" pitchFamily="34" charset="0"/>
                <a:ea typeface="Verdana" panose="020B0604030504040204" pitchFamily="34" charset="0"/>
                <a:cs typeface="Arial" pitchFamily="34" charset="0"/>
              </a:rPr>
              <a:t>1924</a:t>
            </a:r>
            <a:endParaRPr lang="ko-KR" altLang="en-US" sz="1500" b="1">
              <a:latin typeface="Verdana" panose="020B0604030504040204" pitchFamily="34" charset="0"/>
              <a:cs typeface="Arial" pitchFamily="34" charset="0"/>
            </a:endParaRPr>
          </a:p>
        </p:txBody>
      </p:sp>
      <p:sp>
        <p:nvSpPr>
          <p:cNvPr id="16" name="TextBox 15">
            <a:extLst>
              <a:ext uri="{FF2B5EF4-FFF2-40B4-BE49-F238E27FC236}">
                <a16:creationId xmlns:a16="http://schemas.microsoft.com/office/drawing/2014/main" id="{FA0A1A49-E6F8-9CF8-DFBB-B6A8CB70FA7B}"/>
              </a:ext>
            </a:extLst>
          </p:cNvPr>
          <p:cNvSpPr txBox="1"/>
          <p:nvPr/>
        </p:nvSpPr>
        <p:spPr>
          <a:xfrm>
            <a:off x="5391186" y="1977797"/>
            <a:ext cx="784867" cy="323165"/>
          </a:xfrm>
          <a:prstGeom prst="rect">
            <a:avLst/>
          </a:prstGeom>
          <a:noFill/>
        </p:spPr>
        <p:txBody>
          <a:bodyPr wrap="square" rtlCol="0">
            <a:spAutoFit/>
          </a:bodyPr>
          <a:lstStyle/>
          <a:p>
            <a:pPr algn="ctr"/>
            <a:r>
              <a:rPr lang="en-US" altLang="ko-KR" sz="1500" b="1">
                <a:latin typeface="Verdana" panose="020B0604030504040204" pitchFamily="34" charset="0"/>
                <a:ea typeface="Verdana" panose="020B0604030504040204" pitchFamily="34" charset="0"/>
                <a:cs typeface="Arial" pitchFamily="34" charset="0"/>
              </a:rPr>
              <a:t>1952</a:t>
            </a:r>
            <a:endParaRPr lang="ko-KR" altLang="en-US" sz="1500" b="1">
              <a:latin typeface="Verdana" panose="020B0604030504040204" pitchFamily="34" charset="0"/>
              <a:cs typeface="Arial" pitchFamily="34" charset="0"/>
            </a:endParaRPr>
          </a:p>
        </p:txBody>
      </p:sp>
      <p:sp>
        <p:nvSpPr>
          <p:cNvPr id="17" name="TextBox 16">
            <a:extLst>
              <a:ext uri="{FF2B5EF4-FFF2-40B4-BE49-F238E27FC236}">
                <a16:creationId xmlns:a16="http://schemas.microsoft.com/office/drawing/2014/main" id="{6554407C-4731-92DE-7AD5-CD38F5BBBBCB}"/>
              </a:ext>
            </a:extLst>
          </p:cNvPr>
          <p:cNvSpPr txBox="1"/>
          <p:nvPr/>
        </p:nvSpPr>
        <p:spPr>
          <a:xfrm>
            <a:off x="6225410" y="2736363"/>
            <a:ext cx="784867" cy="323165"/>
          </a:xfrm>
          <a:prstGeom prst="rect">
            <a:avLst/>
          </a:prstGeom>
          <a:noFill/>
        </p:spPr>
        <p:txBody>
          <a:bodyPr wrap="square" rtlCol="0">
            <a:spAutoFit/>
          </a:bodyPr>
          <a:lstStyle/>
          <a:p>
            <a:pPr algn="ctr"/>
            <a:r>
              <a:rPr lang="en-US" altLang="ko-KR" sz="1500" b="1">
                <a:latin typeface="Verdana" panose="020B0604030504040204" pitchFamily="34" charset="0"/>
                <a:ea typeface="Verdana" panose="020B0604030504040204" pitchFamily="34" charset="0"/>
                <a:cs typeface="Arial" pitchFamily="34" charset="0"/>
              </a:rPr>
              <a:t>1985</a:t>
            </a:r>
            <a:endParaRPr lang="ko-KR" altLang="en-US" sz="1500" b="1">
              <a:latin typeface="Verdana" panose="020B0604030504040204" pitchFamily="34" charset="0"/>
              <a:cs typeface="Arial" pitchFamily="34" charset="0"/>
            </a:endParaRPr>
          </a:p>
        </p:txBody>
      </p:sp>
      <p:sp>
        <p:nvSpPr>
          <p:cNvPr id="18" name="TextBox 17">
            <a:extLst>
              <a:ext uri="{FF2B5EF4-FFF2-40B4-BE49-F238E27FC236}">
                <a16:creationId xmlns:a16="http://schemas.microsoft.com/office/drawing/2014/main" id="{A67341D2-A69A-136D-5162-DBE1223CC1DC}"/>
              </a:ext>
            </a:extLst>
          </p:cNvPr>
          <p:cNvSpPr txBox="1"/>
          <p:nvPr/>
        </p:nvSpPr>
        <p:spPr>
          <a:xfrm>
            <a:off x="7097684" y="2022735"/>
            <a:ext cx="784867" cy="323165"/>
          </a:xfrm>
          <a:prstGeom prst="rect">
            <a:avLst/>
          </a:prstGeom>
          <a:noFill/>
        </p:spPr>
        <p:txBody>
          <a:bodyPr wrap="square" rtlCol="0">
            <a:spAutoFit/>
          </a:bodyPr>
          <a:lstStyle/>
          <a:p>
            <a:pPr algn="ctr"/>
            <a:r>
              <a:rPr lang="en-US" altLang="ko-KR" sz="1500" b="1">
                <a:latin typeface="Verdana" panose="020B0604030504040204" pitchFamily="34" charset="0"/>
                <a:ea typeface="Verdana" panose="020B0604030504040204" pitchFamily="34" charset="0"/>
                <a:cs typeface="Arial" pitchFamily="34" charset="0"/>
              </a:rPr>
              <a:t>1990</a:t>
            </a:r>
            <a:endParaRPr lang="ko-KR" altLang="en-US" sz="1500" b="1">
              <a:latin typeface="Verdana" panose="020B0604030504040204" pitchFamily="34" charset="0"/>
              <a:cs typeface="Arial" pitchFamily="34" charset="0"/>
            </a:endParaRPr>
          </a:p>
        </p:txBody>
      </p:sp>
      <p:sp>
        <p:nvSpPr>
          <p:cNvPr id="19" name="TextBox 18">
            <a:extLst>
              <a:ext uri="{FF2B5EF4-FFF2-40B4-BE49-F238E27FC236}">
                <a16:creationId xmlns:a16="http://schemas.microsoft.com/office/drawing/2014/main" id="{179C6238-7C62-4DBF-2094-DD03360A7AB0}"/>
              </a:ext>
            </a:extLst>
          </p:cNvPr>
          <p:cNvSpPr txBox="1"/>
          <p:nvPr/>
        </p:nvSpPr>
        <p:spPr>
          <a:xfrm>
            <a:off x="7856390" y="2736363"/>
            <a:ext cx="784867" cy="323165"/>
          </a:xfrm>
          <a:prstGeom prst="rect">
            <a:avLst/>
          </a:prstGeom>
          <a:noFill/>
        </p:spPr>
        <p:txBody>
          <a:bodyPr wrap="square" rtlCol="0">
            <a:spAutoFit/>
          </a:bodyPr>
          <a:lstStyle/>
          <a:p>
            <a:pPr algn="ctr"/>
            <a:r>
              <a:rPr lang="en-US" altLang="ko-KR" sz="1500" b="1">
                <a:latin typeface="Verdana" panose="020B0604030504040204" pitchFamily="34" charset="0"/>
                <a:ea typeface="Verdana" panose="020B0604030504040204" pitchFamily="34" charset="0"/>
                <a:cs typeface="Arial" pitchFamily="34" charset="0"/>
              </a:rPr>
              <a:t>2010</a:t>
            </a:r>
            <a:endParaRPr lang="ko-KR" altLang="en-US" sz="1500" b="1">
              <a:latin typeface="Verdana" panose="020B0604030504040204" pitchFamily="34" charset="0"/>
              <a:cs typeface="Arial" pitchFamily="34" charset="0"/>
            </a:endParaRPr>
          </a:p>
        </p:txBody>
      </p:sp>
      <p:sp>
        <p:nvSpPr>
          <p:cNvPr id="20" name="TextBox 19">
            <a:extLst>
              <a:ext uri="{FF2B5EF4-FFF2-40B4-BE49-F238E27FC236}">
                <a16:creationId xmlns:a16="http://schemas.microsoft.com/office/drawing/2014/main" id="{CC699BDF-F102-B1C2-A1F6-9D0F1C92FF85}"/>
              </a:ext>
            </a:extLst>
          </p:cNvPr>
          <p:cNvSpPr txBox="1"/>
          <p:nvPr/>
        </p:nvSpPr>
        <p:spPr>
          <a:xfrm>
            <a:off x="1001999" y="3532879"/>
            <a:ext cx="1209053" cy="338554"/>
          </a:xfrm>
          <a:prstGeom prst="rect">
            <a:avLst/>
          </a:prstGeom>
          <a:noFill/>
        </p:spPr>
        <p:txBody>
          <a:bodyPr wrap="square" rtlCol="0">
            <a:spAutoFit/>
          </a:bodyPr>
          <a:lstStyle/>
          <a:p>
            <a:pPr algn="ctr"/>
            <a:r>
              <a:rPr lang="en-US" altLang="ko-KR" sz="800" dirty="0">
                <a:solidFill>
                  <a:schemeClr val="bg1"/>
                </a:solidFill>
                <a:latin typeface="Verdana" panose="020B0604030504040204" pitchFamily="34" charset="0"/>
                <a:ea typeface="Verdana" panose="020B0604030504040204" pitchFamily="34" charset="0"/>
                <a:cs typeface="Poppins" panose="00000500000000000000" pitchFamily="2" charset="0"/>
              </a:rPr>
              <a:t>The Nightingale </a:t>
            </a:r>
          </a:p>
          <a:p>
            <a:pPr algn="ctr"/>
            <a:r>
              <a:rPr lang="en-US" altLang="ko-KR" sz="800" dirty="0">
                <a:solidFill>
                  <a:schemeClr val="bg1"/>
                </a:solidFill>
                <a:latin typeface="Verdana" panose="020B0604030504040204" pitchFamily="34" charset="0"/>
                <a:ea typeface="Verdana" panose="020B0604030504040204" pitchFamily="34" charset="0"/>
                <a:cs typeface="Poppins" panose="00000500000000000000" pitchFamily="2" charset="0"/>
              </a:rPr>
              <a:t>Published</a:t>
            </a:r>
            <a:endParaRPr lang="ko-KR" altLang="en-US" sz="800" dirty="0">
              <a:solidFill>
                <a:schemeClr val="bg1"/>
              </a:solidFill>
              <a:latin typeface="Verdana" panose="020B0604030504040204" pitchFamily="34" charset="0"/>
              <a:cs typeface="Poppins" panose="00000500000000000000" pitchFamily="2" charset="0"/>
            </a:endParaRPr>
          </a:p>
        </p:txBody>
      </p:sp>
      <p:sp>
        <p:nvSpPr>
          <p:cNvPr id="21" name="TextBox 20">
            <a:extLst>
              <a:ext uri="{FF2B5EF4-FFF2-40B4-BE49-F238E27FC236}">
                <a16:creationId xmlns:a16="http://schemas.microsoft.com/office/drawing/2014/main" id="{B4E179A5-B1FF-3C5C-097D-F72B6E60CC0E}"/>
              </a:ext>
            </a:extLst>
          </p:cNvPr>
          <p:cNvSpPr txBox="1"/>
          <p:nvPr/>
        </p:nvSpPr>
        <p:spPr>
          <a:xfrm>
            <a:off x="2697557" y="3526046"/>
            <a:ext cx="1209053" cy="338554"/>
          </a:xfrm>
          <a:prstGeom prst="rect">
            <a:avLst/>
          </a:prstGeom>
          <a:noFill/>
        </p:spPr>
        <p:txBody>
          <a:bodyPr wrap="square" rtlCol="0">
            <a:spAutoFit/>
          </a:bodyPr>
          <a:lstStyle/>
          <a:p>
            <a:pPr algn="ctr"/>
            <a:r>
              <a:rPr lang="en-US" altLang="ko-KR" sz="800" dirty="0">
                <a:solidFill>
                  <a:schemeClr val="bg1"/>
                </a:solidFill>
                <a:latin typeface="Verdana" panose="020B0604030504040204" pitchFamily="34" charset="0"/>
                <a:ea typeface="Verdana" panose="020B0604030504040204" pitchFamily="34" charset="0"/>
                <a:cs typeface="Poppins" panose="00000500000000000000" pitchFamily="2" charset="0"/>
              </a:rPr>
              <a:t>American Journal of</a:t>
            </a:r>
            <a:r>
              <a:rPr lang="ko-KR" altLang="en-US" sz="800" dirty="0">
                <a:solidFill>
                  <a:schemeClr val="bg1"/>
                </a:solidFill>
                <a:latin typeface="Verdana" panose="020B0604030504040204" pitchFamily="34" charset="0"/>
                <a:cs typeface="Poppins" panose="00000500000000000000" pitchFamily="2" charset="0"/>
              </a:rPr>
              <a:t> </a:t>
            </a:r>
            <a:r>
              <a:rPr lang="en-US" altLang="ko-KR" sz="800" dirty="0">
                <a:solidFill>
                  <a:schemeClr val="bg1"/>
                </a:solidFill>
                <a:latin typeface="Verdana" panose="020B0604030504040204" pitchFamily="34" charset="0"/>
                <a:ea typeface="Verdana" panose="020B0604030504040204" pitchFamily="34" charset="0"/>
                <a:cs typeface="Poppins" panose="00000500000000000000" pitchFamily="2" charset="0"/>
              </a:rPr>
              <a:t>Nursing</a:t>
            </a:r>
            <a:r>
              <a:rPr lang="ko-KR" altLang="en-US" sz="800" dirty="0">
                <a:solidFill>
                  <a:schemeClr val="bg1"/>
                </a:solidFill>
                <a:latin typeface="Verdana" panose="020B0604030504040204" pitchFamily="34" charset="0"/>
                <a:cs typeface="Poppins" panose="00000500000000000000" pitchFamily="2" charset="0"/>
              </a:rPr>
              <a:t> </a:t>
            </a:r>
            <a:r>
              <a:rPr lang="en-US" altLang="ko-KR" sz="800" dirty="0">
                <a:solidFill>
                  <a:schemeClr val="bg1"/>
                </a:solidFill>
                <a:latin typeface="Verdana" panose="020B0604030504040204" pitchFamily="34" charset="0"/>
                <a:ea typeface="Verdana" panose="020B0604030504040204" pitchFamily="34" charset="0"/>
                <a:cs typeface="Poppins" panose="00000500000000000000" pitchFamily="2" charset="0"/>
              </a:rPr>
              <a:t>Published</a:t>
            </a:r>
          </a:p>
        </p:txBody>
      </p:sp>
      <p:sp>
        <p:nvSpPr>
          <p:cNvPr id="22" name="TextBox 21">
            <a:extLst>
              <a:ext uri="{FF2B5EF4-FFF2-40B4-BE49-F238E27FC236}">
                <a16:creationId xmlns:a16="http://schemas.microsoft.com/office/drawing/2014/main" id="{55A944F0-FF3F-E64E-7375-CB09DE9372FE}"/>
              </a:ext>
            </a:extLst>
          </p:cNvPr>
          <p:cNvSpPr txBox="1"/>
          <p:nvPr/>
        </p:nvSpPr>
        <p:spPr>
          <a:xfrm>
            <a:off x="4313434" y="3523472"/>
            <a:ext cx="1209053" cy="584775"/>
          </a:xfrm>
          <a:prstGeom prst="rect">
            <a:avLst/>
          </a:prstGeom>
          <a:noFill/>
        </p:spPr>
        <p:txBody>
          <a:bodyPr wrap="square" rtlCol="0">
            <a:spAutoFit/>
          </a:bodyPr>
          <a:lstStyle/>
          <a:p>
            <a:pPr algn="ctr"/>
            <a:r>
              <a:rPr lang="en-US" altLang="ko-KR" sz="800" dirty="0">
                <a:solidFill>
                  <a:schemeClr val="bg1"/>
                </a:solidFill>
                <a:latin typeface="Verdana" panose="020B0604030504040204" pitchFamily="34" charset="0"/>
                <a:ea typeface="Verdana" panose="020B0604030504040204" pitchFamily="34" charset="0"/>
                <a:cs typeface="Poppins" panose="00000500000000000000" pitchFamily="2" charset="0"/>
              </a:rPr>
              <a:t>1</a:t>
            </a:r>
            <a:r>
              <a:rPr lang="en-US" altLang="ko-KR" sz="800" baseline="30000" dirty="0">
                <a:solidFill>
                  <a:schemeClr val="bg1"/>
                </a:solidFill>
                <a:latin typeface="Verdana" panose="020B0604030504040204" pitchFamily="34" charset="0"/>
                <a:ea typeface="Verdana" panose="020B0604030504040204" pitchFamily="34" charset="0"/>
                <a:cs typeface="Poppins" panose="00000500000000000000" pitchFamily="2" charset="0"/>
              </a:rPr>
              <a:t>st</a:t>
            </a:r>
            <a:r>
              <a:rPr lang="en-US" altLang="ko-KR" sz="800" dirty="0">
                <a:solidFill>
                  <a:schemeClr val="bg1"/>
                </a:solidFill>
                <a:latin typeface="Verdana" panose="020B0604030504040204" pitchFamily="34" charset="0"/>
                <a:ea typeface="Verdana" panose="020B0604030504040204" pitchFamily="34" charset="0"/>
                <a:cs typeface="Poppins" panose="00000500000000000000" pitchFamily="2" charset="0"/>
              </a:rPr>
              <a:t> doctoral program established at Columbia university </a:t>
            </a:r>
          </a:p>
        </p:txBody>
      </p:sp>
      <p:sp>
        <p:nvSpPr>
          <p:cNvPr id="23" name="TextBox 22">
            <a:extLst>
              <a:ext uri="{FF2B5EF4-FFF2-40B4-BE49-F238E27FC236}">
                <a16:creationId xmlns:a16="http://schemas.microsoft.com/office/drawing/2014/main" id="{BBB4CD67-541B-77A3-C52B-38E0EDED1523}"/>
              </a:ext>
            </a:extLst>
          </p:cNvPr>
          <p:cNvSpPr txBox="1"/>
          <p:nvPr/>
        </p:nvSpPr>
        <p:spPr>
          <a:xfrm>
            <a:off x="5920778" y="3517490"/>
            <a:ext cx="1209053" cy="707886"/>
          </a:xfrm>
          <a:prstGeom prst="rect">
            <a:avLst/>
          </a:prstGeom>
          <a:noFill/>
        </p:spPr>
        <p:txBody>
          <a:bodyPr wrap="square" rtlCol="0">
            <a:spAutoFit/>
          </a:bodyPr>
          <a:lstStyle/>
          <a:p>
            <a:pPr algn="ctr"/>
            <a:r>
              <a:rPr lang="en-US" altLang="ko-KR" sz="800" dirty="0">
                <a:solidFill>
                  <a:schemeClr val="bg1"/>
                </a:solidFill>
                <a:latin typeface="Verdana" panose="020B0604030504040204" pitchFamily="34" charset="0"/>
                <a:ea typeface="Verdana" panose="020B0604030504040204" pitchFamily="34" charset="0"/>
                <a:cs typeface="Poppins" panose="00000500000000000000" pitchFamily="2" charset="0"/>
              </a:rPr>
              <a:t>National Center for Nursing Research create at the National Institute of Health</a:t>
            </a:r>
          </a:p>
        </p:txBody>
      </p:sp>
      <p:sp>
        <p:nvSpPr>
          <p:cNvPr id="24" name="TextBox 23">
            <a:extLst>
              <a:ext uri="{FF2B5EF4-FFF2-40B4-BE49-F238E27FC236}">
                <a16:creationId xmlns:a16="http://schemas.microsoft.com/office/drawing/2014/main" id="{E0392F63-643A-6B15-C9DB-CAD9C17AEFAF}"/>
              </a:ext>
            </a:extLst>
          </p:cNvPr>
          <p:cNvSpPr txBox="1"/>
          <p:nvPr/>
        </p:nvSpPr>
        <p:spPr>
          <a:xfrm>
            <a:off x="7658203" y="3572212"/>
            <a:ext cx="1209053" cy="584775"/>
          </a:xfrm>
          <a:prstGeom prst="rect">
            <a:avLst/>
          </a:prstGeom>
          <a:noFill/>
        </p:spPr>
        <p:txBody>
          <a:bodyPr wrap="square" rtlCol="0">
            <a:spAutoFit/>
          </a:bodyPr>
          <a:lstStyle/>
          <a:p>
            <a:pPr algn="ctr"/>
            <a:r>
              <a:rPr lang="en-US" altLang="ko-KR" sz="800" dirty="0">
                <a:solidFill>
                  <a:schemeClr val="bg1"/>
                </a:solidFill>
                <a:latin typeface="Verdana" panose="020B0604030504040204" pitchFamily="34" charset="0"/>
                <a:ea typeface="Verdana" panose="020B0604030504040204" pitchFamily="34" charset="0"/>
                <a:cs typeface="Poppins" panose="00000500000000000000" pitchFamily="2" charset="0"/>
              </a:rPr>
              <a:t>Institute of Medicine released The Future of Nursing Report</a:t>
            </a:r>
          </a:p>
        </p:txBody>
      </p:sp>
      <p:sp>
        <p:nvSpPr>
          <p:cNvPr id="25" name="TextBox 24">
            <a:extLst>
              <a:ext uri="{FF2B5EF4-FFF2-40B4-BE49-F238E27FC236}">
                <a16:creationId xmlns:a16="http://schemas.microsoft.com/office/drawing/2014/main" id="{9E380E34-9556-7F0F-8A86-1B43F181A6F0}"/>
              </a:ext>
            </a:extLst>
          </p:cNvPr>
          <p:cNvSpPr txBox="1"/>
          <p:nvPr/>
        </p:nvSpPr>
        <p:spPr>
          <a:xfrm>
            <a:off x="159254" y="165514"/>
            <a:ext cx="8984746" cy="307777"/>
          </a:xfrm>
          <a:prstGeom prst="rect">
            <a:avLst/>
          </a:prstGeom>
          <a:noFill/>
        </p:spPr>
        <p:txBody>
          <a:bodyPr wrap="square" rtlCol="0">
            <a:spAutoFit/>
          </a:bodyPr>
          <a:lstStyle/>
          <a:p>
            <a:r>
              <a:rPr lang="en-US" sz="1400" b="1" dirty="0">
                <a:solidFill>
                  <a:schemeClr val="bg1"/>
                </a:solidFill>
                <a:latin typeface="Verdana" panose="020B0604030504040204" pitchFamily="34" charset="0"/>
                <a:ea typeface="Verdana" panose="020B0604030504040204" pitchFamily="34" charset="0"/>
                <a:cs typeface="Poppins" panose="00000500000000000000" pitchFamily="2" charset="0"/>
              </a:rPr>
              <a:t>Before we chart our course forward, let's appreciate the path we've traveled...</a:t>
            </a:r>
          </a:p>
        </p:txBody>
      </p:sp>
    </p:spTree>
    <p:extLst>
      <p:ext uri="{BB962C8B-B14F-4D97-AF65-F5344CB8AC3E}">
        <p14:creationId xmlns:p14="http://schemas.microsoft.com/office/powerpoint/2010/main" val="3228187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57050EBF-3DDE-E812-7D44-5EF6AD078746}"/>
              </a:ext>
            </a:extLst>
          </p:cNvPr>
          <p:cNvPicPr>
            <a:picLocks noChangeAspect="1"/>
          </p:cNvPicPr>
          <p:nvPr/>
        </p:nvPicPr>
        <p:blipFill>
          <a:blip r:embed="rId3">
            <a:duotone>
              <a:schemeClr val="bg2">
                <a:shade val="45000"/>
                <a:satMod val="135000"/>
              </a:schemeClr>
              <a:prstClr val="white"/>
            </a:duotone>
            <a:alphaModFix amt="70000"/>
            <a:extLst>
              <a:ext uri="{837473B0-CC2E-450A-ABE3-18F120FF3D39}">
                <a1611:picAttrSrcUrl xmlns:a1611="http://schemas.microsoft.com/office/drawing/2016/11/main" r:id="rId4"/>
              </a:ext>
            </a:extLst>
          </a:blip>
          <a:stretch>
            <a:fillRect/>
          </a:stretch>
        </p:blipFill>
        <p:spPr>
          <a:xfrm>
            <a:off x="0" y="0"/>
            <a:ext cx="4479641" cy="4737938"/>
          </a:xfrm>
          <a:prstGeom prst="rect">
            <a:avLst/>
          </a:prstGeom>
          <a:noFill/>
        </p:spPr>
      </p:pic>
      <p:sp>
        <p:nvSpPr>
          <p:cNvPr id="5" name="Text Placeholder 4">
            <a:extLst>
              <a:ext uri="{FF2B5EF4-FFF2-40B4-BE49-F238E27FC236}">
                <a16:creationId xmlns:a16="http://schemas.microsoft.com/office/drawing/2014/main" id="{8F096F8F-628C-EDBF-853F-9EAF7A947B2A}"/>
              </a:ext>
            </a:extLst>
          </p:cNvPr>
          <p:cNvSpPr>
            <a:spLocks noGrp="1"/>
          </p:cNvSpPr>
          <p:nvPr>
            <p:ph type="body" sz="quarter" idx="3"/>
          </p:nvPr>
        </p:nvSpPr>
        <p:spPr>
          <a:xfrm>
            <a:off x="4814730" y="416214"/>
            <a:ext cx="4089784" cy="4106765"/>
          </a:xfrm>
        </p:spPr>
        <p:txBody>
          <a:bodyPr wrap="square" lIns="91440" tIns="45720" rIns="91440" bIns="45720" anchor="t" anchorCtr="0">
            <a:spAutoFit/>
          </a:bodyPr>
          <a:lstStyle/>
          <a:p>
            <a:r>
              <a:rPr lang="en-US" sz="1800" b="1" dirty="0">
                <a:solidFill>
                  <a:srgbClr val="003B5C"/>
                </a:solidFill>
                <a:latin typeface="Verdana"/>
                <a:ea typeface="Verdana"/>
              </a:rPr>
              <a:t>Publication advances the nursing profession by helping provide evidence for practice and growing our professional body of work.</a:t>
            </a:r>
          </a:p>
          <a:p>
            <a:endParaRPr lang="en-US" sz="1800" b="1" dirty="0">
              <a:solidFill>
                <a:srgbClr val="003B5C"/>
              </a:solidFill>
              <a:latin typeface="Verdana"/>
              <a:ea typeface="Verdana"/>
            </a:endParaRPr>
          </a:p>
          <a:p>
            <a:r>
              <a:rPr lang="en-US" sz="1800" b="1" dirty="0">
                <a:solidFill>
                  <a:srgbClr val="003B5C"/>
                </a:solidFill>
              </a:rPr>
              <a:t>5 Reasons</a:t>
            </a:r>
            <a:endParaRPr lang="en-US" sz="1800" b="1" dirty="0">
              <a:solidFill>
                <a:srgbClr val="00A5D5"/>
              </a:solidFill>
              <a:latin typeface="Verdana"/>
              <a:ea typeface="Verdana"/>
            </a:endParaRPr>
          </a:p>
          <a:p>
            <a:pPr marL="342900" indent="-342900">
              <a:buFont typeface="Arial" panose="020B0604020202020204" pitchFamily="34" charset="0"/>
              <a:buChar char="•"/>
            </a:pPr>
            <a:r>
              <a:rPr lang="en-US" dirty="0">
                <a:solidFill>
                  <a:srgbClr val="003B5C"/>
                </a:solidFill>
              </a:rPr>
              <a:t>Share ideas and expertise</a:t>
            </a:r>
          </a:p>
          <a:p>
            <a:pPr marL="342900" indent="-342900">
              <a:buFont typeface="Arial" panose="020B0604020202020204" pitchFamily="34" charset="0"/>
              <a:buChar char="•"/>
            </a:pPr>
            <a:r>
              <a:rPr lang="en-US" dirty="0">
                <a:solidFill>
                  <a:srgbClr val="003B5C"/>
                </a:solidFill>
              </a:rPr>
              <a:t>Disseminate findings </a:t>
            </a:r>
          </a:p>
          <a:p>
            <a:pPr marL="342900" indent="-342900">
              <a:buFont typeface="Arial" panose="020B0604020202020204" pitchFamily="34" charset="0"/>
              <a:buChar char="•"/>
            </a:pPr>
            <a:r>
              <a:rPr lang="en-US" dirty="0">
                <a:solidFill>
                  <a:srgbClr val="003B5C"/>
                </a:solidFill>
              </a:rPr>
              <a:t>Promotion, tenure, and professional development</a:t>
            </a:r>
          </a:p>
          <a:p>
            <a:pPr marL="342900" indent="-342900">
              <a:buFont typeface="Arial" panose="020B0604020202020204" pitchFamily="34" charset="0"/>
              <a:buChar char="•"/>
            </a:pPr>
            <a:r>
              <a:rPr lang="en-US" dirty="0">
                <a:solidFill>
                  <a:srgbClr val="003B5C"/>
                </a:solidFill>
              </a:rPr>
              <a:t>Development of new knowledge and skills</a:t>
            </a:r>
          </a:p>
          <a:p>
            <a:pPr marL="342900" indent="-342900">
              <a:buFont typeface="Arial" panose="020B0604020202020204" pitchFamily="34" charset="0"/>
              <a:buChar char="•"/>
            </a:pPr>
            <a:r>
              <a:rPr lang="en-US" dirty="0">
                <a:solidFill>
                  <a:srgbClr val="003B5C"/>
                </a:solidFill>
              </a:rPr>
              <a:t>Personal gains </a:t>
            </a:r>
          </a:p>
        </p:txBody>
      </p:sp>
      <p:sp>
        <p:nvSpPr>
          <p:cNvPr id="4" name="Title 3">
            <a:extLst>
              <a:ext uri="{FF2B5EF4-FFF2-40B4-BE49-F238E27FC236}">
                <a16:creationId xmlns:a16="http://schemas.microsoft.com/office/drawing/2014/main" id="{40366BA6-7839-7447-1310-2ED6B17D7DF8}"/>
              </a:ext>
            </a:extLst>
          </p:cNvPr>
          <p:cNvSpPr>
            <a:spLocks noGrp="1"/>
          </p:cNvSpPr>
          <p:nvPr>
            <p:ph type="title"/>
          </p:nvPr>
        </p:nvSpPr>
        <p:spPr>
          <a:xfrm>
            <a:off x="325933" y="1332507"/>
            <a:ext cx="3827773" cy="1588127"/>
          </a:xfrm>
        </p:spPr>
        <p:txBody>
          <a:bodyPr/>
          <a:lstStyle/>
          <a:p>
            <a:pPr algn="ctr"/>
            <a:r>
              <a:rPr lang="en-US" sz="3600" dirty="0"/>
              <a:t>PEER-REVIEWED PUBLICATION</a:t>
            </a:r>
          </a:p>
        </p:txBody>
      </p:sp>
      <p:sp>
        <p:nvSpPr>
          <p:cNvPr id="10" name="Oval 9">
            <a:extLst>
              <a:ext uri="{FF2B5EF4-FFF2-40B4-BE49-F238E27FC236}">
                <a16:creationId xmlns:a16="http://schemas.microsoft.com/office/drawing/2014/main" id="{FA7FB287-60A2-361D-D87C-55BBCBC79043}"/>
              </a:ext>
            </a:extLst>
          </p:cNvPr>
          <p:cNvSpPr/>
          <p:nvPr/>
        </p:nvSpPr>
        <p:spPr>
          <a:xfrm>
            <a:off x="157162" y="3235273"/>
            <a:ext cx="1371600" cy="1371600"/>
          </a:xfrm>
          <a:prstGeom prst="ellipse">
            <a:avLst/>
          </a:prstGeom>
          <a:solidFill>
            <a:schemeClr val="bg1"/>
          </a:solidFill>
          <a:ln>
            <a:solidFill>
              <a:srgbClr val="00A5D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FFDD0C-08AA-ED28-EF91-E16FA7CF06A8}"/>
              </a:ext>
            </a:extLst>
          </p:cNvPr>
          <p:cNvSpPr txBox="1"/>
          <p:nvPr/>
        </p:nvSpPr>
        <p:spPr>
          <a:xfrm>
            <a:off x="338264" y="3462039"/>
            <a:ext cx="1009396" cy="1406964"/>
          </a:xfrm>
          <a:prstGeom prst="rect">
            <a:avLst/>
          </a:prstGeom>
          <a:noFill/>
        </p:spPr>
        <p:txBody>
          <a:bodyPr wrap="square" rtlCol="0">
            <a:prstTxWarp prst="textArchUp">
              <a:avLst>
                <a:gd name="adj" fmla="val 5784581"/>
              </a:avLst>
            </a:prstTxWarp>
            <a:spAutoFit/>
          </a:bodyPr>
          <a:lstStyle/>
          <a:p>
            <a:pPr algn="ctr"/>
            <a:r>
              <a:rPr lang="en-US" dirty="0">
                <a:solidFill>
                  <a:srgbClr val="00A5D5"/>
                </a:solidFill>
                <a:latin typeface="Aptos" panose="020B0004020202020204" pitchFamily="34" charset="0"/>
                <a:ea typeface="Verdana" panose="020B0604030504040204" pitchFamily="34" charset="0"/>
              </a:rPr>
              <a:t>CHICAGO, IL</a:t>
            </a:r>
          </a:p>
        </p:txBody>
      </p:sp>
      <p:pic>
        <p:nvPicPr>
          <p:cNvPr id="7" name="Graphic 6" descr="Hot dog outline">
            <a:extLst>
              <a:ext uri="{FF2B5EF4-FFF2-40B4-BE49-F238E27FC236}">
                <a16:creationId xmlns:a16="http://schemas.microsoft.com/office/drawing/2014/main" id="{DD3FB1C4-F1E3-EB37-E449-CF4E03DD7C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9166" y="3676009"/>
            <a:ext cx="772620" cy="772620"/>
          </a:xfrm>
          <a:prstGeom prst="rect">
            <a:avLst/>
          </a:prstGeom>
        </p:spPr>
      </p:pic>
    </p:spTree>
    <p:extLst>
      <p:ext uri="{BB962C8B-B14F-4D97-AF65-F5344CB8AC3E}">
        <p14:creationId xmlns:p14="http://schemas.microsoft.com/office/powerpoint/2010/main" val="1416277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2D8FFE-EC48-3770-A78E-CAF7605D89DA}"/>
              </a:ext>
            </a:extLst>
          </p:cNvPr>
          <p:cNvSpPr>
            <a:spLocks noGrp="1"/>
          </p:cNvSpPr>
          <p:nvPr>
            <p:ph type="body" sz="quarter" idx="3"/>
          </p:nvPr>
        </p:nvSpPr>
        <p:spPr>
          <a:xfrm>
            <a:off x="4772136" y="449117"/>
            <a:ext cx="4154149" cy="3968266"/>
          </a:xfrm>
        </p:spPr>
        <p:txBody>
          <a:bodyPr/>
          <a:lstStyle/>
          <a:p>
            <a:r>
              <a:rPr lang="en-US" sz="2000" b="1" dirty="0">
                <a:solidFill>
                  <a:schemeClr val="tx2"/>
                </a:solidFill>
                <a:latin typeface="Verdana" panose="020B0604030504040204" pitchFamily="34" charset="0"/>
                <a:ea typeface="Verdana" panose="020B0604030504040204" pitchFamily="34" charset="0"/>
              </a:rPr>
              <a:t>NPD Scope and Standards</a:t>
            </a:r>
          </a:p>
          <a:p>
            <a:endParaRPr lang="en-US" b="1" dirty="0">
              <a:solidFill>
                <a:schemeClr val="tx2"/>
              </a:solidFill>
              <a:latin typeface="Verdana" panose="020B0604030504040204" pitchFamily="34" charset="0"/>
              <a:ea typeface="Verdana" panose="020B0604030504040204" pitchFamily="34" charset="0"/>
              <a:cs typeface="Arial"/>
            </a:endParaRPr>
          </a:p>
          <a:p>
            <a:r>
              <a:rPr lang="en-US" b="1" dirty="0">
                <a:solidFill>
                  <a:schemeClr val="tx2"/>
                </a:solidFill>
                <a:latin typeface="Verdana" panose="020B0604030504040204" pitchFamily="34" charset="0"/>
                <a:ea typeface="Verdana" panose="020B0604030504040204" pitchFamily="34" charset="0"/>
                <a:cs typeface="Arial"/>
              </a:rPr>
              <a:t>Advocacy (Standard 8)</a:t>
            </a:r>
          </a:p>
          <a:p>
            <a:r>
              <a:rPr lang="en-US" dirty="0">
                <a:solidFill>
                  <a:schemeClr val="tx2"/>
                </a:solidFill>
                <a:latin typeface="Verdana" panose="020B0604030504040204" pitchFamily="34" charset="0"/>
                <a:ea typeface="Verdana" panose="020B0604030504040204" pitchFamily="34" charset="0"/>
                <a:cs typeface="Arial"/>
              </a:rPr>
              <a:t>Advances the NPD specialty and nursing profession through publications, presentations, and other inquiry related to NPD practice </a:t>
            </a:r>
            <a:endParaRPr lang="en-US" dirty="0">
              <a:solidFill>
                <a:schemeClr val="tx2"/>
              </a:solidFill>
              <a:latin typeface="Verdana" panose="020B0604030504040204" pitchFamily="34" charset="0"/>
              <a:ea typeface="Verdana" panose="020B0604030504040204" pitchFamily="34" charset="0"/>
            </a:endParaRPr>
          </a:p>
          <a:p>
            <a:endParaRPr lang="en-US" dirty="0">
              <a:solidFill>
                <a:schemeClr val="tx2"/>
              </a:solidFill>
              <a:latin typeface="Verdana" panose="020B0604030504040204" pitchFamily="34" charset="0"/>
              <a:ea typeface="Verdana" panose="020B0604030504040204" pitchFamily="34" charset="0"/>
            </a:endParaRPr>
          </a:p>
          <a:p>
            <a:r>
              <a:rPr lang="en-US" b="1" dirty="0">
                <a:solidFill>
                  <a:schemeClr val="tx2"/>
                </a:solidFill>
                <a:latin typeface="Verdana" panose="020B0604030504040204" pitchFamily="34" charset="0"/>
                <a:ea typeface="Verdana" panose="020B0604030504040204" pitchFamily="34" charset="0"/>
                <a:cs typeface="Arial"/>
              </a:rPr>
              <a:t>Scholarly Inquiry (Standard 14)</a:t>
            </a:r>
          </a:p>
          <a:p>
            <a:r>
              <a:rPr lang="en-US" dirty="0">
                <a:solidFill>
                  <a:schemeClr val="tx2"/>
                </a:solidFill>
                <a:latin typeface="Verdana" panose="020B0604030504040204" pitchFamily="34" charset="0"/>
                <a:ea typeface="Verdana" panose="020B0604030504040204" pitchFamily="34" charset="0"/>
                <a:cs typeface="Arial"/>
              </a:rPr>
              <a:t>Disseminates research, EBP, and QI findings through activities such as presentations, publications, and consultation </a:t>
            </a:r>
            <a:endParaRPr lang="en-US" dirty="0">
              <a:solidFill>
                <a:schemeClr val="tx2"/>
              </a:solidFill>
              <a:latin typeface="Verdana" panose="020B0604030504040204" pitchFamily="34" charset="0"/>
              <a:ea typeface="Verdana" panose="020B0604030504040204" pitchFamily="34" charset="0"/>
            </a:endParaRPr>
          </a:p>
          <a:p>
            <a:endParaRPr lang="en-US" dirty="0"/>
          </a:p>
        </p:txBody>
      </p:sp>
      <p:pic>
        <p:nvPicPr>
          <p:cNvPr id="1026" name="Picture 2">
            <a:extLst>
              <a:ext uri="{FF2B5EF4-FFF2-40B4-BE49-F238E27FC236}">
                <a16:creationId xmlns:a16="http://schemas.microsoft.com/office/drawing/2014/main" id="{08636678-40BD-136F-7659-8567D0C8C4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229" y="307019"/>
            <a:ext cx="3672341" cy="4252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908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2834-107D-C60E-60CF-038BDF4E38DE}"/>
              </a:ext>
            </a:extLst>
          </p:cNvPr>
          <p:cNvSpPr>
            <a:spLocks noGrp="1"/>
          </p:cNvSpPr>
          <p:nvPr>
            <p:ph type="title"/>
          </p:nvPr>
        </p:nvSpPr>
        <p:spPr>
          <a:xfrm>
            <a:off x="636742" y="293203"/>
            <a:ext cx="7617134" cy="978729"/>
          </a:xfrm>
        </p:spPr>
        <p:txBody>
          <a:bodyPr/>
          <a:lstStyle/>
          <a:p>
            <a:r>
              <a:rPr lang="en-US" sz="2800" dirty="0">
                <a:latin typeface="Verdana" panose="020B0604030504040204" pitchFamily="34" charset="0"/>
                <a:ea typeface="Verdana" panose="020B0604030504040204" pitchFamily="34" charset="0"/>
                <a:cs typeface="Arial"/>
              </a:rPr>
              <a:t>Types of Publications</a:t>
            </a:r>
            <a:br>
              <a:rPr lang="en-US" sz="3600" dirty="0">
                <a:latin typeface="Arial"/>
                <a:cs typeface="Arial"/>
              </a:rPr>
            </a:br>
            <a:endParaRPr lang="en-US" dirty="0"/>
          </a:p>
        </p:txBody>
      </p:sp>
      <p:graphicFrame>
        <p:nvGraphicFramePr>
          <p:cNvPr id="4" name="Content Placeholder 3">
            <a:extLst>
              <a:ext uri="{FF2B5EF4-FFF2-40B4-BE49-F238E27FC236}">
                <a16:creationId xmlns:a16="http://schemas.microsoft.com/office/drawing/2014/main" id="{8751821A-20C4-DEAA-DFD8-3055BA8F3E67}"/>
              </a:ext>
            </a:extLst>
          </p:cNvPr>
          <p:cNvGraphicFramePr>
            <a:graphicFrameLocks noGrp="1"/>
          </p:cNvGraphicFramePr>
          <p:nvPr>
            <p:ph idx="4294967295"/>
            <p:extLst>
              <p:ext uri="{D42A27DB-BD31-4B8C-83A1-F6EECF244321}">
                <p14:modId xmlns:p14="http://schemas.microsoft.com/office/powerpoint/2010/main" val="3031797514"/>
              </p:ext>
            </p:extLst>
          </p:nvPr>
        </p:nvGraphicFramePr>
        <p:xfrm>
          <a:off x="636742" y="951231"/>
          <a:ext cx="8068355" cy="3700779"/>
        </p:xfrm>
        <a:graphic>
          <a:graphicData uri="http://schemas.openxmlformats.org/drawingml/2006/table">
            <a:tbl>
              <a:tblPr firstRow="1" bandRow="1">
                <a:tableStyleId>{5C22544A-7EE6-4342-B048-85BDC9FD1C3A}</a:tableStyleId>
              </a:tblPr>
              <a:tblGrid>
                <a:gridCol w="2175390">
                  <a:extLst>
                    <a:ext uri="{9D8B030D-6E8A-4147-A177-3AD203B41FA5}">
                      <a16:colId xmlns:a16="http://schemas.microsoft.com/office/drawing/2014/main" val="851473592"/>
                    </a:ext>
                  </a:extLst>
                </a:gridCol>
                <a:gridCol w="5892965">
                  <a:extLst>
                    <a:ext uri="{9D8B030D-6E8A-4147-A177-3AD203B41FA5}">
                      <a16:colId xmlns:a16="http://schemas.microsoft.com/office/drawing/2014/main" val="3723481374"/>
                    </a:ext>
                  </a:extLst>
                </a:gridCol>
              </a:tblGrid>
              <a:tr h="370839">
                <a:tc>
                  <a:txBody>
                    <a:bodyPr/>
                    <a:lstStyle/>
                    <a:p>
                      <a:r>
                        <a:rPr lang="en-US" sz="1600" dirty="0">
                          <a:latin typeface="Verdana" panose="020B0604030504040204" pitchFamily="34" charset="0"/>
                          <a:ea typeface="Verdana" panose="020B0604030504040204" pitchFamily="34" charset="0"/>
                        </a:rPr>
                        <a:t> Types</a:t>
                      </a:r>
                    </a:p>
                  </a:txBody>
                  <a:tcPr>
                    <a:solidFill>
                      <a:srgbClr val="00314C"/>
                    </a:solidFill>
                  </a:tcPr>
                </a:tc>
                <a:tc>
                  <a:txBody>
                    <a:bodyPr/>
                    <a:lstStyle/>
                    <a:p>
                      <a:r>
                        <a:rPr lang="en-US" sz="1600" dirty="0">
                          <a:latin typeface="Verdana" panose="020B0604030504040204" pitchFamily="34" charset="0"/>
                          <a:ea typeface="Verdana" panose="020B0604030504040204" pitchFamily="34" charset="0"/>
                        </a:rPr>
                        <a:t>Examples</a:t>
                      </a:r>
                    </a:p>
                  </a:txBody>
                  <a:tcPr>
                    <a:solidFill>
                      <a:srgbClr val="00314C"/>
                    </a:solidFill>
                  </a:tcPr>
                </a:tc>
                <a:extLst>
                  <a:ext uri="{0D108BD9-81ED-4DB2-BD59-A6C34878D82A}">
                    <a16:rowId xmlns:a16="http://schemas.microsoft.com/office/drawing/2014/main" val="1128080329"/>
                  </a:ext>
                </a:extLst>
              </a:tr>
              <a:tr h="370838">
                <a:tc>
                  <a:txBody>
                    <a:bodyPr/>
                    <a:lstStyle/>
                    <a:p>
                      <a:pPr lvl="0">
                        <a:buNone/>
                      </a:pPr>
                      <a:r>
                        <a:rPr lang="en-US" sz="1450" b="1" i="0" u="none" strike="noStrike" noProof="0" dirty="0">
                          <a:solidFill>
                            <a:srgbClr val="000000"/>
                          </a:solidFill>
                          <a:latin typeface="Verdana" panose="020B0604030504040204" pitchFamily="34" charset="0"/>
                          <a:ea typeface="Verdana" panose="020B0604030504040204" pitchFamily="34" charset="0"/>
                        </a:rPr>
                        <a:t>Original Research</a:t>
                      </a:r>
                      <a:endParaRPr lang="en-US" sz="1450" b="1" dirty="0">
                        <a:latin typeface="Verdana" panose="020B0604030504040204" pitchFamily="34" charset="0"/>
                        <a:ea typeface="Verdana" panose="020B0604030504040204" pitchFamily="34" charset="0"/>
                      </a:endParaRPr>
                    </a:p>
                  </a:txBody>
                  <a:tcPr anchor="ctr">
                    <a:solidFill>
                      <a:schemeClr val="bg2">
                        <a:lumMod val="20000"/>
                        <a:lumOff val="80000"/>
                      </a:schemeClr>
                    </a:solidFill>
                  </a:tcPr>
                </a:tc>
                <a:tc>
                  <a:txBody>
                    <a:bodyPr/>
                    <a:lstStyle/>
                    <a:p>
                      <a:pPr lvl="0">
                        <a:buNone/>
                      </a:pPr>
                      <a:r>
                        <a:rPr lang="en-US" sz="1450" b="0" i="0" u="none" strike="noStrike" noProof="0" dirty="0">
                          <a:solidFill>
                            <a:srgbClr val="000000"/>
                          </a:solidFill>
                          <a:latin typeface="Verdana" panose="020B0604030504040204" pitchFamily="34" charset="0"/>
                          <a:ea typeface="Verdana" panose="020B0604030504040204" pitchFamily="34" charset="0"/>
                        </a:rPr>
                        <a:t>Quantitative, Qualitative, Mixed methods (quantitative and qualitative data are both collected to answer separate, related questions), Secondary analysis (reanalysis of data collected in another study to answer a new question)</a:t>
                      </a:r>
                      <a:endParaRPr lang="en-US" sz="1450" b="0" dirty="0">
                        <a:latin typeface="Verdana" panose="020B0604030504040204" pitchFamily="34" charset="0"/>
                        <a:ea typeface="Verdana" panose="020B0604030504040204" pitchFamily="34" charset="0"/>
                      </a:endParaRPr>
                    </a:p>
                  </a:txBody>
                  <a:tcPr>
                    <a:solidFill>
                      <a:schemeClr val="bg2">
                        <a:lumMod val="20000"/>
                        <a:lumOff val="80000"/>
                      </a:schemeClr>
                    </a:solidFill>
                  </a:tcPr>
                </a:tc>
                <a:extLst>
                  <a:ext uri="{0D108BD9-81ED-4DB2-BD59-A6C34878D82A}">
                    <a16:rowId xmlns:a16="http://schemas.microsoft.com/office/drawing/2014/main" val="3883496985"/>
                  </a:ext>
                </a:extLst>
              </a:tr>
              <a:tr h="370839">
                <a:tc>
                  <a:txBody>
                    <a:bodyPr/>
                    <a:lstStyle/>
                    <a:p>
                      <a:pPr lvl="0">
                        <a:buNone/>
                      </a:pPr>
                      <a:r>
                        <a:rPr lang="en-US" sz="1450" b="1" dirty="0">
                          <a:latin typeface="Verdana" panose="020B0604030504040204" pitchFamily="34" charset="0"/>
                          <a:ea typeface="Verdana" panose="020B0604030504040204" pitchFamily="34" charset="0"/>
                        </a:rPr>
                        <a:t>Practice Based</a:t>
                      </a:r>
                    </a:p>
                  </a:txBody>
                  <a:tcPr anchor="ctr">
                    <a:solidFill>
                      <a:schemeClr val="bg2">
                        <a:lumMod val="20000"/>
                        <a:lumOff val="80000"/>
                      </a:schemeClr>
                    </a:solidFill>
                  </a:tcPr>
                </a:tc>
                <a:tc>
                  <a:txBody>
                    <a:bodyPr/>
                    <a:lstStyle/>
                    <a:p>
                      <a:pPr lvl="0">
                        <a:buNone/>
                      </a:pPr>
                      <a:r>
                        <a:rPr lang="en-US" sz="1450" b="0" dirty="0">
                          <a:latin typeface="Verdana" panose="020B0604030504040204" pitchFamily="34" charset="0"/>
                          <a:ea typeface="Verdana" panose="020B0604030504040204" pitchFamily="34" charset="0"/>
                        </a:rPr>
                        <a:t>Case Studies, Evidenced-based practice, Quality Improvement </a:t>
                      </a:r>
                    </a:p>
                  </a:txBody>
                  <a:tcPr>
                    <a:solidFill>
                      <a:schemeClr val="bg2">
                        <a:lumMod val="20000"/>
                        <a:lumOff val="80000"/>
                      </a:schemeClr>
                    </a:solidFill>
                  </a:tcPr>
                </a:tc>
                <a:extLst>
                  <a:ext uri="{0D108BD9-81ED-4DB2-BD59-A6C34878D82A}">
                    <a16:rowId xmlns:a16="http://schemas.microsoft.com/office/drawing/2014/main" val="1289857926"/>
                  </a:ext>
                </a:extLst>
              </a:tr>
              <a:tr h="370838">
                <a:tc>
                  <a:txBody>
                    <a:bodyPr/>
                    <a:lstStyle/>
                    <a:p>
                      <a:pPr lvl="0">
                        <a:buNone/>
                      </a:pPr>
                      <a:r>
                        <a:rPr lang="en-US" sz="1450" b="1" dirty="0">
                          <a:latin typeface="Verdana" panose="020B0604030504040204" pitchFamily="34" charset="0"/>
                          <a:ea typeface="Verdana" panose="020B0604030504040204" pitchFamily="34" charset="0"/>
                        </a:rPr>
                        <a:t>Professional Issues</a:t>
                      </a:r>
                    </a:p>
                  </a:txBody>
                  <a:tcPr anchor="ctr">
                    <a:solidFill>
                      <a:schemeClr val="bg2">
                        <a:lumMod val="20000"/>
                        <a:lumOff val="80000"/>
                      </a:schemeClr>
                    </a:solidFill>
                  </a:tcPr>
                </a:tc>
                <a:tc>
                  <a:txBody>
                    <a:bodyPr/>
                    <a:lstStyle/>
                    <a:p>
                      <a:pPr lvl="0">
                        <a:buNone/>
                      </a:pPr>
                      <a:r>
                        <a:rPr lang="en-US" sz="1450" b="0" dirty="0">
                          <a:latin typeface="Verdana" panose="020B0604030504040204" pitchFamily="34" charset="0"/>
                          <a:ea typeface="Verdana" panose="020B0604030504040204" pitchFamily="34" charset="0"/>
                        </a:rPr>
                        <a:t>Patient care, Standards of care/guidelines, Ethics, Political Issues, Nursing Professionalism  </a:t>
                      </a:r>
                    </a:p>
                  </a:txBody>
                  <a:tcPr>
                    <a:solidFill>
                      <a:schemeClr val="bg2">
                        <a:lumMod val="20000"/>
                        <a:lumOff val="80000"/>
                      </a:schemeClr>
                    </a:solidFill>
                  </a:tcPr>
                </a:tc>
                <a:extLst>
                  <a:ext uri="{0D108BD9-81ED-4DB2-BD59-A6C34878D82A}">
                    <a16:rowId xmlns:a16="http://schemas.microsoft.com/office/drawing/2014/main" val="3056084260"/>
                  </a:ext>
                </a:extLst>
              </a:tr>
              <a:tr h="370838">
                <a:tc>
                  <a:txBody>
                    <a:bodyPr/>
                    <a:lstStyle/>
                    <a:p>
                      <a:pPr lvl="0">
                        <a:buNone/>
                      </a:pPr>
                      <a:r>
                        <a:rPr lang="en-US" sz="1450" b="1" dirty="0">
                          <a:latin typeface="Verdana" panose="020B0604030504040204" pitchFamily="34" charset="0"/>
                          <a:ea typeface="Verdana" panose="020B0604030504040204" pitchFamily="34" charset="0"/>
                        </a:rPr>
                        <a:t>Other</a:t>
                      </a:r>
                    </a:p>
                  </a:txBody>
                  <a:tcPr anchor="ctr">
                    <a:solidFill>
                      <a:schemeClr val="bg2">
                        <a:lumMod val="20000"/>
                        <a:lumOff val="80000"/>
                      </a:schemeClr>
                    </a:solidFill>
                  </a:tcPr>
                </a:tc>
                <a:tc>
                  <a:txBody>
                    <a:bodyPr/>
                    <a:lstStyle/>
                    <a:p>
                      <a:pPr lvl="0">
                        <a:buNone/>
                      </a:pPr>
                      <a:r>
                        <a:rPr lang="en-US" sz="1450" b="0" dirty="0">
                          <a:latin typeface="Verdana" panose="020B0604030504040204" pitchFamily="34" charset="0"/>
                          <a:ea typeface="Verdana" panose="020B0604030504040204" pitchFamily="34" charset="0"/>
                        </a:rPr>
                        <a:t>Literature reviews, Health policy analysis, Education, Economic analysis of health interventions or patient care, Technology </a:t>
                      </a:r>
                    </a:p>
                  </a:txBody>
                  <a:tcPr>
                    <a:solidFill>
                      <a:schemeClr val="bg2">
                        <a:lumMod val="20000"/>
                        <a:lumOff val="80000"/>
                      </a:schemeClr>
                    </a:solidFill>
                  </a:tcPr>
                </a:tc>
                <a:extLst>
                  <a:ext uri="{0D108BD9-81ED-4DB2-BD59-A6C34878D82A}">
                    <a16:rowId xmlns:a16="http://schemas.microsoft.com/office/drawing/2014/main" val="2955646129"/>
                  </a:ext>
                </a:extLst>
              </a:tr>
              <a:tr h="370838">
                <a:tc>
                  <a:txBody>
                    <a:bodyPr/>
                    <a:lstStyle/>
                    <a:p>
                      <a:pPr lvl="0">
                        <a:buNone/>
                      </a:pPr>
                      <a:r>
                        <a:rPr lang="en-US" sz="1450" b="1" dirty="0">
                          <a:latin typeface="Verdana" panose="020B0604030504040204" pitchFamily="34" charset="0"/>
                          <a:ea typeface="Verdana" panose="020B0604030504040204" pitchFamily="34" charset="0"/>
                        </a:rPr>
                        <a:t>Books &amp; Chapters </a:t>
                      </a:r>
                    </a:p>
                  </a:txBody>
                  <a:tcPr anchor="ctr">
                    <a:solidFill>
                      <a:schemeClr val="bg2">
                        <a:lumMod val="20000"/>
                        <a:lumOff val="80000"/>
                      </a:schemeClr>
                    </a:solidFill>
                  </a:tcPr>
                </a:tc>
                <a:tc>
                  <a:txBody>
                    <a:bodyPr/>
                    <a:lstStyle/>
                    <a:p>
                      <a:pPr lvl="0">
                        <a:buNone/>
                      </a:pPr>
                      <a:r>
                        <a:rPr lang="en-US" sz="1450" b="0" dirty="0">
                          <a:latin typeface="Verdana" panose="020B0604030504040204" pitchFamily="34" charset="0"/>
                          <a:ea typeface="Verdana" panose="020B0604030504040204" pitchFamily="34" charset="0"/>
                        </a:rPr>
                        <a:t>Members on this call have written books &amp; chapters!</a:t>
                      </a:r>
                    </a:p>
                    <a:p>
                      <a:pPr lvl="0">
                        <a:buNone/>
                      </a:pPr>
                      <a:endParaRPr lang="en-US" sz="1450" b="0" dirty="0">
                        <a:latin typeface="Verdana" panose="020B0604030504040204" pitchFamily="34" charset="0"/>
                        <a:ea typeface="Verdana" panose="020B0604030504040204" pitchFamily="34" charset="0"/>
                      </a:endParaRPr>
                    </a:p>
                  </a:txBody>
                  <a:tcPr>
                    <a:solidFill>
                      <a:schemeClr val="bg2">
                        <a:lumMod val="20000"/>
                        <a:lumOff val="80000"/>
                      </a:schemeClr>
                    </a:solidFill>
                  </a:tcPr>
                </a:tc>
                <a:extLst>
                  <a:ext uri="{0D108BD9-81ED-4DB2-BD59-A6C34878D82A}">
                    <a16:rowId xmlns:a16="http://schemas.microsoft.com/office/drawing/2014/main" val="1392224701"/>
                  </a:ext>
                </a:extLst>
              </a:tr>
            </a:tbl>
          </a:graphicData>
        </a:graphic>
      </p:graphicFrame>
    </p:spTree>
    <p:extLst>
      <p:ext uri="{BB962C8B-B14F-4D97-AF65-F5344CB8AC3E}">
        <p14:creationId xmlns:p14="http://schemas.microsoft.com/office/powerpoint/2010/main" val="3236533802"/>
      </p:ext>
    </p:extLst>
  </p:cSld>
  <p:clrMapOvr>
    <a:masterClrMapping/>
  </p:clrMapOvr>
</p:sld>
</file>

<file path=ppt/theme/theme1.xml><?xml version="1.0" encoding="utf-8"?>
<a:theme xmlns:a="http://schemas.openxmlformats.org/drawingml/2006/main" name="AAH Theme">
  <a:themeElements>
    <a:clrScheme name="AAH Brand Colors 2019">
      <a:dk1>
        <a:srgbClr val="000000"/>
      </a:dk1>
      <a:lt1>
        <a:srgbClr val="FFFFFF"/>
      </a:lt1>
      <a:dk2>
        <a:srgbClr val="00304B"/>
      </a:dk2>
      <a:lt2>
        <a:srgbClr val="A3A8AB"/>
      </a:lt2>
      <a:accent1>
        <a:srgbClr val="4A1852"/>
      </a:accent1>
      <a:accent2>
        <a:srgbClr val="00A5D5"/>
      </a:accent2>
      <a:accent3>
        <a:srgbClr val="004239"/>
      </a:accent3>
      <a:accent4>
        <a:srgbClr val="A1CB67"/>
      </a:accent4>
      <a:accent5>
        <a:srgbClr val="ED9F33"/>
      </a:accent5>
      <a:accent6>
        <a:srgbClr val="B43984"/>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H Theme" id="{AC0099BC-DA7D-2145-956E-AA7DB1F3AC17}" vid="{BE8CB45D-4617-B54D-96AF-9536AE2418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64A20D4ED5514DAE0C480B6FD79FC0" ma:contentTypeVersion="11" ma:contentTypeDescription="Create a new document." ma:contentTypeScope="" ma:versionID="b3e20d9feee84cb8b55af1bc83ebea7d">
  <xsd:schema xmlns:xsd="http://www.w3.org/2001/XMLSchema" xmlns:xs="http://www.w3.org/2001/XMLSchema" xmlns:p="http://schemas.microsoft.com/office/2006/metadata/properties" xmlns:ns2="234a77ef-d907-4f2c-bd4e-01ec19d25882" xmlns:ns3="2c447c6c-3d61-43ba-a725-5cdb6eba8819" targetNamespace="http://schemas.microsoft.com/office/2006/metadata/properties" ma:root="true" ma:fieldsID="4e1bb77f3d9beddcf7bda88d0527b3b0" ns2:_="" ns3:_="">
    <xsd:import namespace="234a77ef-d907-4f2c-bd4e-01ec19d25882"/>
    <xsd:import namespace="2c447c6c-3d61-43ba-a725-5cdb6eba881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2:MediaServiceObjectDetectorVersion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4a77ef-d907-4f2c-bd4e-01ec19d258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46a28a4-f3b3-4851-86b3-b10f5f45f3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447c6c-3d61-43ba-a725-5cdb6eba881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34a77ef-d907-4f2c-bd4e-01ec19d2588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B2E9F7B-9542-4A82-AA7E-E94B77503D94}">
  <ds:schemaRefs>
    <ds:schemaRef ds:uri="234a77ef-d907-4f2c-bd4e-01ec19d25882"/>
    <ds:schemaRef ds:uri="2c447c6c-3d61-43ba-a725-5cdb6eba88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2166D1F-30BB-486C-86DC-606B98F6E81C}">
  <ds:schemaRefs>
    <ds:schemaRef ds:uri="http://schemas.microsoft.com/sharepoint/v3/contenttype/forms"/>
  </ds:schemaRefs>
</ds:datastoreItem>
</file>

<file path=customXml/itemProps3.xml><?xml version="1.0" encoding="utf-8"?>
<ds:datastoreItem xmlns:ds="http://schemas.openxmlformats.org/officeDocument/2006/customXml" ds:itemID="{A0F58561-187A-4D1E-B8CD-A8A0515BDDFE}">
  <ds:schemaRefs>
    <ds:schemaRef ds:uri="234a77ef-d907-4f2c-bd4e-01ec19d25882"/>
    <ds:schemaRef ds:uri="2c447c6c-3d61-43ba-a725-5cdb6eba88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3308</TotalTime>
  <Words>1778</Words>
  <Application>Microsoft Office PowerPoint</Application>
  <PresentationFormat>On-screen Show (16:9)</PresentationFormat>
  <Paragraphs>303</Paragraphs>
  <Slides>31</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Aptos</vt:lpstr>
      <vt:lpstr>Arial</vt:lpstr>
      <vt:lpstr>Calibri</vt:lpstr>
      <vt:lpstr>muli</vt:lpstr>
      <vt:lpstr>Verdana</vt:lpstr>
      <vt:lpstr>AAH Theme</vt:lpstr>
      <vt:lpstr>Breaking Barriers </vt:lpstr>
      <vt:lpstr>PowerPoint Presentation</vt:lpstr>
      <vt:lpstr>Learning Objectives</vt:lpstr>
      <vt:lpstr>Dissemination Destination Passport </vt:lpstr>
      <vt:lpstr>PowerPoint Presentation</vt:lpstr>
      <vt:lpstr>PowerPoint Presentation</vt:lpstr>
      <vt:lpstr>PEER-REVIEWED PUBLICATION</vt:lpstr>
      <vt:lpstr>PowerPoint Presentation</vt:lpstr>
      <vt:lpstr>Types of Publications </vt:lpstr>
      <vt:lpstr>Where to start</vt:lpstr>
      <vt:lpstr>AXIS OF LOGIC</vt:lpstr>
      <vt:lpstr>Writing Tips</vt:lpstr>
      <vt:lpstr>PowerPoint Presentation</vt:lpstr>
      <vt:lpstr>PowerPoint Presentation</vt:lpstr>
      <vt:lpstr>Check Point</vt:lpstr>
      <vt:lpstr>PROFESSIONAL PRESENTATION</vt:lpstr>
      <vt:lpstr>Call for Abstracts</vt:lpstr>
      <vt:lpstr>The Art of the Abstract</vt:lpstr>
      <vt:lpstr>PowerPoint Presentation</vt:lpstr>
      <vt:lpstr>Check Point</vt:lpstr>
      <vt:lpstr>PODCASTS                &amp; OTHER DIGITAL DISSEMINATION</vt:lpstr>
      <vt:lpstr>PODCASTS</vt:lpstr>
      <vt:lpstr>Podcasting Tips</vt:lpstr>
      <vt:lpstr>OTHER  DIGITAL DISSEMINATION</vt:lpstr>
      <vt:lpstr>Navigating the Digital Highway</vt:lpstr>
      <vt:lpstr>PowerPoint Presentation</vt:lpstr>
      <vt:lpstr>Check Point</vt:lpstr>
      <vt:lpstr>CHOOSE YOUR DISSEMINATION JOURNEY</vt:lpstr>
      <vt:lpstr>Dissemination Itinerary </vt:lpstr>
      <vt:lpstr>Questions</vt:lpstr>
      <vt:lpstr>Attendance Code to Claim Credit:  CANPD Educational Series 2024: Breaking Barriers: Navigating the Path to Publication, Presentation, and Podcasts in Nursing Professional Development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Carissa Blumenshine</cp:lastModifiedBy>
  <cp:revision>11</cp:revision>
  <cp:lastPrinted>2019-10-17T16:21:35Z</cp:lastPrinted>
  <dcterms:created xsi:type="dcterms:W3CDTF">2019-10-14T18:20:14Z</dcterms:created>
  <dcterms:modified xsi:type="dcterms:W3CDTF">2024-05-22T00:02:14Z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0x010100EA64A20D4ED5514DAE0C480B6FD79FC0</vt:lpwstr>
  </property>
  <property fmtid="{D5CDD505-2E9C-101B-9397-08002B2CF9AE}" pid="3" name="_dlc_DocIdItemGuid">
    <vt:lpwstr>417bc0e4-0259-4c18-a3eb-59c29e36dccc</vt:lpwstr>
  </property>
  <property fmtid="{D5CDD505-2E9C-101B-9397-08002B2CF9AE}" pid="4" name="SiteTermID">
    <vt:lpwstr>5;#Advocate|7cf37cc2-8425-4060-8dbf-3f061caa16fa</vt:lpwstr>
  </property>
  <property fmtid="{D5CDD505-2E9C-101B-9397-08002B2CF9AE}" pid="5" name="MediaServiceImageTags">
    <vt:lpwstr/>
  </property>
  <property fmtid="{D5CDD505-2E9C-101B-9397-08002B2CF9AE}" pid="6" name="lcf76f155ced4ddcb4097134ff3c332f">
    <vt:lpwstr/>
  </property>
</Properties>
</file>