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4"/>
  </p:sldMasterIdLst>
  <p:sldIdLst>
    <p:sldId id="256" r:id="rId5"/>
  </p:sldIdLst>
  <p:sldSz cx="7772400" cy="100584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9"/>
    <p:restoredTop sz="96208"/>
  </p:normalViewPr>
  <p:slideViewPr>
    <p:cSldViewPr snapToGrid="0" snapToObjects="1">
      <p:cViewPr varScale="1">
        <p:scale>
          <a:sx n="43" d="100"/>
          <a:sy n="43" d="100"/>
        </p:scale>
        <p:origin x="2140" y="5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presProps" Target="presProps.xml"/><Relationship Id="rId5" Type="http://schemas.openxmlformats.org/officeDocument/2006/relationships/slide" Target="slides/slide1.xml"/><Relationship Id="rId4" Type="http://schemas.openxmlformats.org/officeDocument/2006/relationships/slideMaster" Target="slideMasters/slideMaster1.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82930" y="1646133"/>
            <a:ext cx="6606540" cy="3501813"/>
          </a:xfrm>
        </p:spPr>
        <p:txBody>
          <a:bodyPr anchor="b"/>
          <a:lstStyle>
            <a:lvl1pPr algn="ctr">
              <a:defRPr sz="5100"/>
            </a:lvl1pPr>
          </a:lstStyle>
          <a:p>
            <a:r>
              <a:rPr lang="en-US"/>
              <a:t>Click to edit Master title style</a:t>
            </a:r>
            <a:endParaRPr lang="en-US" dirty="0"/>
          </a:p>
        </p:txBody>
      </p:sp>
      <p:sp>
        <p:nvSpPr>
          <p:cNvPr id="3" name="Subtitle 2"/>
          <p:cNvSpPr>
            <a:spLocks noGrp="1"/>
          </p:cNvSpPr>
          <p:nvPr>
            <p:ph type="subTitle" idx="1"/>
          </p:nvPr>
        </p:nvSpPr>
        <p:spPr>
          <a:xfrm>
            <a:off x="971550" y="5282989"/>
            <a:ext cx="5829300" cy="2428451"/>
          </a:xfrm>
        </p:spPr>
        <p:txBody>
          <a:bodyPr/>
          <a:lstStyle>
            <a:lvl1pPr marL="0" indent="0" algn="ctr">
              <a:buNone/>
              <a:defRPr sz="2040"/>
            </a:lvl1pPr>
            <a:lvl2pPr marL="388620" indent="0" algn="ctr">
              <a:buNone/>
              <a:defRPr sz="1700"/>
            </a:lvl2pPr>
            <a:lvl3pPr marL="777240" indent="0" algn="ctr">
              <a:buNone/>
              <a:defRPr sz="1530"/>
            </a:lvl3pPr>
            <a:lvl4pPr marL="1165860" indent="0" algn="ctr">
              <a:buNone/>
              <a:defRPr sz="1360"/>
            </a:lvl4pPr>
            <a:lvl5pPr marL="1554480" indent="0" algn="ctr">
              <a:buNone/>
              <a:defRPr sz="1360"/>
            </a:lvl5pPr>
            <a:lvl6pPr marL="1943100" indent="0" algn="ctr">
              <a:buNone/>
              <a:defRPr sz="1360"/>
            </a:lvl6pPr>
            <a:lvl7pPr marL="2331720" indent="0" algn="ctr">
              <a:buNone/>
              <a:defRPr sz="1360"/>
            </a:lvl7pPr>
            <a:lvl8pPr marL="2720340" indent="0" algn="ctr">
              <a:buNone/>
              <a:defRPr sz="1360"/>
            </a:lvl8pPr>
            <a:lvl9pPr marL="3108960" indent="0" algn="ctr">
              <a:buNone/>
              <a:defRPr sz="136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D7F9CE42-8518-A745-BBF7-363D35FA28F4}" type="datetimeFigureOut">
              <a:rPr lang="en-US" smtClean="0"/>
              <a:t>1/3/2024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29BAC4-9936-EC4E-8043-BD663253B195}" type="slidenum">
              <a:rPr lang="en-US" smtClean="0"/>
              <a:t>‹#›</a:t>
            </a:fld>
            <a:endParaRPr lang="en-US"/>
          </a:p>
        </p:txBody>
      </p:sp>
    </p:spTree>
    <p:extLst>
      <p:ext uri="{BB962C8B-B14F-4D97-AF65-F5344CB8AC3E}">
        <p14:creationId xmlns:p14="http://schemas.microsoft.com/office/powerpoint/2010/main" val="20369595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7F9CE42-8518-A745-BBF7-363D35FA28F4}" type="datetimeFigureOut">
              <a:rPr lang="en-US" smtClean="0"/>
              <a:t>1/3/2024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29BAC4-9936-EC4E-8043-BD663253B195}" type="slidenum">
              <a:rPr lang="en-US" smtClean="0"/>
              <a:t>‹#›</a:t>
            </a:fld>
            <a:endParaRPr lang="en-US"/>
          </a:p>
        </p:txBody>
      </p:sp>
    </p:spTree>
    <p:extLst>
      <p:ext uri="{BB962C8B-B14F-4D97-AF65-F5344CB8AC3E}">
        <p14:creationId xmlns:p14="http://schemas.microsoft.com/office/powerpoint/2010/main" val="17791593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562124" y="535517"/>
            <a:ext cx="1675924" cy="8524029"/>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534353" y="535517"/>
            <a:ext cx="4930616" cy="852402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7F9CE42-8518-A745-BBF7-363D35FA28F4}" type="datetimeFigureOut">
              <a:rPr lang="en-US" smtClean="0"/>
              <a:t>1/3/2024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29BAC4-9936-EC4E-8043-BD663253B195}" type="slidenum">
              <a:rPr lang="en-US" smtClean="0"/>
              <a:t>‹#›</a:t>
            </a:fld>
            <a:endParaRPr lang="en-US"/>
          </a:p>
        </p:txBody>
      </p:sp>
    </p:spTree>
    <p:extLst>
      <p:ext uri="{BB962C8B-B14F-4D97-AF65-F5344CB8AC3E}">
        <p14:creationId xmlns:p14="http://schemas.microsoft.com/office/powerpoint/2010/main" val="24974967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7F9CE42-8518-A745-BBF7-363D35FA28F4}" type="datetimeFigureOut">
              <a:rPr lang="en-US" smtClean="0"/>
              <a:t>1/3/2024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29BAC4-9936-EC4E-8043-BD663253B195}" type="slidenum">
              <a:rPr lang="en-US" smtClean="0"/>
              <a:t>‹#›</a:t>
            </a:fld>
            <a:endParaRPr lang="en-US"/>
          </a:p>
        </p:txBody>
      </p:sp>
    </p:spTree>
    <p:extLst>
      <p:ext uri="{BB962C8B-B14F-4D97-AF65-F5344CB8AC3E}">
        <p14:creationId xmlns:p14="http://schemas.microsoft.com/office/powerpoint/2010/main" val="24402625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0305" y="2507618"/>
            <a:ext cx="6703695" cy="4184014"/>
          </a:xfrm>
        </p:spPr>
        <p:txBody>
          <a:bodyPr anchor="b"/>
          <a:lstStyle>
            <a:lvl1pPr>
              <a:defRPr sz="5100"/>
            </a:lvl1pPr>
          </a:lstStyle>
          <a:p>
            <a:r>
              <a:rPr lang="en-US"/>
              <a:t>Click to edit Master title style</a:t>
            </a:r>
            <a:endParaRPr lang="en-US" dirty="0"/>
          </a:p>
        </p:txBody>
      </p:sp>
      <p:sp>
        <p:nvSpPr>
          <p:cNvPr id="3" name="Text Placeholder 2"/>
          <p:cNvSpPr>
            <a:spLocks noGrp="1"/>
          </p:cNvSpPr>
          <p:nvPr>
            <p:ph type="body" idx="1"/>
          </p:nvPr>
        </p:nvSpPr>
        <p:spPr>
          <a:xfrm>
            <a:off x="530305" y="6731215"/>
            <a:ext cx="6703695" cy="2200274"/>
          </a:xfrm>
        </p:spPr>
        <p:txBody>
          <a:bodyPr/>
          <a:lstStyle>
            <a:lvl1pPr marL="0" indent="0">
              <a:buNone/>
              <a:defRPr sz="2040">
                <a:solidFill>
                  <a:schemeClr val="tx1"/>
                </a:solidFill>
              </a:defRPr>
            </a:lvl1pPr>
            <a:lvl2pPr marL="388620" indent="0">
              <a:buNone/>
              <a:defRPr sz="1700">
                <a:solidFill>
                  <a:schemeClr val="tx1">
                    <a:tint val="75000"/>
                  </a:schemeClr>
                </a:solidFill>
              </a:defRPr>
            </a:lvl2pPr>
            <a:lvl3pPr marL="777240" indent="0">
              <a:buNone/>
              <a:defRPr sz="1530">
                <a:solidFill>
                  <a:schemeClr val="tx1">
                    <a:tint val="75000"/>
                  </a:schemeClr>
                </a:solidFill>
              </a:defRPr>
            </a:lvl3pPr>
            <a:lvl4pPr marL="1165860" indent="0">
              <a:buNone/>
              <a:defRPr sz="1360">
                <a:solidFill>
                  <a:schemeClr val="tx1">
                    <a:tint val="75000"/>
                  </a:schemeClr>
                </a:solidFill>
              </a:defRPr>
            </a:lvl4pPr>
            <a:lvl5pPr marL="1554480" indent="0">
              <a:buNone/>
              <a:defRPr sz="1360">
                <a:solidFill>
                  <a:schemeClr val="tx1">
                    <a:tint val="75000"/>
                  </a:schemeClr>
                </a:solidFill>
              </a:defRPr>
            </a:lvl5pPr>
            <a:lvl6pPr marL="1943100" indent="0">
              <a:buNone/>
              <a:defRPr sz="1360">
                <a:solidFill>
                  <a:schemeClr val="tx1">
                    <a:tint val="75000"/>
                  </a:schemeClr>
                </a:solidFill>
              </a:defRPr>
            </a:lvl6pPr>
            <a:lvl7pPr marL="2331720" indent="0">
              <a:buNone/>
              <a:defRPr sz="1360">
                <a:solidFill>
                  <a:schemeClr val="tx1">
                    <a:tint val="75000"/>
                  </a:schemeClr>
                </a:solidFill>
              </a:defRPr>
            </a:lvl7pPr>
            <a:lvl8pPr marL="2720340" indent="0">
              <a:buNone/>
              <a:defRPr sz="1360">
                <a:solidFill>
                  <a:schemeClr val="tx1">
                    <a:tint val="75000"/>
                  </a:schemeClr>
                </a:solidFill>
              </a:defRPr>
            </a:lvl8pPr>
            <a:lvl9pPr marL="3108960" indent="0">
              <a:buNone/>
              <a:defRPr sz="136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7F9CE42-8518-A745-BBF7-363D35FA28F4}" type="datetimeFigureOut">
              <a:rPr lang="en-US" smtClean="0"/>
              <a:t>1/3/2024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29BAC4-9936-EC4E-8043-BD663253B195}" type="slidenum">
              <a:rPr lang="en-US" smtClean="0"/>
              <a:t>‹#›</a:t>
            </a:fld>
            <a:endParaRPr lang="en-US"/>
          </a:p>
        </p:txBody>
      </p:sp>
    </p:spTree>
    <p:extLst>
      <p:ext uri="{BB962C8B-B14F-4D97-AF65-F5344CB8AC3E}">
        <p14:creationId xmlns:p14="http://schemas.microsoft.com/office/powerpoint/2010/main" val="5506100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534353" y="2677584"/>
            <a:ext cx="3303270" cy="63819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934778" y="2677584"/>
            <a:ext cx="3303270" cy="63819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7F9CE42-8518-A745-BBF7-363D35FA28F4}" type="datetimeFigureOut">
              <a:rPr lang="en-US" smtClean="0"/>
              <a:t>1/3/2024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29BAC4-9936-EC4E-8043-BD663253B195}" type="slidenum">
              <a:rPr lang="en-US" smtClean="0"/>
              <a:t>‹#›</a:t>
            </a:fld>
            <a:endParaRPr lang="en-US"/>
          </a:p>
        </p:txBody>
      </p:sp>
    </p:spTree>
    <p:extLst>
      <p:ext uri="{BB962C8B-B14F-4D97-AF65-F5344CB8AC3E}">
        <p14:creationId xmlns:p14="http://schemas.microsoft.com/office/powerpoint/2010/main" val="13196187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5365" y="535519"/>
            <a:ext cx="6703695" cy="1944159"/>
          </a:xfrm>
        </p:spPr>
        <p:txBody>
          <a:bodyPr/>
          <a:lstStyle/>
          <a:p>
            <a:r>
              <a:rPr lang="en-US"/>
              <a:t>Click to edit Master title style</a:t>
            </a:r>
            <a:endParaRPr lang="en-US" dirty="0"/>
          </a:p>
        </p:txBody>
      </p:sp>
      <p:sp>
        <p:nvSpPr>
          <p:cNvPr id="3" name="Text Placeholder 2"/>
          <p:cNvSpPr>
            <a:spLocks noGrp="1"/>
          </p:cNvSpPr>
          <p:nvPr>
            <p:ph type="body" idx="1"/>
          </p:nvPr>
        </p:nvSpPr>
        <p:spPr>
          <a:xfrm>
            <a:off x="535366" y="2465706"/>
            <a:ext cx="3288089" cy="1208404"/>
          </a:xfrm>
        </p:spPr>
        <p:txBody>
          <a:bodyPr anchor="b"/>
          <a:lstStyle>
            <a:lvl1pPr marL="0" indent="0">
              <a:buNone/>
              <a:defRPr sz="2040" b="1"/>
            </a:lvl1pPr>
            <a:lvl2pPr marL="388620" indent="0">
              <a:buNone/>
              <a:defRPr sz="1700" b="1"/>
            </a:lvl2pPr>
            <a:lvl3pPr marL="777240" indent="0">
              <a:buNone/>
              <a:defRPr sz="1530" b="1"/>
            </a:lvl3pPr>
            <a:lvl4pPr marL="1165860" indent="0">
              <a:buNone/>
              <a:defRPr sz="1360" b="1"/>
            </a:lvl4pPr>
            <a:lvl5pPr marL="1554480" indent="0">
              <a:buNone/>
              <a:defRPr sz="1360" b="1"/>
            </a:lvl5pPr>
            <a:lvl6pPr marL="1943100" indent="0">
              <a:buNone/>
              <a:defRPr sz="1360" b="1"/>
            </a:lvl6pPr>
            <a:lvl7pPr marL="2331720" indent="0">
              <a:buNone/>
              <a:defRPr sz="1360" b="1"/>
            </a:lvl7pPr>
            <a:lvl8pPr marL="2720340" indent="0">
              <a:buNone/>
              <a:defRPr sz="1360" b="1"/>
            </a:lvl8pPr>
            <a:lvl9pPr marL="3108960" indent="0">
              <a:buNone/>
              <a:defRPr sz="1360" b="1"/>
            </a:lvl9pPr>
          </a:lstStyle>
          <a:p>
            <a:pPr lvl="0"/>
            <a:r>
              <a:rPr lang="en-US"/>
              <a:t>Click to edit Master text styles</a:t>
            </a:r>
          </a:p>
        </p:txBody>
      </p:sp>
      <p:sp>
        <p:nvSpPr>
          <p:cNvPr id="4" name="Content Placeholder 3"/>
          <p:cNvSpPr>
            <a:spLocks noGrp="1"/>
          </p:cNvSpPr>
          <p:nvPr>
            <p:ph sz="half" idx="2"/>
          </p:nvPr>
        </p:nvSpPr>
        <p:spPr>
          <a:xfrm>
            <a:off x="535366" y="3674110"/>
            <a:ext cx="3288089" cy="54040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934778" y="2465706"/>
            <a:ext cx="3304282" cy="1208404"/>
          </a:xfrm>
        </p:spPr>
        <p:txBody>
          <a:bodyPr anchor="b"/>
          <a:lstStyle>
            <a:lvl1pPr marL="0" indent="0">
              <a:buNone/>
              <a:defRPr sz="2040" b="1"/>
            </a:lvl1pPr>
            <a:lvl2pPr marL="388620" indent="0">
              <a:buNone/>
              <a:defRPr sz="1700" b="1"/>
            </a:lvl2pPr>
            <a:lvl3pPr marL="777240" indent="0">
              <a:buNone/>
              <a:defRPr sz="1530" b="1"/>
            </a:lvl3pPr>
            <a:lvl4pPr marL="1165860" indent="0">
              <a:buNone/>
              <a:defRPr sz="1360" b="1"/>
            </a:lvl4pPr>
            <a:lvl5pPr marL="1554480" indent="0">
              <a:buNone/>
              <a:defRPr sz="1360" b="1"/>
            </a:lvl5pPr>
            <a:lvl6pPr marL="1943100" indent="0">
              <a:buNone/>
              <a:defRPr sz="1360" b="1"/>
            </a:lvl6pPr>
            <a:lvl7pPr marL="2331720" indent="0">
              <a:buNone/>
              <a:defRPr sz="1360" b="1"/>
            </a:lvl7pPr>
            <a:lvl8pPr marL="2720340" indent="0">
              <a:buNone/>
              <a:defRPr sz="1360" b="1"/>
            </a:lvl8pPr>
            <a:lvl9pPr marL="3108960" indent="0">
              <a:buNone/>
              <a:defRPr sz="1360" b="1"/>
            </a:lvl9pPr>
          </a:lstStyle>
          <a:p>
            <a:pPr lvl="0"/>
            <a:r>
              <a:rPr lang="en-US"/>
              <a:t>Click to edit Master text styles</a:t>
            </a:r>
          </a:p>
        </p:txBody>
      </p:sp>
      <p:sp>
        <p:nvSpPr>
          <p:cNvPr id="6" name="Content Placeholder 5"/>
          <p:cNvSpPr>
            <a:spLocks noGrp="1"/>
          </p:cNvSpPr>
          <p:nvPr>
            <p:ph sz="quarter" idx="4"/>
          </p:nvPr>
        </p:nvSpPr>
        <p:spPr>
          <a:xfrm>
            <a:off x="3934778" y="3674110"/>
            <a:ext cx="3304282" cy="54040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7F9CE42-8518-A745-BBF7-363D35FA28F4}" type="datetimeFigureOut">
              <a:rPr lang="en-US" smtClean="0"/>
              <a:t>1/3/2024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829BAC4-9936-EC4E-8043-BD663253B195}" type="slidenum">
              <a:rPr lang="en-US" smtClean="0"/>
              <a:t>‹#›</a:t>
            </a:fld>
            <a:endParaRPr lang="en-US"/>
          </a:p>
        </p:txBody>
      </p:sp>
    </p:spTree>
    <p:extLst>
      <p:ext uri="{BB962C8B-B14F-4D97-AF65-F5344CB8AC3E}">
        <p14:creationId xmlns:p14="http://schemas.microsoft.com/office/powerpoint/2010/main" val="6549703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D7F9CE42-8518-A745-BBF7-363D35FA28F4}" type="datetimeFigureOut">
              <a:rPr lang="en-US" smtClean="0"/>
              <a:t>1/3/2024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829BAC4-9936-EC4E-8043-BD663253B195}" type="slidenum">
              <a:rPr lang="en-US" smtClean="0"/>
              <a:t>‹#›</a:t>
            </a:fld>
            <a:endParaRPr lang="en-US"/>
          </a:p>
        </p:txBody>
      </p:sp>
    </p:spTree>
    <p:extLst>
      <p:ext uri="{BB962C8B-B14F-4D97-AF65-F5344CB8AC3E}">
        <p14:creationId xmlns:p14="http://schemas.microsoft.com/office/powerpoint/2010/main" val="16276874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7F9CE42-8518-A745-BBF7-363D35FA28F4}" type="datetimeFigureOut">
              <a:rPr lang="en-US" smtClean="0"/>
              <a:t>1/3/2024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829BAC4-9936-EC4E-8043-BD663253B195}" type="slidenum">
              <a:rPr lang="en-US" smtClean="0"/>
              <a:t>‹#›</a:t>
            </a:fld>
            <a:endParaRPr lang="en-US"/>
          </a:p>
        </p:txBody>
      </p:sp>
    </p:spTree>
    <p:extLst>
      <p:ext uri="{BB962C8B-B14F-4D97-AF65-F5344CB8AC3E}">
        <p14:creationId xmlns:p14="http://schemas.microsoft.com/office/powerpoint/2010/main" val="14162497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65" y="670560"/>
            <a:ext cx="2506801" cy="2346960"/>
          </a:xfrm>
        </p:spPr>
        <p:txBody>
          <a:bodyPr anchor="b"/>
          <a:lstStyle>
            <a:lvl1pPr>
              <a:defRPr sz="2720"/>
            </a:lvl1pPr>
          </a:lstStyle>
          <a:p>
            <a:r>
              <a:rPr lang="en-US"/>
              <a:t>Click to edit Master title style</a:t>
            </a:r>
            <a:endParaRPr lang="en-US" dirty="0"/>
          </a:p>
        </p:txBody>
      </p:sp>
      <p:sp>
        <p:nvSpPr>
          <p:cNvPr id="3" name="Content Placeholder 2"/>
          <p:cNvSpPr>
            <a:spLocks noGrp="1"/>
          </p:cNvSpPr>
          <p:nvPr>
            <p:ph idx="1"/>
          </p:nvPr>
        </p:nvSpPr>
        <p:spPr>
          <a:xfrm>
            <a:off x="3304282" y="1448226"/>
            <a:ext cx="3934778" cy="7147983"/>
          </a:xfrm>
        </p:spPr>
        <p:txBody>
          <a:bodyPr/>
          <a:lstStyle>
            <a:lvl1pPr>
              <a:defRPr sz="2720"/>
            </a:lvl1pPr>
            <a:lvl2pPr>
              <a:defRPr sz="2380"/>
            </a:lvl2pPr>
            <a:lvl3pPr>
              <a:defRPr sz="2040"/>
            </a:lvl3pPr>
            <a:lvl4pPr>
              <a:defRPr sz="1700"/>
            </a:lvl4pPr>
            <a:lvl5pPr>
              <a:defRPr sz="1700"/>
            </a:lvl5pPr>
            <a:lvl6pPr>
              <a:defRPr sz="1700"/>
            </a:lvl6pPr>
            <a:lvl7pPr>
              <a:defRPr sz="1700"/>
            </a:lvl7pPr>
            <a:lvl8pPr>
              <a:defRPr sz="1700"/>
            </a:lvl8pPr>
            <a:lvl9pPr>
              <a:defRPr sz="1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35365" y="3017520"/>
            <a:ext cx="2506801" cy="5590329"/>
          </a:xfrm>
        </p:spPr>
        <p:txBody>
          <a:bodyPr/>
          <a:lstStyle>
            <a:lvl1pPr marL="0" indent="0">
              <a:buNone/>
              <a:defRPr sz="1360"/>
            </a:lvl1pPr>
            <a:lvl2pPr marL="388620" indent="0">
              <a:buNone/>
              <a:defRPr sz="1190"/>
            </a:lvl2pPr>
            <a:lvl3pPr marL="777240" indent="0">
              <a:buNone/>
              <a:defRPr sz="1020"/>
            </a:lvl3pPr>
            <a:lvl4pPr marL="1165860" indent="0">
              <a:buNone/>
              <a:defRPr sz="850"/>
            </a:lvl4pPr>
            <a:lvl5pPr marL="1554480" indent="0">
              <a:buNone/>
              <a:defRPr sz="850"/>
            </a:lvl5pPr>
            <a:lvl6pPr marL="1943100" indent="0">
              <a:buNone/>
              <a:defRPr sz="850"/>
            </a:lvl6pPr>
            <a:lvl7pPr marL="2331720" indent="0">
              <a:buNone/>
              <a:defRPr sz="850"/>
            </a:lvl7pPr>
            <a:lvl8pPr marL="2720340" indent="0">
              <a:buNone/>
              <a:defRPr sz="850"/>
            </a:lvl8pPr>
            <a:lvl9pPr marL="3108960" indent="0">
              <a:buNone/>
              <a:defRPr sz="850"/>
            </a:lvl9pPr>
          </a:lstStyle>
          <a:p>
            <a:pPr lvl="0"/>
            <a:r>
              <a:rPr lang="en-US"/>
              <a:t>Click to edit Master text styles</a:t>
            </a:r>
          </a:p>
        </p:txBody>
      </p:sp>
      <p:sp>
        <p:nvSpPr>
          <p:cNvPr id="5" name="Date Placeholder 4"/>
          <p:cNvSpPr>
            <a:spLocks noGrp="1"/>
          </p:cNvSpPr>
          <p:nvPr>
            <p:ph type="dt" sz="half" idx="10"/>
          </p:nvPr>
        </p:nvSpPr>
        <p:spPr/>
        <p:txBody>
          <a:bodyPr/>
          <a:lstStyle/>
          <a:p>
            <a:fld id="{D7F9CE42-8518-A745-BBF7-363D35FA28F4}" type="datetimeFigureOut">
              <a:rPr lang="en-US" smtClean="0"/>
              <a:t>1/3/2024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29BAC4-9936-EC4E-8043-BD663253B195}" type="slidenum">
              <a:rPr lang="en-US" smtClean="0"/>
              <a:t>‹#›</a:t>
            </a:fld>
            <a:endParaRPr lang="en-US"/>
          </a:p>
        </p:txBody>
      </p:sp>
    </p:spTree>
    <p:extLst>
      <p:ext uri="{BB962C8B-B14F-4D97-AF65-F5344CB8AC3E}">
        <p14:creationId xmlns:p14="http://schemas.microsoft.com/office/powerpoint/2010/main" val="33852866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65" y="670560"/>
            <a:ext cx="2506801" cy="2346960"/>
          </a:xfrm>
        </p:spPr>
        <p:txBody>
          <a:bodyPr anchor="b"/>
          <a:lstStyle>
            <a:lvl1pPr>
              <a:defRPr sz="2720"/>
            </a:lvl1pPr>
          </a:lstStyle>
          <a:p>
            <a:r>
              <a:rPr lang="en-US"/>
              <a:t>Click to edit Master title style</a:t>
            </a:r>
            <a:endParaRPr lang="en-US" dirty="0"/>
          </a:p>
        </p:txBody>
      </p:sp>
      <p:sp>
        <p:nvSpPr>
          <p:cNvPr id="3" name="Picture Placeholder 2"/>
          <p:cNvSpPr>
            <a:spLocks noGrp="1" noChangeAspect="1"/>
          </p:cNvSpPr>
          <p:nvPr>
            <p:ph type="pic" idx="1"/>
          </p:nvPr>
        </p:nvSpPr>
        <p:spPr>
          <a:xfrm>
            <a:off x="3304282" y="1448226"/>
            <a:ext cx="3934778" cy="7147983"/>
          </a:xfrm>
        </p:spPr>
        <p:txBody>
          <a:bodyPr anchor="t"/>
          <a:lstStyle>
            <a:lvl1pPr marL="0" indent="0">
              <a:buNone/>
              <a:defRPr sz="2720"/>
            </a:lvl1pPr>
            <a:lvl2pPr marL="388620" indent="0">
              <a:buNone/>
              <a:defRPr sz="2380"/>
            </a:lvl2pPr>
            <a:lvl3pPr marL="777240" indent="0">
              <a:buNone/>
              <a:defRPr sz="2040"/>
            </a:lvl3pPr>
            <a:lvl4pPr marL="1165860" indent="0">
              <a:buNone/>
              <a:defRPr sz="1700"/>
            </a:lvl4pPr>
            <a:lvl5pPr marL="1554480" indent="0">
              <a:buNone/>
              <a:defRPr sz="1700"/>
            </a:lvl5pPr>
            <a:lvl6pPr marL="1943100" indent="0">
              <a:buNone/>
              <a:defRPr sz="1700"/>
            </a:lvl6pPr>
            <a:lvl7pPr marL="2331720" indent="0">
              <a:buNone/>
              <a:defRPr sz="1700"/>
            </a:lvl7pPr>
            <a:lvl8pPr marL="2720340" indent="0">
              <a:buNone/>
              <a:defRPr sz="1700"/>
            </a:lvl8pPr>
            <a:lvl9pPr marL="3108960" indent="0">
              <a:buNone/>
              <a:defRPr sz="1700"/>
            </a:lvl9pPr>
          </a:lstStyle>
          <a:p>
            <a:r>
              <a:rPr lang="en-US"/>
              <a:t>Click icon to add picture</a:t>
            </a:r>
            <a:endParaRPr lang="en-US" dirty="0"/>
          </a:p>
        </p:txBody>
      </p:sp>
      <p:sp>
        <p:nvSpPr>
          <p:cNvPr id="4" name="Text Placeholder 3"/>
          <p:cNvSpPr>
            <a:spLocks noGrp="1"/>
          </p:cNvSpPr>
          <p:nvPr>
            <p:ph type="body" sz="half" idx="2"/>
          </p:nvPr>
        </p:nvSpPr>
        <p:spPr>
          <a:xfrm>
            <a:off x="535365" y="3017520"/>
            <a:ext cx="2506801" cy="5590329"/>
          </a:xfrm>
        </p:spPr>
        <p:txBody>
          <a:bodyPr/>
          <a:lstStyle>
            <a:lvl1pPr marL="0" indent="0">
              <a:buNone/>
              <a:defRPr sz="1360"/>
            </a:lvl1pPr>
            <a:lvl2pPr marL="388620" indent="0">
              <a:buNone/>
              <a:defRPr sz="1190"/>
            </a:lvl2pPr>
            <a:lvl3pPr marL="777240" indent="0">
              <a:buNone/>
              <a:defRPr sz="1020"/>
            </a:lvl3pPr>
            <a:lvl4pPr marL="1165860" indent="0">
              <a:buNone/>
              <a:defRPr sz="850"/>
            </a:lvl4pPr>
            <a:lvl5pPr marL="1554480" indent="0">
              <a:buNone/>
              <a:defRPr sz="850"/>
            </a:lvl5pPr>
            <a:lvl6pPr marL="1943100" indent="0">
              <a:buNone/>
              <a:defRPr sz="850"/>
            </a:lvl6pPr>
            <a:lvl7pPr marL="2331720" indent="0">
              <a:buNone/>
              <a:defRPr sz="850"/>
            </a:lvl7pPr>
            <a:lvl8pPr marL="2720340" indent="0">
              <a:buNone/>
              <a:defRPr sz="850"/>
            </a:lvl8pPr>
            <a:lvl9pPr marL="3108960" indent="0">
              <a:buNone/>
              <a:defRPr sz="850"/>
            </a:lvl9pPr>
          </a:lstStyle>
          <a:p>
            <a:pPr lvl="0"/>
            <a:r>
              <a:rPr lang="en-US"/>
              <a:t>Click to edit Master text styles</a:t>
            </a:r>
          </a:p>
        </p:txBody>
      </p:sp>
      <p:sp>
        <p:nvSpPr>
          <p:cNvPr id="5" name="Date Placeholder 4"/>
          <p:cNvSpPr>
            <a:spLocks noGrp="1"/>
          </p:cNvSpPr>
          <p:nvPr>
            <p:ph type="dt" sz="half" idx="10"/>
          </p:nvPr>
        </p:nvSpPr>
        <p:spPr/>
        <p:txBody>
          <a:bodyPr/>
          <a:lstStyle/>
          <a:p>
            <a:fld id="{D7F9CE42-8518-A745-BBF7-363D35FA28F4}" type="datetimeFigureOut">
              <a:rPr lang="en-US" smtClean="0"/>
              <a:t>1/3/2024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29BAC4-9936-EC4E-8043-BD663253B195}" type="slidenum">
              <a:rPr lang="en-US" smtClean="0"/>
              <a:t>‹#›</a:t>
            </a:fld>
            <a:endParaRPr lang="en-US"/>
          </a:p>
        </p:txBody>
      </p:sp>
    </p:spTree>
    <p:extLst>
      <p:ext uri="{BB962C8B-B14F-4D97-AF65-F5344CB8AC3E}">
        <p14:creationId xmlns:p14="http://schemas.microsoft.com/office/powerpoint/2010/main" val="40672444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34353" y="535519"/>
            <a:ext cx="6703695" cy="1944159"/>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534353" y="2677584"/>
            <a:ext cx="6703695" cy="638196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34353" y="9322649"/>
            <a:ext cx="1748790" cy="535517"/>
          </a:xfrm>
          <a:prstGeom prst="rect">
            <a:avLst/>
          </a:prstGeom>
        </p:spPr>
        <p:txBody>
          <a:bodyPr vert="horz" lIns="91440" tIns="45720" rIns="91440" bIns="45720" rtlCol="0" anchor="ctr"/>
          <a:lstStyle>
            <a:lvl1pPr algn="l">
              <a:defRPr sz="1020">
                <a:solidFill>
                  <a:schemeClr val="tx1">
                    <a:tint val="75000"/>
                  </a:schemeClr>
                </a:solidFill>
              </a:defRPr>
            </a:lvl1pPr>
          </a:lstStyle>
          <a:p>
            <a:fld id="{D7F9CE42-8518-A745-BBF7-363D35FA28F4}" type="datetimeFigureOut">
              <a:rPr lang="en-US" smtClean="0"/>
              <a:t>1/3/2024</a:t>
            </a:fld>
            <a:endParaRPr lang="en-US"/>
          </a:p>
        </p:txBody>
      </p:sp>
      <p:sp>
        <p:nvSpPr>
          <p:cNvPr id="5" name="Footer Placeholder 4"/>
          <p:cNvSpPr>
            <a:spLocks noGrp="1"/>
          </p:cNvSpPr>
          <p:nvPr>
            <p:ph type="ftr" sz="quarter" idx="3"/>
          </p:nvPr>
        </p:nvSpPr>
        <p:spPr>
          <a:xfrm>
            <a:off x="2574608" y="9322649"/>
            <a:ext cx="2623185" cy="535517"/>
          </a:xfrm>
          <a:prstGeom prst="rect">
            <a:avLst/>
          </a:prstGeom>
        </p:spPr>
        <p:txBody>
          <a:bodyPr vert="horz" lIns="91440" tIns="45720" rIns="91440" bIns="45720" rtlCol="0" anchor="ctr"/>
          <a:lstStyle>
            <a:lvl1pPr algn="ctr">
              <a:defRPr sz="102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5489258" y="9322649"/>
            <a:ext cx="1748790" cy="535517"/>
          </a:xfrm>
          <a:prstGeom prst="rect">
            <a:avLst/>
          </a:prstGeom>
        </p:spPr>
        <p:txBody>
          <a:bodyPr vert="horz" lIns="91440" tIns="45720" rIns="91440" bIns="45720" rtlCol="0" anchor="ctr"/>
          <a:lstStyle>
            <a:lvl1pPr algn="r">
              <a:defRPr sz="1020">
                <a:solidFill>
                  <a:schemeClr val="tx1">
                    <a:tint val="75000"/>
                  </a:schemeClr>
                </a:solidFill>
              </a:defRPr>
            </a:lvl1pPr>
          </a:lstStyle>
          <a:p>
            <a:fld id="{0829BAC4-9936-EC4E-8043-BD663253B195}" type="slidenum">
              <a:rPr lang="en-US" smtClean="0"/>
              <a:t>‹#›</a:t>
            </a:fld>
            <a:endParaRPr lang="en-US"/>
          </a:p>
        </p:txBody>
      </p:sp>
    </p:spTree>
    <p:extLst>
      <p:ext uri="{BB962C8B-B14F-4D97-AF65-F5344CB8AC3E}">
        <p14:creationId xmlns:p14="http://schemas.microsoft.com/office/powerpoint/2010/main" val="173972991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777240" rtl="0" eaLnBrk="1" latinLnBrk="0" hangingPunct="1">
        <a:lnSpc>
          <a:spcPct val="90000"/>
        </a:lnSpc>
        <a:spcBef>
          <a:spcPct val="0"/>
        </a:spcBef>
        <a:buNone/>
        <a:defRPr sz="3740" kern="1200">
          <a:solidFill>
            <a:schemeClr val="tx1"/>
          </a:solidFill>
          <a:latin typeface="+mj-lt"/>
          <a:ea typeface="+mj-ea"/>
          <a:cs typeface="+mj-cs"/>
        </a:defRPr>
      </a:lvl1pPr>
    </p:titleStyle>
    <p:bodyStyle>
      <a:lvl1pPr marL="194310" indent="-194310" algn="l" defTabSz="777240" rtl="0" eaLnBrk="1" latinLnBrk="0" hangingPunct="1">
        <a:lnSpc>
          <a:spcPct val="90000"/>
        </a:lnSpc>
        <a:spcBef>
          <a:spcPts val="850"/>
        </a:spcBef>
        <a:buFont typeface="Arial" panose="020B0604020202020204" pitchFamily="34" charset="0"/>
        <a:buChar char="•"/>
        <a:defRPr sz="2380" kern="1200">
          <a:solidFill>
            <a:schemeClr val="tx1"/>
          </a:solidFill>
          <a:latin typeface="+mn-lt"/>
          <a:ea typeface="+mn-ea"/>
          <a:cs typeface="+mn-cs"/>
        </a:defRPr>
      </a:lvl1pPr>
      <a:lvl2pPr marL="582930" indent="-194310" algn="l" defTabSz="777240" rtl="0" eaLnBrk="1" latinLnBrk="0" hangingPunct="1">
        <a:lnSpc>
          <a:spcPct val="90000"/>
        </a:lnSpc>
        <a:spcBef>
          <a:spcPts val="425"/>
        </a:spcBef>
        <a:buFont typeface="Arial" panose="020B0604020202020204" pitchFamily="34" charset="0"/>
        <a:buChar char="•"/>
        <a:defRPr sz="2040" kern="1200">
          <a:solidFill>
            <a:schemeClr val="tx1"/>
          </a:solidFill>
          <a:latin typeface="+mn-lt"/>
          <a:ea typeface="+mn-ea"/>
          <a:cs typeface="+mn-cs"/>
        </a:defRPr>
      </a:lvl2pPr>
      <a:lvl3pPr marL="971550" indent="-194310" algn="l" defTabSz="777240" rtl="0" eaLnBrk="1" latinLnBrk="0" hangingPunct="1">
        <a:lnSpc>
          <a:spcPct val="90000"/>
        </a:lnSpc>
        <a:spcBef>
          <a:spcPts val="425"/>
        </a:spcBef>
        <a:buFont typeface="Arial" panose="020B0604020202020204" pitchFamily="34" charset="0"/>
        <a:buChar char="•"/>
        <a:defRPr sz="1700" kern="1200">
          <a:solidFill>
            <a:schemeClr val="tx1"/>
          </a:solidFill>
          <a:latin typeface="+mn-lt"/>
          <a:ea typeface="+mn-ea"/>
          <a:cs typeface="+mn-cs"/>
        </a:defRPr>
      </a:lvl3pPr>
      <a:lvl4pPr marL="13601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4pPr>
      <a:lvl5pPr marL="174879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p:bodyStyle>
    <p:otherStyle>
      <a:defPPr>
        <a:defRPr lang="en-US"/>
      </a:defPPr>
      <a:lvl1pPr marL="0" algn="l" defTabSz="777240" rtl="0" eaLnBrk="1" latinLnBrk="0" hangingPunct="1">
        <a:defRPr sz="1530" kern="1200">
          <a:solidFill>
            <a:schemeClr val="tx1"/>
          </a:solidFill>
          <a:latin typeface="+mn-lt"/>
          <a:ea typeface="+mn-ea"/>
          <a:cs typeface="+mn-cs"/>
        </a:defRPr>
      </a:lvl1pPr>
      <a:lvl2pPr marL="388620" algn="l" defTabSz="777240" rtl="0" eaLnBrk="1" latinLnBrk="0" hangingPunct="1">
        <a:defRPr sz="1530" kern="1200">
          <a:solidFill>
            <a:schemeClr val="tx1"/>
          </a:solidFill>
          <a:latin typeface="+mn-lt"/>
          <a:ea typeface="+mn-ea"/>
          <a:cs typeface="+mn-cs"/>
        </a:defRPr>
      </a:lvl2pPr>
      <a:lvl3pPr marL="777240" algn="l" defTabSz="777240" rtl="0" eaLnBrk="1" latinLnBrk="0" hangingPunct="1">
        <a:defRPr sz="1530" kern="1200">
          <a:solidFill>
            <a:schemeClr val="tx1"/>
          </a:solidFill>
          <a:latin typeface="+mn-lt"/>
          <a:ea typeface="+mn-ea"/>
          <a:cs typeface="+mn-cs"/>
        </a:defRPr>
      </a:lvl3pPr>
      <a:lvl4pPr marL="1165860" algn="l" defTabSz="777240" rtl="0" eaLnBrk="1" latinLnBrk="0" hangingPunct="1">
        <a:defRPr sz="1530" kern="1200">
          <a:solidFill>
            <a:schemeClr val="tx1"/>
          </a:solidFill>
          <a:latin typeface="+mn-lt"/>
          <a:ea typeface="+mn-ea"/>
          <a:cs typeface="+mn-cs"/>
        </a:defRPr>
      </a:lvl4pPr>
      <a:lvl5pPr marL="1554480" algn="l" defTabSz="777240" rtl="0" eaLnBrk="1" latinLnBrk="0" hangingPunct="1">
        <a:defRPr sz="1530" kern="1200">
          <a:solidFill>
            <a:schemeClr val="tx1"/>
          </a:solidFill>
          <a:latin typeface="+mn-lt"/>
          <a:ea typeface="+mn-ea"/>
          <a:cs typeface="+mn-cs"/>
        </a:defRPr>
      </a:lvl5pPr>
      <a:lvl6pPr marL="1943100" algn="l" defTabSz="777240" rtl="0" eaLnBrk="1" latinLnBrk="0" hangingPunct="1">
        <a:defRPr sz="1530" kern="1200">
          <a:solidFill>
            <a:schemeClr val="tx1"/>
          </a:solidFill>
          <a:latin typeface="+mn-lt"/>
          <a:ea typeface="+mn-ea"/>
          <a:cs typeface="+mn-cs"/>
        </a:defRPr>
      </a:lvl6pPr>
      <a:lvl7pPr marL="2331720" algn="l" defTabSz="777240" rtl="0" eaLnBrk="1" latinLnBrk="0" hangingPunct="1">
        <a:defRPr sz="1530" kern="1200">
          <a:solidFill>
            <a:schemeClr val="tx1"/>
          </a:solidFill>
          <a:latin typeface="+mn-lt"/>
          <a:ea typeface="+mn-ea"/>
          <a:cs typeface="+mn-cs"/>
        </a:defRPr>
      </a:lvl7pPr>
      <a:lvl8pPr marL="2720340" algn="l" defTabSz="777240" rtl="0" eaLnBrk="1" latinLnBrk="0" hangingPunct="1">
        <a:defRPr sz="1530" kern="1200">
          <a:solidFill>
            <a:schemeClr val="tx1"/>
          </a:solidFill>
          <a:latin typeface="+mn-lt"/>
          <a:ea typeface="+mn-ea"/>
          <a:cs typeface="+mn-cs"/>
        </a:defRPr>
      </a:lvl8pPr>
      <a:lvl9pPr marL="3108960" algn="l" defTabSz="777240" rtl="0" eaLnBrk="1" latinLnBrk="0" hangingPunct="1">
        <a:defRPr sz="153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6" name="Shape 114">
            <a:extLst>
              <a:ext uri="{FF2B5EF4-FFF2-40B4-BE49-F238E27FC236}">
                <a16:creationId xmlns:a16="http://schemas.microsoft.com/office/drawing/2014/main" id="{26BF0265-A53C-DC4B-AF48-E0F3B7A437F9}"/>
              </a:ext>
            </a:extLst>
          </p:cNvPr>
          <p:cNvSpPr/>
          <p:nvPr/>
        </p:nvSpPr>
        <p:spPr>
          <a:xfrm>
            <a:off x="268014" y="349723"/>
            <a:ext cx="7252138" cy="1015659"/>
          </a:xfrm>
          <a:prstGeom prst="rect">
            <a:avLst/>
          </a:prstGeom>
          <a:ln w="12700">
            <a:miter lim="400000"/>
          </a:ln>
          <a:extLst>
            <a:ext uri="{C572A759-6A51-4108-AA02-DFA0A04FC94B}">
              <ma14:wrappingTextBoxFlag xmlns="" xmlns:ma14="http://schemas.microsoft.com/office/mac/drawingml/2011/main" val="1"/>
            </a:ext>
          </a:extLst>
        </p:spPr>
        <p:txBody>
          <a:bodyPr wrap="square" lIns="45718" tIns="45718" rIns="45718" bIns="45718">
            <a:spAutoFit/>
          </a:bodyPr>
          <a:lstStyle/>
          <a:p>
            <a:pPr algn="ctr">
              <a:defRPr sz="5000" b="1">
                <a:latin typeface="Arial"/>
                <a:ea typeface="Arial"/>
                <a:cs typeface="Arial"/>
                <a:sym typeface="Arial"/>
              </a:defRPr>
            </a:pPr>
            <a:r>
              <a:rPr lang="en-US" sz="4000" b="1" dirty="0">
                <a:solidFill>
                  <a:schemeClr val="bg1"/>
                </a:solidFill>
                <a:latin typeface="Verdana"/>
                <a:cs typeface="Verdana"/>
              </a:rPr>
              <a:t>Title</a:t>
            </a:r>
            <a:endParaRPr lang="en-US" sz="4000" dirty="0">
              <a:solidFill>
                <a:schemeClr val="bg1"/>
              </a:solidFill>
            </a:endParaRPr>
          </a:p>
          <a:p>
            <a:pPr algn="ctr">
              <a:lnSpc>
                <a:spcPct val="80000"/>
              </a:lnSpc>
              <a:defRPr sz="2500">
                <a:latin typeface="Arial"/>
                <a:ea typeface="Arial"/>
                <a:cs typeface="Arial"/>
                <a:sym typeface="Arial"/>
              </a:defRPr>
            </a:pPr>
            <a:r>
              <a:rPr lang="en-US" sz="2400" dirty="0">
                <a:solidFill>
                  <a:schemeClr val="bg1"/>
                </a:solidFill>
                <a:latin typeface="Verdana"/>
                <a:cs typeface="Verdana"/>
              </a:rPr>
              <a:t>Date/Time | Location</a:t>
            </a:r>
          </a:p>
        </p:txBody>
      </p:sp>
      <p:sp>
        <p:nvSpPr>
          <p:cNvPr id="2" name="Shape 113">
            <a:extLst>
              <a:ext uri="{FF2B5EF4-FFF2-40B4-BE49-F238E27FC236}">
                <a16:creationId xmlns:a16="http://schemas.microsoft.com/office/drawing/2014/main" id="{AB4093C3-5EE5-434A-BFE0-A3B5FE5F14BA}"/>
              </a:ext>
            </a:extLst>
          </p:cNvPr>
          <p:cNvSpPr/>
          <p:nvPr/>
        </p:nvSpPr>
        <p:spPr>
          <a:xfrm>
            <a:off x="288901" y="1927675"/>
            <a:ext cx="7222434" cy="3739481"/>
          </a:xfrm>
          <a:prstGeom prst="rect">
            <a:avLst/>
          </a:prstGeom>
          <a:ln w="12700">
            <a:miter lim="400000"/>
          </a:ln>
          <a:extLst>
            <a:ext uri="{C572A759-6A51-4108-AA02-DFA0A04FC94B}">
              <ma14:wrappingTextBoxFlag xmlns="" xmlns:ma14="http://schemas.microsoft.com/office/mac/drawingml/2011/main" val="1"/>
            </a:ext>
          </a:extLst>
        </p:spPr>
        <p:txBody>
          <a:bodyPr wrap="square" lIns="45718" tIns="45718" rIns="45718" bIns="45718" anchor="t">
            <a:spAutoFit/>
          </a:bodyPr>
          <a:lstStyle>
            <a:lvl1pPr>
              <a:defRPr sz="3800" baseline="30000">
                <a:latin typeface="Arial"/>
                <a:ea typeface="Arial"/>
                <a:cs typeface="Arial"/>
                <a:sym typeface="Arial"/>
              </a:defRPr>
            </a:lvl1pPr>
          </a:lstStyle>
          <a:p>
            <a:r>
              <a:rPr lang="en-US" sz="1100" b="1" baseline="0" dirty="0">
                <a:latin typeface="Verdana"/>
              </a:rPr>
              <a:t>&lt;Two sentence intro on who, what, why&gt;​​</a:t>
            </a:r>
          </a:p>
          <a:p>
            <a:endParaRPr lang="en-US" sz="1100" baseline="0" dirty="0">
              <a:latin typeface="Verdana"/>
            </a:endParaRPr>
          </a:p>
          <a:p>
            <a:r>
              <a:rPr lang="en-US" sz="1100" b="1" baseline="0" dirty="0">
                <a:latin typeface="Verdana"/>
              </a:rPr>
              <a:t>Moderator(s): </a:t>
            </a:r>
          </a:p>
          <a:p>
            <a:r>
              <a:rPr lang="en-US" sz="1100" baseline="0" dirty="0">
                <a:latin typeface="Verdana"/>
              </a:rPr>
              <a:t>(include Name, Degree/Credentials, Title/Position)​</a:t>
            </a:r>
          </a:p>
          <a:p>
            <a:endParaRPr lang="en-US" sz="1100" baseline="0" dirty="0">
              <a:latin typeface="Verdana"/>
            </a:endParaRPr>
          </a:p>
          <a:p>
            <a:endParaRPr lang="en-US" sz="1100" b="1" baseline="0" dirty="0">
              <a:latin typeface="Verdana"/>
            </a:endParaRPr>
          </a:p>
          <a:p>
            <a:r>
              <a:rPr lang="en-US" sz="1100" b="1" baseline="0" dirty="0">
                <a:latin typeface="Verdana"/>
              </a:rPr>
              <a:t>Objectives: ​​</a:t>
            </a:r>
          </a:p>
          <a:p>
            <a:pPr lvl="1"/>
            <a:endParaRPr lang="en-US" sz="100" baseline="0" dirty="0">
              <a:latin typeface="Verdana"/>
            </a:endParaRPr>
          </a:p>
          <a:p>
            <a:pPr marL="171450" indent="-171450">
              <a:buFont typeface="Arial" panose="020B0604020202020204" pitchFamily="34" charset="0"/>
              <a:buChar char="•"/>
            </a:pPr>
            <a:r>
              <a:rPr lang="en-US" sz="1100" baseline="0" dirty="0">
                <a:latin typeface="Verdana"/>
              </a:rPr>
              <a:t>One</a:t>
            </a:r>
          </a:p>
          <a:p>
            <a:pPr marL="171450" indent="-171450">
              <a:buFont typeface="Arial" panose="020B0604020202020204" pitchFamily="34" charset="0"/>
              <a:buChar char="•"/>
            </a:pPr>
            <a:r>
              <a:rPr lang="en-US" sz="1100" baseline="0" dirty="0">
                <a:latin typeface="Verdana"/>
              </a:rPr>
              <a:t>Two</a:t>
            </a:r>
          </a:p>
          <a:p>
            <a:pPr marL="171450" indent="-171450">
              <a:buFont typeface="Arial" panose="020B0604020202020204" pitchFamily="34" charset="0"/>
              <a:buChar char="•"/>
            </a:pPr>
            <a:r>
              <a:rPr lang="en-US" sz="1100" baseline="0" dirty="0">
                <a:latin typeface="Verdana"/>
              </a:rPr>
              <a:t>Three</a:t>
            </a:r>
          </a:p>
          <a:p>
            <a:r>
              <a:rPr lang="en-US" sz="1100" baseline="0" dirty="0">
                <a:latin typeface="Verdana"/>
              </a:rPr>
              <a:t>​​</a:t>
            </a:r>
          </a:p>
          <a:p>
            <a:r>
              <a:rPr lang="en-US" sz="1100" b="1" baseline="0" dirty="0">
                <a:latin typeface="Verdana"/>
              </a:rPr>
              <a:t>Target Audience:​</a:t>
            </a:r>
          </a:p>
          <a:p>
            <a:endParaRPr lang="en-US" sz="1100" b="1" baseline="0" dirty="0">
              <a:latin typeface="Verdana"/>
            </a:endParaRPr>
          </a:p>
          <a:p>
            <a:endParaRPr lang="en-US" sz="1100" b="1" baseline="0" dirty="0">
              <a:latin typeface="Verdana"/>
            </a:endParaRPr>
          </a:p>
          <a:p>
            <a:endParaRPr lang="en-US" sz="1100" b="1" baseline="0" dirty="0">
              <a:latin typeface="Verdana"/>
            </a:endParaRPr>
          </a:p>
          <a:p>
            <a:r>
              <a:rPr lang="en-US" sz="1100" b="1" baseline="0" dirty="0">
                <a:latin typeface="Verdana"/>
              </a:rPr>
              <a:t>&lt;Registration Info&gt;</a:t>
            </a:r>
            <a:endParaRPr lang="en-US" dirty="0"/>
          </a:p>
          <a:p>
            <a:endParaRPr lang="en-US" sz="1000" baseline="0" dirty="0">
              <a:latin typeface="Verdana"/>
            </a:endParaRPr>
          </a:p>
          <a:p>
            <a:r>
              <a:rPr lang="en-US" sz="1000" b="1" baseline="0" dirty="0">
                <a:latin typeface="Verdana"/>
              </a:rPr>
              <a:t>Commercial Support: (if applicable)</a:t>
            </a:r>
          </a:p>
          <a:p>
            <a:endParaRPr lang="en-US" sz="1000" b="1" baseline="0" dirty="0">
              <a:latin typeface="Verdana"/>
            </a:endParaRPr>
          </a:p>
          <a:p>
            <a:r>
              <a:rPr lang="en-US" sz="1000" b="1" baseline="0" dirty="0">
                <a:latin typeface="Verdana"/>
              </a:rPr>
              <a:t>Disclosure:</a:t>
            </a:r>
            <a:r>
              <a:rPr lang="en-US" sz="1000" baseline="0" dirty="0">
                <a:latin typeface="Verdana"/>
              </a:rPr>
              <a:t>​ None of the planners or presenters for this educational activity have relevant financial relationships to disclose with ineligible companies. ​</a:t>
            </a:r>
            <a:endParaRPr lang="en-US" dirty="0"/>
          </a:p>
          <a:p>
            <a:endParaRPr lang="en-US" sz="1000" baseline="0" dirty="0">
              <a:latin typeface="Verdana"/>
            </a:endParaRPr>
          </a:p>
        </p:txBody>
      </p:sp>
      <p:sp>
        <p:nvSpPr>
          <p:cNvPr id="8" name="TextBox 7">
            <a:extLst>
              <a:ext uri="{FF2B5EF4-FFF2-40B4-BE49-F238E27FC236}">
                <a16:creationId xmlns:a16="http://schemas.microsoft.com/office/drawing/2014/main" id="{09C8FFFC-273D-FBCB-07CF-6C23FB735D23}"/>
              </a:ext>
            </a:extLst>
          </p:cNvPr>
          <p:cNvSpPr txBox="1"/>
          <p:nvPr/>
        </p:nvSpPr>
        <p:spPr>
          <a:xfrm>
            <a:off x="231039" y="5272417"/>
            <a:ext cx="7310319" cy="375487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endParaRPr lang="en-US" dirty="0">
              <a:ea typeface="+mn-lt"/>
              <a:cs typeface="+mn-lt"/>
            </a:endParaRPr>
          </a:p>
          <a:p>
            <a:r>
              <a:rPr lang="en-US" sz="1000" b="1" dirty="0">
                <a:latin typeface="Verdana"/>
                <a:ea typeface="Verdana"/>
              </a:rPr>
              <a:t>Accreditation Statement: </a:t>
            </a:r>
            <a:br>
              <a:rPr lang="en-US" sz="1000" b="1" dirty="0">
                <a:latin typeface="Verdana"/>
                <a:ea typeface="Verdana"/>
              </a:rPr>
            </a:br>
            <a:endParaRPr lang="en-US" sz="1000" dirty="0">
              <a:latin typeface="Verdana"/>
              <a:ea typeface="+mn-lt"/>
              <a:cs typeface="+mn-lt"/>
            </a:endParaRPr>
          </a:p>
          <a:p>
            <a:pPr marL="1258570"/>
            <a:r>
              <a:rPr lang="en-US" sz="1000" dirty="0">
                <a:latin typeface="Verdana"/>
                <a:ea typeface="Verdana"/>
              </a:rPr>
              <a:t>In support of improving patient care, Advocate Health is jointly accredited by the Accreditation Council for Continuing Medical Education (ACCME), the Accreditation Council for Pharmacy Education (ACPE), and the American Nurses Credentialing Center (ANCC), to provide continuing education for the healthcare team. </a:t>
            </a:r>
            <a:endParaRPr lang="en-US" sz="1000" dirty="0">
              <a:latin typeface="Verdana"/>
              <a:ea typeface="Verdana"/>
              <a:cs typeface="Calibri"/>
            </a:endParaRPr>
          </a:p>
          <a:p>
            <a:endParaRPr lang="en-US" sz="1000" dirty="0">
              <a:latin typeface="Verdana"/>
              <a:ea typeface="+mn-lt"/>
              <a:cs typeface="+mn-lt"/>
            </a:endParaRPr>
          </a:p>
          <a:p>
            <a:pPr marL="1258570"/>
            <a:endParaRPr lang="en-US" sz="1000" b="1" dirty="0">
              <a:latin typeface="Verdana"/>
              <a:ea typeface="Verdana"/>
            </a:endParaRPr>
          </a:p>
          <a:p>
            <a:r>
              <a:rPr lang="en-US" sz="1000" b="1" dirty="0">
                <a:latin typeface="Verdana"/>
                <a:ea typeface="Verdana"/>
              </a:rPr>
              <a:t>Credit Statement(s):</a:t>
            </a:r>
            <a:endParaRPr lang="en-US" sz="1000" dirty="0">
              <a:latin typeface="Verdana"/>
              <a:ea typeface="Verdana"/>
            </a:endParaRPr>
          </a:p>
          <a:p>
            <a:r>
              <a:rPr lang="en-US" sz="1000" dirty="0">
                <a:latin typeface="Verdana"/>
                <a:ea typeface="Verdana"/>
              </a:rPr>
              <a:t>Accreditation Council for Pharmacy Education (ACPE): Advocate Health designates this (live/enduring) activity for a maximum of (x) hours of CPE credit for (pharmacists and pharmacy technicians). CPE credit can be claimed on the AAH CE platform within 60 days of activity completion and information will be provided to CPE Monitor. Participants should only claim credit commensurate with the extent of their participation in the activity. </a:t>
            </a:r>
            <a:endParaRPr lang="en-US" sz="1000" dirty="0">
              <a:latin typeface="Verdana"/>
              <a:ea typeface="+mn-lt"/>
              <a:cs typeface="+mn-lt"/>
            </a:endParaRPr>
          </a:p>
          <a:p>
            <a:endParaRPr lang="en-US" sz="1000" dirty="0">
              <a:latin typeface="Verdana"/>
              <a:ea typeface="+mn-lt"/>
              <a:cs typeface="+mn-lt"/>
            </a:endParaRPr>
          </a:p>
          <a:p>
            <a:r>
              <a:rPr lang="en-US" sz="1000" dirty="0">
                <a:latin typeface="Verdana"/>
                <a:ea typeface="Verdana"/>
              </a:rPr>
              <a:t>American Medical Association (AMA): Advocate Health designates this (live/enduring) activity for a maximum of  (x) </a:t>
            </a:r>
            <a:r>
              <a:rPr lang="en-US" sz="1000" i="1" dirty="0">
                <a:latin typeface="Verdana"/>
                <a:ea typeface="Verdana"/>
              </a:rPr>
              <a:t>AMA PRA Category 1 Credits™</a:t>
            </a:r>
            <a:r>
              <a:rPr lang="en-US" sz="1000" dirty="0">
                <a:latin typeface="Verdana"/>
                <a:ea typeface="Verdana"/>
              </a:rPr>
              <a:t>.  Physicians should claim only the credit commensurate with the extent of their participation in the activity. </a:t>
            </a:r>
            <a:endParaRPr lang="en-US" sz="1000" dirty="0">
              <a:latin typeface="Verdana"/>
              <a:ea typeface="+mn-lt"/>
              <a:cs typeface="+mn-lt"/>
            </a:endParaRPr>
          </a:p>
          <a:p>
            <a:endParaRPr lang="en-US" sz="1000" dirty="0">
              <a:latin typeface="Verdana"/>
              <a:ea typeface="+mn-lt"/>
              <a:cs typeface="+mn-lt"/>
            </a:endParaRPr>
          </a:p>
          <a:p>
            <a:r>
              <a:rPr lang="en-US" sz="1000" dirty="0">
                <a:latin typeface="Verdana"/>
                <a:ea typeface="Verdana"/>
              </a:rPr>
              <a:t>American Nurses Credentialing Center (ANCC): Advocate Health designates this (live/enduring) activity for a maximum of (X.X) ANCC contact hours. Nurses should claim only the credit commensurate with the extent of their participation in the activity. </a:t>
            </a:r>
            <a:endParaRPr lang="en-US" sz="1000" dirty="0"/>
          </a:p>
        </p:txBody>
      </p:sp>
      <p:pic>
        <p:nvPicPr>
          <p:cNvPr id="9" name="Picture 10" descr="A picture containing application&#10;&#10;Description automatically generated">
            <a:extLst>
              <a:ext uri="{FF2B5EF4-FFF2-40B4-BE49-F238E27FC236}">
                <a16:creationId xmlns:a16="http://schemas.microsoft.com/office/drawing/2014/main" id="{F0676F2C-EECD-6B3D-D127-BAE5B49899F8}"/>
              </a:ext>
            </a:extLst>
          </p:cNvPr>
          <p:cNvPicPr>
            <a:picLocks noChangeAspect="1"/>
          </p:cNvPicPr>
          <p:nvPr/>
        </p:nvPicPr>
        <p:blipFill>
          <a:blip r:embed="rId3"/>
          <a:stretch>
            <a:fillRect/>
          </a:stretch>
        </p:blipFill>
        <p:spPr>
          <a:xfrm>
            <a:off x="288901" y="5848449"/>
            <a:ext cx="1075691" cy="762000"/>
          </a:xfrm>
          <a:prstGeom prst="rect">
            <a:avLst/>
          </a:prstGeom>
        </p:spPr>
      </p:pic>
      <p:sp>
        <p:nvSpPr>
          <p:cNvPr id="10" name="TextBox 9">
            <a:extLst>
              <a:ext uri="{FF2B5EF4-FFF2-40B4-BE49-F238E27FC236}">
                <a16:creationId xmlns:a16="http://schemas.microsoft.com/office/drawing/2014/main" id="{CED4A7C2-F965-AD03-2521-4B6E725BF6F3}"/>
              </a:ext>
            </a:extLst>
          </p:cNvPr>
          <p:cNvSpPr txBox="1"/>
          <p:nvPr/>
        </p:nvSpPr>
        <p:spPr>
          <a:xfrm>
            <a:off x="130456" y="9652795"/>
            <a:ext cx="5081560" cy="353943"/>
          </a:xfrm>
          <a:prstGeom prst="rect">
            <a:avLst/>
          </a:prstGeom>
          <a:noFill/>
        </p:spPr>
        <p:txBody>
          <a:bodyPr wrap="square" rtlCol="0">
            <a:spAutoFit/>
          </a:bodyPr>
          <a:lstStyle/>
          <a:p>
            <a:r>
              <a:rPr lang="en-US" sz="800" dirty="0">
                <a:latin typeface="Arial" charset="0"/>
                <a:ea typeface="Arial" charset="0"/>
                <a:cs typeface="Arial" charset="0"/>
              </a:rPr>
              <a:t>Created by </a:t>
            </a:r>
            <a:r>
              <a:rPr lang="en-US" sz="800" dirty="0">
                <a:solidFill>
                  <a:srgbClr val="FF3CE8"/>
                </a:solidFill>
                <a:latin typeface="Arial" charset="0"/>
                <a:ea typeface="Arial" charset="0"/>
                <a:cs typeface="Arial" charset="0"/>
              </a:rPr>
              <a:t>NAME</a:t>
            </a:r>
            <a:r>
              <a:rPr lang="en-US" sz="800" dirty="0">
                <a:latin typeface="Arial" charset="0"/>
                <a:ea typeface="Arial" charset="0"/>
                <a:cs typeface="Arial" charset="0"/>
              </a:rPr>
              <a:t>   Created </a:t>
            </a:r>
            <a:r>
              <a:rPr lang="en-US" sz="800" dirty="0">
                <a:solidFill>
                  <a:srgbClr val="FF3CE8"/>
                </a:solidFill>
                <a:latin typeface="Arial" charset="0"/>
                <a:ea typeface="Arial" charset="0"/>
                <a:cs typeface="Arial" charset="0"/>
              </a:rPr>
              <a:t>DATE</a:t>
            </a:r>
            <a:r>
              <a:rPr lang="en-US" sz="800" dirty="0">
                <a:latin typeface="Arial" charset="0"/>
                <a:ea typeface="Arial" charset="0"/>
                <a:cs typeface="Arial" charset="0"/>
              </a:rPr>
              <a:t>   Revised </a:t>
            </a:r>
            <a:r>
              <a:rPr lang="en-US" sz="800" dirty="0">
                <a:solidFill>
                  <a:srgbClr val="FF3CE8"/>
                </a:solidFill>
                <a:latin typeface="Arial" charset="0"/>
                <a:ea typeface="Arial" charset="0"/>
                <a:cs typeface="Arial" charset="0"/>
              </a:rPr>
              <a:t>DATE</a:t>
            </a:r>
            <a:r>
              <a:rPr lang="en-US" sz="800" dirty="0">
                <a:latin typeface="Arial" charset="0"/>
                <a:ea typeface="Arial" charset="0"/>
                <a:cs typeface="Arial" charset="0"/>
              </a:rPr>
              <a:t>  Post until </a:t>
            </a:r>
            <a:r>
              <a:rPr lang="en-US" sz="800" dirty="0">
                <a:solidFill>
                  <a:srgbClr val="FF3CE8"/>
                </a:solidFill>
                <a:latin typeface="Arial" charset="0"/>
                <a:ea typeface="Arial" charset="0"/>
                <a:cs typeface="Arial" charset="0"/>
              </a:rPr>
              <a:t>DATE (if applicable)</a:t>
            </a:r>
          </a:p>
          <a:p>
            <a:endParaRPr lang="en-US" sz="900" dirty="0">
              <a:latin typeface="Arial" charset="0"/>
              <a:ea typeface="Arial" charset="0"/>
              <a:cs typeface="Arial" charset="0"/>
            </a:endParaRPr>
          </a:p>
        </p:txBody>
      </p:sp>
    </p:spTree>
    <p:extLst>
      <p:ext uri="{BB962C8B-B14F-4D97-AF65-F5344CB8AC3E}">
        <p14:creationId xmlns:p14="http://schemas.microsoft.com/office/powerpoint/2010/main" val="3814652231"/>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836E7B2646D5BB428676A8993291B8F5" ma:contentTypeVersion="4" ma:contentTypeDescription="Create a new document." ma:contentTypeScope="" ma:versionID="ec4ef1d8c64301bc9a336f56dd33d184">
  <xsd:schema xmlns:xsd="http://www.w3.org/2001/XMLSchema" xmlns:xs="http://www.w3.org/2001/XMLSchema" xmlns:p="http://schemas.microsoft.com/office/2006/metadata/properties" xmlns:ns2="60e5ad47-4fdc-4f1d-b38e-710886135b79" xmlns:ns3="77904fbf-fab6-41fc-8fc1-5e57eb503ec5" targetNamespace="http://schemas.microsoft.com/office/2006/metadata/properties" ma:root="true" ma:fieldsID="630fd0eefdd0f73a4d5253adbbec8bf1" ns2:_="" ns3:_="">
    <xsd:import namespace="60e5ad47-4fdc-4f1d-b38e-710886135b79"/>
    <xsd:import namespace="77904fbf-fab6-41fc-8fc1-5e57eb503ec5"/>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0e5ad47-4fdc-4f1d-b38e-710886135b7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77904fbf-fab6-41fc-8fc1-5e57eb503ec5"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F96FB410-4388-4EC8-8AAF-E6FD85F5BF6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0e5ad47-4fdc-4f1d-b38e-710886135b79"/>
    <ds:schemaRef ds:uri="77904fbf-fab6-41fc-8fc1-5e57eb503ec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CCC49AE2-59B4-4C7B-841A-483470676405}">
  <ds:schemaRefs>
    <ds:schemaRef ds:uri="http://schemas.microsoft.com/sharepoint/v3/contenttype/forms"/>
  </ds:schemaRefs>
</ds:datastoreItem>
</file>

<file path=customXml/itemProps3.xml><?xml version="1.0" encoding="utf-8"?>
<ds:datastoreItem xmlns:ds="http://schemas.openxmlformats.org/officeDocument/2006/customXml" ds:itemID="{AEA432A8-B32F-4531-B202-1788172ACB98}">
  <ds:schemaRefs>
    <ds:schemaRef ds:uri="http://purl.org/dc/elements/1.1/"/>
    <ds:schemaRef ds:uri="http://schemas.microsoft.com/office/2006/metadata/properties"/>
    <ds:schemaRef ds:uri="77904fbf-fab6-41fc-8fc1-5e57eb503ec5"/>
    <ds:schemaRef ds:uri="http://purl.org/dc/terms/"/>
    <ds:schemaRef ds:uri="http://schemas.openxmlformats.org/package/2006/metadata/core-properties"/>
    <ds:schemaRef ds:uri="60e5ad47-4fdc-4f1d-b38e-710886135b79"/>
    <ds:schemaRef ds:uri="http://schemas.microsoft.com/office/2006/documentManagement/types"/>
    <ds:schemaRef ds:uri="http://schemas.microsoft.com/office/infopath/2007/PartnerControls"/>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Office Theme</Template>
  <TotalTime>308</TotalTime>
  <Words>325</Words>
  <Application>Microsoft Office PowerPoint</Application>
  <PresentationFormat>Custom</PresentationFormat>
  <Paragraphs>35</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Verdana</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Lydon, Paige</dc:creator>
  <cp:lastModifiedBy>Verkuilen, Jake</cp:lastModifiedBy>
  <cp:revision>6</cp:revision>
  <dcterms:created xsi:type="dcterms:W3CDTF">2023-01-20T19:20:55Z</dcterms:created>
  <dcterms:modified xsi:type="dcterms:W3CDTF">2024-01-03T16:14:39Z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0x010100836E7B2646D5BB428676A8993291B8F5</vt:lpwstr>
  </property>
</Properties>
</file>