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9A9290-C066-D356-0D79-C0265C650615}" v="38" dt="2022-09-08T17:45:52.027"/>
    <p1510:client id="{B1A9C054-4608-5FD2-2A28-D667C30422F3}" v="177" dt="2022-09-08T16:38:22.645"/>
    <p1510:client id="{D05A6D55-9150-BB17-6254-973AB065C02F}" v="20" dt="2022-09-08T18:03:30.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2778"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uweneel, Kristin" userId="S::kristin.ouweneel@aah.org::c3eda46a-7fd3-4eed-a9e9-f09fdad7b321" providerId="AD" clId="Web-{D05A6D55-9150-BB17-6254-973AB065C02F}"/>
    <pc:docChg chg="modSld">
      <pc:chgData name="Ouweneel, Kristin" userId="S::kristin.ouweneel@aah.org::c3eda46a-7fd3-4eed-a9e9-f09fdad7b321" providerId="AD" clId="Web-{D05A6D55-9150-BB17-6254-973AB065C02F}" dt="2022-09-08T18:03:30.839" v="11" actId="20577"/>
      <pc:docMkLst>
        <pc:docMk/>
      </pc:docMkLst>
      <pc:sldChg chg="addSp modSp">
        <pc:chgData name="Ouweneel, Kristin" userId="S::kristin.ouweneel@aah.org::c3eda46a-7fd3-4eed-a9e9-f09fdad7b321" providerId="AD" clId="Web-{D05A6D55-9150-BB17-6254-973AB065C02F}" dt="2022-09-08T18:03:30.839" v="11" actId="20577"/>
        <pc:sldMkLst>
          <pc:docMk/>
          <pc:sldMk cId="290079042" sldId="271"/>
        </pc:sldMkLst>
        <pc:spChg chg="mod">
          <ac:chgData name="Ouweneel, Kristin" userId="S::kristin.ouweneel@aah.org::c3eda46a-7fd3-4eed-a9e9-f09fdad7b321" providerId="AD" clId="Web-{D05A6D55-9150-BB17-6254-973AB065C02F}" dt="2022-09-08T18:02:23.697" v="1" actId="20577"/>
          <ac:spMkLst>
            <pc:docMk/>
            <pc:sldMk cId="290079042" sldId="271"/>
            <ac:spMk id="6" creationId="{00000000-0000-0000-0000-000000000000}"/>
          </ac:spMkLst>
        </pc:spChg>
        <pc:spChg chg="mod">
          <ac:chgData name="Ouweneel, Kristin" userId="S::kristin.ouweneel@aah.org::c3eda46a-7fd3-4eed-a9e9-f09fdad7b321" providerId="AD" clId="Web-{D05A6D55-9150-BB17-6254-973AB065C02F}" dt="2022-09-08T18:03:30.839" v="11" actId="20577"/>
          <ac:spMkLst>
            <pc:docMk/>
            <pc:sldMk cId="290079042" sldId="271"/>
            <ac:spMk id="12" creationId="{BF2CE8C2-C10F-9F09-AAEC-83883A46085E}"/>
          </ac:spMkLst>
        </pc:spChg>
        <pc:picChg chg="add mod">
          <ac:chgData name="Ouweneel, Kristin" userId="S::kristin.ouweneel@aah.org::c3eda46a-7fd3-4eed-a9e9-f09fdad7b321" providerId="AD" clId="Web-{D05A6D55-9150-BB17-6254-973AB065C02F}" dt="2022-09-08T18:02:52.620" v="7" actId="1076"/>
          <ac:picMkLst>
            <pc:docMk/>
            <pc:sldMk cId="290079042" sldId="271"/>
            <ac:picMk id="5" creationId="{4DE770E1-BF04-8FF2-ABBB-7FE7CCA9B59D}"/>
          </ac:picMkLst>
        </pc:picChg>
        <pc:picChg chg="add mod">
          <ac:chgData name="Ouweneel, Kristin" userId="S::kristin.ouweneel@aah.org::c3eda46a-7fd3-4eed-a9e9-f09fdad7b321" providerId="AD" clId="Web-{D05A6D55-9150-BB17-6254-973AB065C02F}" dt="2022-09-08T18:02:50.323" v="6" actId="1076"/>
          <ac:picMkLst>
            <pc:docMk/>
            <pc:sldMk cId="290079042" sldId="271"/>
            <ac:picMk id="7" creationId="{DD5D995C-8000-52EB-35DE-3BE823F8A092}"/>
          </ac:picMkLst>
        </pc:picChg>
      </pc:sldChg>
    </pc:docChg>
  </pc:docChgLst>
  <pc:docChgLst>
    <pc:chgData name="Ouweneel, Kristin" userId="S::kristin.ouweneel@aah.org::c3eda46a-7fd3-4eed-a9e9-f09fdad7b321" providerId="AD" clId="Web-{B1A9C054-4608-5FD2-2A28-D667C30422F3}"/>
    <pc:docChg chg="modSld">
      <pc:chgData name="Ouweneel, Kristin" userId="S::kristin.ouweneel@aah.org::c3eda46a-7fd3-4eed-a9e9-f09fdad7b321" providerId="AD" clId="Web-{B1A9C054-4608-5FD2-2A28-D667C30422F3}" dt="2022-09-08T16:38:20.864" v="131" actId="20577"/>
      <pc:docMkLst>
        <pc:docMk/>
      </pc:docMkLst>
      <pc:sldChg chg="addSp delSp modSp">
        <pc:chgData name="Ouweneel, Kristin" userId="S::kristin.ouweneel@aah.org::c3eda46a-7fd3-4eed-a9e9-f09fdad7b321" providerId="AD" clId="Web-{B1A9C054-4608-5FD2-2A28-D667C30422F3}" dt="2022-09-08T16:38:20.864" v="131" actId="20577"/>
        <pc:sldMkLst>
          <pc:docMk/>
          <pc:sldMk cId="290079042" sldId="271"/>
        </pc:sldMkLst>
        <pc:spChg chg="mod">
          <ac:chgData name="Ouweneel, Kristin" userId="S::kristin.ouweneel@aah.org::c3eda46a-7fd3-4eed-a9e9-f09fdad7b321" providerId="AD" clId="Web-{B1A9C054-4608-5FD2-2A28-D667C30422F3}" dt="2022-09-08T16:36:47.392" v="97" actId="20577"/>
          <ac:spMkLst>
            <pc:docMk/>
            <pc:sldMk cId="290079042" sldId="271"/>
            <ac:spMk id="6" creationId="{00000000-0000-0000-0000-000000000000}"/>
          </ac:spMkLst>
        </pc:spChg>
        <pc:spChg chg="add del">
          <ac:chgData name="Ouweneel, Kristin" userId="S::kristin.ouweneel@aah.org::c3eda46a-7fd3-4eed-a9e9-f09fdad7b321" providerId="AD" clId="Web-{B1A9C054-4608-5FD2-2A28-D667C30422F3}" dt="2022-09-08T16:34:51.341" v="58"/>
          <ac:spMkLst>
            <pc:docMk/>
            <pc:sldMk cId="290079042" sldId="271"/>
            <ac:spMk id="11" creationId="{0B67FD0E-7088-0BAE-9F36-5BC2605E117F}"/>
          </ac:spMkLst>
        </pc:spChg>
        <pc:spChg chg="add mod">
          <ac:chgData name="Ouweneel, Kristin" userId="S::kristin.ouweneel@aah.org::c3eda46a-7fd3-4eed-a9e9-f09fdad7b321" providerId="AD" clId="Web-{B1A9C054-4608-5FD2-2A28-D667C30422F3}" dt="2022-09-08T16:38:20.864" v="131" actId="20577"/>
          <ac:spMkLst>
            <pc:docMk/>
            <pc:sldMk cId="290079042" sldId="271"/>
            <ac:spMk id="12" creationId="{BF2CE8C2-C10F-9F09-AAEC-83883A46085E}"/>
          </ac:spMkLst>
        </pc:spChg>
        <pc:graphicFrameChg chg="add del mod modGraphic">
          <ac:chgData name="Ouweneel, Kristin" userId="S::kristin.ouweneel@aah.org::c3eda46a-7fd3-4eed-a9e9-f09fdad7b321" providerId="AD" clId="Web-{B1A9C054-4608-5FD2-2A28-D667C30422F3}" dt="2022-09-08T16:32:57.102" v="16"/>
          <ac:graphicFrameMkLst>
            <pc:docMk/>
            <pc:sldMk cId="290079042" sldId="271"/>
            <ac:graphicFrameMk id="5" creationId="{1DD69342-DE40-158A-3778-06D849750BDA}"/>
          </ac:graphicFrameMkLst>
        </pc:graphicFrameChg>
        <pc:picChg chg="add del mod">
          <ac:chgData name="Ouweneel, Kristin" userId="S::kristin.ouweneel@aah.org::c3eda46a-7fd3-4eed-a9e9-f09fdad7b321" providerId="AD" clId="Web-{B1A9C054-4608-5FD2-2A28-D667C30422F3}" dt="2022-09-08T16:32:00.804" v="10"/>
          <ac:picMkLst>
            <pc:docMk/>
            <pc:sldMk cId="290079042" sldId="271"/>
            <ac:picMk id="9" creationId="{9EF2A5D9-1874-32E3-6956-C6082075C3E1}"/>
          </ac:picMkLst>
        </pc:picChg>
        <pc:picChg chg="add mod">
          <ac:chgData name="Ouweneel, Kristin" userId="S::kristin.ouweneel@aah.org::c3eda46a-7fd3-4eed-a9e9-f09fdad7b321" providerId="AD" clId="Web-{B1A9C054-4608-5FD2-2A28-D667C30422F3}" dt="2022-09-08T16:36:20.360" v="79" actId="1076"/>
          <ac:picMkLst>
            <pc:docMk/>
            <pc:sldMk cId="290079042" sldId="271"/>
            <ac:picMk id="10" creationId="{B4648B0C-BDE9-2063-96E0-1D8A18653F15}"/>
          </ac:picMkLst>
        </pc:picChg>
        <pc:picChg chg="del mod">
          <ac:chgData name="Ouweneel, Kristin" userId="S::kristin.ouweneel@aah.org::c3eda46a-7fd3-4eed-a9e9-f09fdad7b321" providerId="AD" clId="Web-{B1A9C054-4608-5FD2-2A28-D667C30422F3}" dt="2022-09-08T16:31:53.225" v="7"/>
          <ac:picMkLst>
            <pc:docMk/>
            <pc:sldMk cId="290079042" sldId="271"/>
            <ac:picMk id="1026" creationId="{284E252B-BDD3-4209-9245-0A2B00FC3204}"/>
          </ac:picMkLst>
        </pc:picChg>
      </pc:sldChg>
    </pc:docChg>
  </pc:docChgLst>
  <pc:docChgLst>
    <pc:chgData clId="Web-{5E9A9290-C066-D356-0D79-C0265C650615}"/>
    <pc:docChg chg="modSld">
      <pc:chgData name="" userId="" providerId="" clId="Web-{5E9A9290-C066-D356-0D79-C0265C650615}" dt="2022-09-08T17:45:33.588" v="1" actId="20577"/>
      <pc:docMkLst>
        <pc:docMk/>
      </pc:docMkLst>
      <pc:sldChg chg="modSp">
        <pc:chgData name="" userId="" providerId="" clId="Web-{5E9A9290-C066-D356-0D79-C0265C650615}" dt="2022-09-08T17:45:33.588" v="1" actId="20577"/>
        <pc:sldMkLst>
          <pc:docMk/>
          <pc:sldMk cId="290079042" sldId="271"/>
        </pc:sldMkLst>
        <pc:spChg chg="mod">
          <ac:chgData name="" userId="" providerId="" clId="Web-{5E9A9290-C066-D356-0D79-C0265C650615}" dt="2022-09-08T17:45:33.588" v="1" actId="20577"/>
          <ac:spMkLst>
            <pc:docMk/>
            <pc:sldMk cId="290079042" sldId="271"/>
            <ac:spMk id="6" creationId="{00000000-0000-0000-0000-000000000000}"/>
          </ac:spMkLst>
        </pc:spChg>
      </pc:sldChg>
    </pc:docChg>
  </pc:docChgLst>
  <pc:docChgLst>
    <pc:chgData name="Ouweneel, Kristin" userId="S::kristin.ouweneel@aah.org::c3eda46a-7fd3-4eed-a9e9-f09fdad7b321" providerId="AD" clId="Web-{5E9A9290-C066-D356-0D79-C0265C650615}"/>
    <pc:docChg chg="modSld">
      <pc:chgData name="Ouweneel, Kristin" userId="S::kristin.ouweneel@aah.org::c3eda46a-7fd3-4eed-a9e9-f09fdad7b321" providerId="AD" clId="Web-{5E9A9290-C066-D356-0D79-C0265C650615}" dt="2022-09-08T17:45:51.433" v="17" actId="20577"/>
      <pc:docMkLst>
        <pc:docMk/>
      </pc:docMkLst>
      <pc:sldChg chg="modSp">
        <pc:chgData name="Ouweneel, Kristin" userId="S::kristin.ouweneel@aah.org::c3eda46a-7fd3-4eed-a9e9-f09fdad7b321" providerId="AD" clId="Web-{5E9A9290-C066-D356-0D79-C0265C650615}" dt="2022-09-08T17:45:51.433" v="17" actId="20577"/>
        <pc:sldMkLst>
          <pc:docMk/>
          <pc:sldMk cId="290079042" sldId="271"/>
        </pc:sldMkLst>
        <pc:spChg chg="mod">
          <ac:chgData name="Ouweneel, Kristin" userId="S::kristin.ouweneel@aah.org::c3eda46a-7fd3-4eed-a9e9-f09fdad7b321" providerId="AD" clId="Web-{5E9A9290-C066-D356-0D79-C0265C650615}" dt="2022-09-08T17:45:51.433" v="17" actId="20577"/>
          <ac:spMkLst>
            <pc:docMk/>
            <pc:sldMk cId="290079042" sldId="271"/>
            <ac:spMk id="6" creationId="{00000000-0000-0000-0000-000000000000}"/>
          </ac:spMkLst>
        </pc:spChg>
      </pc:sldChg>
    </pc:docChg>
  </pc:docChgLst>
  <pc:docChgLst>
    <pc:chgData name="Spencer, Holly" userId="0aad5b07-7995-4306-8dbe-113cf7449e49" providerId="ADAL" clId="{C7590B45-1E35-4D67-BF78-CF88F48BEDCD}"/>
    <pc:docChg chg="custSel modSld">
      <pc:chgData name="Spencer, Holly" userId="0aad5b07-7995-4306-8dbe-113cf7449e49" providerId="ADAL" clId="{C7590B45-1E35-4D67-BF78-CF88F48BEDCD}" dt="2022-09-08T17:13:53.015" v="5" actId="478"/>
      <pc:docMkLst>
        <pc:docMk/>
      </pc:docMkLst>
      <pc:sldChg chg="delSp modSp mod">
        <pc:chgData name="Spencer, Holly" userId="0aad5b07-7995-4306-8dbe-113cf7449e49" providerId="ADAL" clId="{C7590B45-1E35-4D67-BF78-CF88F48BEDCD}" dt="2022-09-08T17:13:53.015" v="5" actId="478"/>
        <pc:sldMkLst>
          <pc:docMk/>
          <pc:sldMk cId="290079042" sldId="271"/>
        </pc:sldMkLst>
        <pc:spChg chg="del mod">
          <ac:chgData name="Spencer, Holly" userId="0aad5b07-7995-4306-8dbe-113cf7449e49" providerId="ADAL" clId="{C7590B45-1E35-4D67-BF78-CF88F48BEDCD}" dt="2022-09-08T17:13:46.136" v="1" actId="478"/>
          <ac:spMkLst>
            <pc:docMk/>
            <pc:sldMk cId="290079042" sldId="271"/>
            <ac:spMk id="7" creationId="{50CDD21D-884A-4D11-89D8-C60A7A1C4013}"/>
          </ac:spMkLst>
        </pc:spChg>
        <pc:spChg chg="del mod">
          <ac:chgData name="Spencer, Holly" userId="0aad5b07-7995-4306-8dbe-113cf7449e49" providerId="ADAL" clId="{C7590B45-1E35-4D67-BF78-CF88F48BEDCD}" dt="2022-09-08T17:13:53.015" v="5" actId="478"/>
          <ac:spMkLst>
            <pc:docMk/>
            <pc:sldMk cId="290079042" sldId="271"/>
            <ac:spMk id="8" creationId="{D53223B0-BF1D-405B-ADB6-779D277A252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1/20/2023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MWQzZDMwMWItZjgwNC00ZTNjLTliZTktZDc1YWM1YzQ0YWMz%40thread.v2/0?context=%7b%22Tid%22%3a%22991ba2ea-1d0b-40b6-a6f1-9fb2f78a7d5e%22%2c%22Oid%22%3a%2239f6a22b-dd3c-4b93-992f-fdb066e29b3b%22%7d"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113"/>
          <p:cNvSpPr/>
          <p:nvPr/>
        </p:nvSpPr>
        <p:spPr>
          <a:xfrm>
            <a:off x="288901" y="1927675"/>
            <a:ext cx="7222434" cy="4154980"/>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pPr algn="ctr"/>
            <a:r>
              <a:rPr lang="en-US" sz="1200" b="1" baseline="0" dirty="0">
                <a:latin typeface="Verdana" panose="020B0604030504040204" pitchFamily="34" charset="0"/>
                <a:ea typeface="Verdana" panose="020B0604030504040204" pitchFamily="34" charset="0"/>
              </a:rPr>
              <a:t>Program: Identifying &amp; Submitting Noncompliance &amp; </a:t>
            </a:r>
            <a:r>
              <a:rPr lang="en-US" sz="1200" b="1" baseline="0">
                <a:latin typeface="Verdana" panose="020B0604030504040204" pitchFamily="34" charset="0"/>
                <a:ea typeface="Verdana" panose="020B0604030504040204" pitchFamily="34" charset="0"/>
              </a:rPr>
              <a:t>Unanticipated Problems </a:t>
            </a:r>
            <a:r>
              <a:rPr lang="en-US" sz="1200" b="1" baseline="0" dirty="0">
                <a:latin typeface="Verdana" panose="020B0604030504040204" pitchFamily="34" charset="0"/>
                <a:ea typeface="Verdana" panose="020B0604030504040204" pitchFamily="34" charset="0"/>
              </a:rPr>
              <a:t>to the AAH RSPP​​</a:t>
            </a:r>
          </a:p>
          <a:p>
            <a:endParaRPr lang="en-US" sz="1200" baseline="0" dirty="0">
              <a:latin typeface="Verdana" panose="020B0604030504040204" pitchFamily="34" charset="0"/>
              <a:ea typeface="Verdana" panose="020B0604030504040204" pitchFamily="34" charset="0"/>
            </a:endParaRPr>
          </a:p>
          <a:p>
            <a:r>
              <a:rPr lang="en-US" sz="1200" b="1" baseline="0" dirty="0">
                <a:latin typeface="Verdana" panose="020B0604030504040204" pitchFamily="34" charset="0"/>
                <a:ea typeface="Verdana" panose="020B0604030504040204" pitchFamily="34" charset="0"/>
              </a:rPr>
              <a:t>Speaker(s): </a:t>
            </a:r>
          </a:p>
          <a:p>
            <a:r>
              <a:rPr lang="en-US" sz="1200" baseline="0" dirty="0">
                <a:latin typeface="Verdana" panose="020B0604030504040204" pitchFamily="34" charset="0"/>
                <a:ea typeface="Verdana" panose="020B0604030504040204" pitchFamily="34" charset="0"/>
              </a:rPr>
              <a:t>Tracy Graham, BSN, CCRC 				</a:t>
            </a:r>
          </a:p>
          <a:p>
            <a:endParaRPr lang="en-US" sz="1200" b="1" baseline="0" dirty="0">
              <a:latin typeface="Verdana" panose="020B0604030504040204" pitchFamily="34" charset="0"/>
              <a:ea typeface="Verdana" panose="020B0604030504040204" pitchFamily="34" charset="0"/>
            </a:endParaRPr>
          </a:p>
          <a:p>
            <a:r>
              <a:rPr lang="en-US" sz="1200" b="1" baseline="0" dirty="0">
                <a:latin typeface="Verdana" panose="020B0604030504040204" pitchFamily="34" charset="0"/>
                <a:ea typeface="Verdana" panose="020B0604030504040204" pitchFamily="34" charset="0"/>
              </a:rPr>
              <a:t>Objectives: ​​</a:t>
            </a:r>
          </a:p>
          <a:p>
            <a:pPr lvl="1"/>
            <a:endParaRPr lang="en-US" sz="1200" baseline="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en-US" sz="1200" baseline="0" dirty="0">
                <a:latin typeface="Verdana" panose="020B0604030504040204" pitchFamily="34" charset="0"/>
                <a:ea typeface="Verdana" panose="020B0604030504040204" pitchFamily="34" charset="0"/>
              </a:rPr>
              <a:t>Identify strategies for the efficient and compliant conduct of research</a:t>
            </a:r>
          </a:p>
          <a:p>
            <a:pPr marL="171450" indent="-171450">
              <a:buFont typeface="Arial" panose="020B0604020202020204" pitchFamily="34" charset="0"/>
              <a:buChar char="•"/>
            </a:pPr>
            <a:r>
              <a:rPr lang="en-US" sz="1200" baseline="0" dirty="0">
                <a:latin typeface="Verdana" panose="020B0604030504040204" pitchFamily="34" charset="0"/>
                <a:ea typeface="Verdana" panose="020B0604030504040204" pitchFamily="34" charset="0"/>
              </a:rPr>
              <a:t>Describe regulations, good clinical practice, and policies in place to protect the rights, safety, and welfare of subjects and the collection and reporting of quality data.  ​​</a:t>
            </a:r>
          </a:p>
          <a:p>
            <a:endParaRPr lang="en-US" sz="1200" b="1" baseline="0" dirty="0">
              <a:latin typeface="Verdana" panose="020B0604030504040204" pitchFamily="34" charset="0"/>
              <a:ea typeface="Verdana" panose="020B0604030504040204" pitchFamily="34" charset="0"/>
            </a:endParaRPr>
          </a:p>
          <a:p>
            <a:r>
              <a:rPr lang="en-US" sz="1200" b="1" baseline="0" dirty="0">
                <a:latin typeface="Verdana" panose="020B0604030504040204" pitchFamily="34" charset="0"/>
                <a:ea typeface="Verdana" panose="020B0604030504040204" pitchFamily="34" charset="0"/>
              </a:rPr>
              <a:t>Target Audience:​ </a:t>
            </a:r>
            <a:r>
              <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charset="0"/>
              </a:rPr>
              <a:t>This activity is designed for RNs and other members of the Advocate Aurora Research Institute (AARI). </a:t>
            </a:r>
            <a:endParaRPr lang="en-US" sz="1200" b="1" baseline="0" dirty="0">
              <a:latin typeface="Verdana" panose="020B0604030504040204" pitchFamily="34" charset="0"/>
              <a:ea typeface="Verdana" panose="020B0604030504040204" pitchFamily="34" charset="0"/>
            </a:endParaRPr>
          </a:p>
          <a:p>
            <a:endParaRPr lang="en-US" sz="1200" b="1" baseline="0" dirty="0">
              <a:latin typeface="Verdana" panose="020B0604030504040204" pitchFamily="34" charset="0"/>
              <a:ea typeface="Verdana" panose="020B0604030504040204" pitchFamily="34" charset="0"/>
            </a:endParaRPr>
          </a:p>
          <a:p>
            <a:endParaRPr lang="en-US" sz="1200" b="1" baseline="0" dirty="0">
              <a:latin typeface="Verdana" panose="020B0604030504040204" pitchFamily="34" charset="0"/>
              <a:ea typeface="Verdana" panose="020B0604030504040204" pitchFamily="34" charset="0"/>
            </a:endParaRPr>
          </a:p>
          <a:p>
            <a:pPr marL="0" marR="0" lvl="0" indent="0" algn="l" defTabSz="85585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charset="0"/>
              </a:rPr>
              <a:t>Format: </a:t>
            </a:r>
            <a:r>
              <a:rPr kumimoji="0" lang="en-US" sz="1200" b="0" i="0" u="none" strike="noStrike" kern="1200" cap="none" spc="0" normalizeH="0" baseline="0" noProof="0" dirty="0">
                <a:ln>
                  <a:noFill/>
                </a:ln>
                <a:solidFill>
                  <a:srgbClr val="595959"/>
                </a:solidFill>
                <a:effectLst/>
                <a:uLnTx/>
                <a:uFillTx/>
                <a:latin typeface="Verdana" panose="020B0604030504040204" pitchFamily="34" charset="0"/>
                <a:ea typeface="Verdana" panose="020B0604030504040204" pitchFamily="34" charset="0"/>
                <a:cs typeface="+mn-cs"/>
              </a:rPr>
              <a:t>​Live via </a:t>
            </a:r>
            <a:r>
              <a:rPr kumimoji="0" lang="en-US" sz="1200" b="1" i="0" u="none" strike="noStrike" kern="1200" cap="none" spc="0" normalizeH="0" baseline="0" noProof="0" dirty="0">
                <a:ln>
                  <a:noFill/>
                </a:ln>
                <a:solidFill>
                  <a:srgbClr val="595959"/>
                </a:solidFill>
                <a:effectLst/>
                <a:uLnTx/>
                <a:uFillTx/>
                <a:latin typeface="Verdana" panose="020B0604030504040204" pitchFamily="34" charset="0"/>
                <a:ea typeface="Verdana" panose="020B0604030504040204" pitchFamily="34" charset="0"/>
                <a:cs typeface="+mn-cs"/>
                <a:hlinkClick r:id="rId3"/>
              </a:rPr>
              <a:t>Microsoft Teams</a:t>
            </a:r>
            <a:endPar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charset="0"/>
            </a:endParaRPr>
          </a:p>
          <a:p>
            <a:endParaRPr lang="en-US" sz="1200" baseline="0" dirty="0">
              <a:latin typeface="Verdana" panose="020B0604030504040204" pitchFamily="34" charset="0"/>
              <a:ea typeface="Verdana" panose="020B0604030504040204" pitchFamily="34" charset="0"/>
            </a:endParaRPr>
          </a:p>
          <a:p>
            <a:endParaRPr lang="en-US" sz="1200" b="1" baseline="0" dirty="0">
              <a:latin typeface="Verdana" panose="020B0604030504040204" pitchFamily="34" charset="0"/>
              <a:ea typeface="Verdana" panose="020B0604030504040204" pitchFamily="34" charset="0"/>
            </a:endParaRPr>
          </a:p>
          <a:p>
            <a:r>
              <a:rPr lang="en-US" sz="1200" b="1" baseline="0" dirty="0">
                <a:latin typeface="Verdana" panose="020B0604030504040204" pitchFamily="34" charset="0"/>
                <a:ea typeface="Verdana" panose="020B0604030504040204" pitchFamily="34" charset="0"/>
              </a:rPr>
              <a:t>Disclosure:</a:t>
            </a:r>
            <a:r>
              <a:rPr lang="en-US" sz="1200" baseline="0" dirty="0">
                <a:latin typeface="Verdana" panose="020B0604030504040204" pitchFamily="34" charset="0"/>
                <a:ea typeface="Verdana" panose="020B0604030504040204" pitchFamily="34" charset="0"/>
              </a:rPr>
              <a:t>​ None of the planners or presenters for this educational activity have relevant financial relationships to disclose with ineligible companies. ​</a:t>
            </a:r>
            <a:endParaRPr lang="en-US" sz="1200" dirty="0">
              <a:latin typeface="Verdana" panose="020B0604030504040204" pitchFamily="34" charset="0"/>
              <a:ea typeface="Verdana" panose="020B0604030504040204" pitchFamily="34" charset="0"/>
            </a:endParaRPr>
          </a:p>
          <a:p>
            <a:endParaRPr lang="en-US" sz="1200" baseline="0" dirty="0">
              <a:latin typeface="Verdana" panose="020B060403050404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288901" y="425003"/>
            <a:ext cx="7222434" cy="984885"/>
          </a:xfrm>
          <a:prstGeom prst="rect">
            <a:avLst/>
          </a:prstGeom>
          <a:noFill/>
        </p:spPr>
        <p:txBody>
          <a:bodyPr wrap="square" rtlCol="0">
            <a:spAutoFit/>
          </a:bodyPr>
          <a:lstStyle/>
          <a:p>
            <a:pPr marL="0" marR="0" lvl="0" indent="0" algn="l" defTabSz="855852"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a:ea typeface="+mn-ea"/>
                <a:cs typeface="Arial"/>
              </a:rPr>
              <a:t>Office of Clinical Trials – 2023 Research Education Series</a:t>
            </a:r>
          </a:p>
          <a:p>
            <a:pPr algn="ctr"/>
            <a:endParaRPr lang="en-US" sz="3800" dirty="0">
              <a:solidFill>
                <a:schemeClr val="bg1"/>
              </a:solidFill>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5A85724F-B69D-4E57-8759-75BFD05A246F}"/>
              </a:ext>
            </a:extLst>
          </p:cNvPr>
          <p:cNvSpPr txBox="1"/>
          <p:nvPr/>
        </p:nvSpPr>
        <p:spPr>
          <a:xfrm>
            <a:off x="768626" y="991673"/>
            <a:ext cx="6082747" cy="646331"/>
          </a:xfrm>
          <a:prstGeom prst="rect">
            <a:avLst/>
          </a:prstGeom>
          <a:noFill/>
        </p:spPr>
        <p:txBody>
          <a:bodyPr wrap="square" rtlCol="0">
            <a:spAutoFit/>
          </a:bodyPr>
          <a:lstStyle/>
          <a:p>
            <a:pPr algn="ctr"/>
            <a:r>
              <a:rPr lang="en-US" dirty="0">
                <a:solidFill>
                  <a:schemeClr val="bg1"/>
                </a:solidFill>
              </a:rPr>
              <a:t>Thursday, February 23, 2023/11:30AM – 12:30PMTime  </a:t>
            </a:r>
          </a:p>
          <a:p>
            <a:pPr algn="ctr"/>
            <a:r>
              <a:rPr lang="en-US" dirty="0">
                <a:solidFill>
                  <a:schemeClr val="bg1"/>
                </a:solidFill>
              </a:rPr>
              <a:t>Live via </a:t>
            </a:r>
            <a:r>
              <a:rPr lang="en-US" dirty="0">
                <a:solidFill>
                  <a:schemeClr val="bg1"/>
                </a:solidFill>
                <a:hlinkClick r:id="rId3">
                  <a:extLst>
                    <a:ext uri="{A12FA001-AC4F-418D-AE19-62706E023703}">
                      <ahyp:hlinkClr xmlns:ahyp="http://schemas.microsoft.com/office/drawing/2018/hyperlinkcolor" val="tx"/>
                    </a:ext>
                  </a:extLst>
                </a:hlinkClick>
              </a:rPr>
              <a:t>Teams</a:t>
            </a:r>
            <a:endParaRPr lang="en-US" dirty="0">
              <a:solidFill>
                <a:schemeClr val="bg1"/>
              </a:solidFill>
            </a:endParaRP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4"/>
          <a:stretch>
            <a:fillRect/>
          </a:stretch>
        </p:blipFill>
        <p:spPr>
          <a:xfrm>
            <a:off x="288901" y="7557931"/>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88901" y="6894667"/>
            <a:ext cx="7310319"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r>
              <a:rPr lang="en-US" sz="1000" dirty="0">
                <a:latin typeface="Verdana"/>
                <a:ea typeface="Verdana"/>
              </a:rPr>
              <a:t>American Nurses Credentialing Center (ANCC): Advocate Aurora Health designates this live activity for a maximum of 1.0 ANCC contact hours. Nurses should claim only the credit commensurate with the extent of their participation in the activity. </a:t>
            </a:r>
          </a:p>
        </p:txBody>
      </p:sp>
      <p:sp>
        <p:nvSpPr>
          <p:cNvPr id="11" name="TextBox 10">
            <a:extLst>
              <a:ext uri="{FF2B5EF4-FFF2-40B4-BE49-F238E27FC236}">
                <a16:creationId xmlns:a16="http://schemas.microsoft.com/office/drawing/2014/main" id="{BEE35B71-3945-4C3F-ACF0-64839D71305E}"/>
              </a:ext>
            </a:extLst>
          </p:cNvPr>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Tracy Graham   Created 12/20/22   Revised 1/20/23  Post until 2/23/23</a:t>
            </a:r>
            <a:endParaRPr lang="en-US" sz="800" dirty="0">
              <a:solidFill>
                <a:srgbClr val="FF3CE8"/>
              </a:solidFill>
              <a:latin typeface="Arial" charset="0"/>
              <a:ea typeface="Arial" charset="0"/>
              <a:cs typeface="Arial" charset="0"/>
            </a:endParaRPr>
          </a:p>
          <a:p>
            <a:endParaRPr lang="en-US" sz="900" dirty="0">
              <a:latin typeface="Arial" charset="0"/>
              <a:ea typeface="Arial" charset="0"/>
              <a:cs typeface="Arial" charset="0"/>
            </a:endParaRPr>
          </a:p>
        </p:txBody>
      </p:sp>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1" ma:contentTypeDescription="Create a new document." ma:contentTypeScope="" ma:versionID="a5e6e111d6896174e5b3d656a5f5fdc1">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85d8e34c6ab10b644166244670328366"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38E9537-B8C8-4849-BD7A-D3D0F62FDC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4CDA31-6BDD-4F1A-AC6E-029C65D56C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TotalTime>
  <Words>257</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Graham, Tracy</cp:lastModifiedBy>
  <cp:revision>7</cp:revision>
  <dcterms:created xsi:type="dcterms:W3CDTF">2020-07-16T16:55:15Z</dcterms:created>
  <dcterms:modified xsi:type="dcterms:W3CDTF">2023-01-20T13:45:31Z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