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6"/>
  </p:notesMasterIdLst>
  <p:sldIdLst>
    <p:sldId id="257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86"/>
    <p:restoredTop sz="95094"/>
  </p:normalViewPr>
  <p:slideViewPr>
    <p:cSldViewPr snapToGrid="0" snapToObjects="1">
      <p:cViewPr varScale="1">
        <p:scale>
          <a:sx n="74" d="100"/>
          <a:sy n="74" d="100"/>
        </p:scale>
        <p:origin x="30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oon, Sara" userId="a765f732-9171-4130-a18a-74cb78499818" providerId="ADAL" clId="{27A8EC34-7532-4DF4-BE60-7A003ED03172}"/>
    <pc:docChg chg="modSld">
      <pc:chgData name="Schoon, Sara" userId="a765f732-9171-4130-a18a-74cb78499818" providerId="ADAL" clId="{27A8EC34-7532-4DF4-BE60-7A003ED03172}" dt="2022-11-18T16:54:53.108" v="0" actId="1076"/>
      <pc:docMkLst>
        <pc:docMk/>
      </pc:docMkLst>
      <pc:sldChg chg="modSp mod">
        <pc:chgData name="Schoon, Sara" userId="a765f732-9171-4130-a18a-74cb78499818" providerId="ADAL" clId="{27A8EC34-7532-4DF4-BE60-7A003ED03172}" dt="2022-11-18T16:54:53.108" v="0" actId="1076"/>
        <pc:sldMkLst>
          <pc:docMk/>
          <pc:sldMk cId="2064358438" sldId="257"/>
        </pc:sldMkLst>
        <pc:picChg chg="mod">
          <ac:chgData name="Schoon, Sara" userId="a765f732-9171-4130-a18a-74cb78499818" providerId="ADAL" clId="{27A8EC34-7532-4DF4-BE60-7A003ED03172}" dt="2022-11-18T16:54:53.108" v="0" actId="1076"/>
          <ac:picMkLst>
            <pc:docMk/>
            <pc:sldMk cId="2064358438" sldId="257"/>
            <ac:picMk id="4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133CC-2B13-2E45-A2F8-DEE67E5E89A5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67F2B-CFF0-CB44-BD4D-F1C7214B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56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367F2B-CFF0-CB44-BD4D-F1C7214BCD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67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76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23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66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7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66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58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8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9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1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9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3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96EFB-BDC0-5B43-AFCA-1EFE09AC7B85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16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eams.microsoft.com/l/meetup-join/19%3ameeting_Mzk2NjkwM2ItMDZhZS00NGYwLTlmZmQtOWZhODA5ZGQ0MDM4%40thread.v2/0?context=%7b%22Tid%22%3a%22991ba2ea-1d0b-40b6-a6f1-9fb2f78a7d5e%22%2c%22Oid%22%3a%22980a1a04-7f4d-4ba4-9265-5b2248f034a9%22%7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0223"/>
            <a:ext cx="7772400" cy="100584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12527" y="1591218"/>
            <a:ext cx="73927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ACH Peds Hem/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Onc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Hot Topics: Late Night Concerns  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52939F-FCD3-4692-96BA-8C86DD209354}"/>
              </a:ext>
            </a:extLst>
          </p:cNvPr>
          <p:cNvSpPr txBox="1"/>
          <p:nvPr/>
        </p:nvSpPr>
        <p:spPr>
          <a:xfrm>
            <a:off x="112527" y="9724261"/>
            <a:ext cx="73381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Arial" charset="0"/>
                <a:ea typeface="Arial" charset="0"/>
                <a:cs typeface="Arial" charset="0"/>
              </a:rPr>
              <a:t>Created by </a:t>
            </a:r>
            <a:r>
              <a:rPr lang="en-US" sz="1050" dirty="0">
                <a:solidFill>
                  <a:srgbClr val="FF3399"/>
                </a:solidFill>
                <a:latin typeface="Arial" charset="0"/>
                <a:ea typeface="Arial" charset="0"/>
                <a:cs typeface="Arial" charset="0"/>
              </a:rPr>
              <a:t>K. Hoelle  </a:t>
            </a:r>
            <a:r>
              <a:rPr lang="en-US" sz="1050" dirty="0">
                <a:latin typeface="Arial" charset="0"/>
                <a:ea typeface="Arial" charset="0"/>
                <a:cs typeface="Arial" charset="0"/>
              </a:rPr>
              <a:t>Created</a:t>
            </a:r>
            <a:r>
              <a:rPr lang="en-US" sz="1050" dirty="0">
                <a:solidFill>
                  <a:srgbClr val="FF3399"/>
                </a:solidFill>
                <a:latin typeface="Arial" charset="0"/>
                <a:ea typeface="Arial" charset="0"/>
                <a:cs typeface="Arial" charset="0"/>
              </a:rPr>
              <a:t> 11/04/22   </a:t>
            </a:r>
            <a:r>
              <a:rPr lang="en-US" sz="1050" dirty="0">
                <a:latin typeface="Arial" charset="0"/>
                <a:ea typeface="Arial" charset="0"/>
                <a:cs typeface="Arial" charset="0"/>
              </a:rPr>
              <a:t>Revised </a:t>
            </a:r>
            <a:r>
              <a:rPr lang="en-US" sz="1050" dirty="0">
                <a:solidFill>
                  <a:srgbClr val="FF3399"/>
                </a:solidFill>
                <a:latin typeface="Arial" charset="0"/>
                <a:ea typeface="Arial" charset="0"/>
                <a:cs typeface="Arial" charset="0"/>
              </a:rPr>
              <a:t>11/04/222 </a:t>
            </a:r>
            <a:r>
              <a:rPr lang="en-US" sz="1050" dirty="0">
                <a:latin typeface="Arial" charset="0"/>
                <a:ea typeface="Arial" charset="0"/>
                <a:cs typeface="Arial" charset="0"/>
              </a:rPr>
              <a:t>Post until  </a:t>
            </a:r>
            <a:r>
              <a:rPr lang="en-US" sz="1050" dirty="0">
                <a:solidFill>
                  <a:srgbClr val="FF3399"/>
                </a:solidFill>
                <a:latin typeface="Arial" charset="0"/>
                <a:ea typeface="Arial" charset="0"/>
                <a:cs typeface="Arial" charset="0"/>
              </a:rPr>
              <a:t>12/15/2022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E44F5B-9E00-47D4-98A2-DE4E6ADDA5E0}"/>
              </a:ext>
            </a:extLst>
          </p:cNvPr>
          <p:cNvSpPr txBox="1"/>
          <p:nvPr/>
        </p:nvSpPr>
        <p:spPr>
          <a:xfrm>
            <a:off x="112527" y="2289988"/>
            <a:ext cx="7447388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Thursday December 15</a:t>
            </a:r>
            <a:r>
              <a:rPr lang="en-US" sz="14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th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 2022 from 2:30pm-3:30pm </a:t>
            </a:r>
          </a:p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TEAMS Link:</a:t>
            </a:r>
          </a:p>
          <a:p>
            <a:r>
              <a:rPr lang="en-US" sz="14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hlinkClick r:id="rId4"/>
              </a:rPr>
              <a:t>Click here to join the meeting</a:t>
            </a:r>
            <a:r>
              <a:rPr lang="en-US" sz="14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</a:rPr>
              <a:t> </a:t>
            </a:r>
            <a:r>
              <a:rPr lang="en-US" sz="14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or +1 630-556-1696, Meeting ID: 260 659 573 597 </a:t>
            </a:r>
          </a:p>
          <a:p>
            <a:r>
              <a:rPr lang="en-US" sz="14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Passcode: 3uTNjn </a:t>
            </a:r>
          </a:p>
          <a:p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Speakers:  </a:t>
            </a:r>
          </a:p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Jason Canner, DO</a:t>
            </a:r>
          </a:p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	</a:t>
            </a:r>
          </a:p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Desired Learner Outcome(s):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Using a Likert scale, after participating in this presentation of late-night pediatric hematology oncology concerns, the participant should be able to identify  two or more strategies on how to care for hematology oncology patients when late night concerns arise. </a:t>
            </a:r>
          </a:p>
          <a:p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Continuing Nursing Education Hours: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1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contact hour will be awarded upon successful completion of this program.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Criteria for Successful Completion: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Attendance of the entire event.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Upon submission of the evaluation, the participant will receive their certificate. </a:t>
            </a:r>
          </a:p>
          <a:p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Contact Person: Kristine Hoelle, MSN, RN, CPHON, CPN : Kristine.Hoelle@aah.org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Conflict of Interest Disclosure: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None of the planners or presenters for this educational activity have relevant financial relationships to disclose with ineligible companies.</a:t>
            </a:r>
          </a:p>
          <a:p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Accreditation Statement: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Advocate Aurora Health is approved as a provider of nursing continuing professional development by the Ohio Nurses Association, an accredited approver by the American Nurses Credentialing Center's Commission on Accreditation. (OBN-001-91)</a:t>
            </a:r>
          </a:p>
        </p:txBody>
      </p:sp>
    </p:spTree>
    <p:extLst>
      <p:ext uri="{BB962C8B-B14F-4D97-AF65-F5344CB8AC3E}">
        <p14:creationId xmlns:p14="http://schemas.microsoft.com/office/powerpoint/2010/main" val="2064358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C32E1C2E68E640AFF43B524B028370" ma:contentTypeVersion="12" ma:contentTypeDescription="Create a new document." ma:contentTypeScope="" ma:versionID="0ceddb3d404cd6cf125f88f071f38765">
  <xsd:schema xmlns:xsd="http://www.w3.org/2001/XMLSchema" xmlns:xs="http://www.w3.org/2001/XMLSchema" xmlns:p="http://schemas.microsoft.com/office/2006/metadata/properties" xmlns:ns3="8b167671-ddd6-45fa-b99e-c737f04d7d52" xmlns:ns4="90ad3885-ceb5-4bf7-87c7-9b5d4bdeaa6d" targetNamespace="http://schemas.microsoft.com/office/2006/metadata/properties" ma:root="true" ma:fieldsID="7518ab91e5b0d114a8908ca5ccb9c6dd" ns3:_="" ns4:_="">
    <xsd:import namespace="8b167671-ddd6-45fa-b99e-c737f04d7d52"/>
    <xsd:import namespace="90ad3885-ceb5-4bf7-87c7-9b5d4bdeaa6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167671-ddd6-45fa-b99e-c737f04d7d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ad3885-ceb5-4bf7-87c7-9b5d4bdeaa6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CC2531-1955-47DB-A5F5-EC438E9A8D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822ABB-6D7A-44AC-8D52-06BD62F2C1DC}">
  <ds:schemaRefs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90ad3885-ceb5-4bf7-87c7-9b5d4bdeaa6d"/>
    <ds:schemaRef ds:uri="8b167671-ddd6-45fa-b99e-c737f04d7d52"/>
  </ds:schemaRefs>
</ds:datastoreItem>
</file>

<file path=customXml/itemProps3.xml><?xml version="1.0" encoding="utf-8"?>
<ds:datastoreItem xmlns:ds="http://schemas.openxmlformats.org/officeDocument/2006/customXml" ds:itemID="{2450CD9C-7B38-410B-994B-5DEE563AC0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167671-ddd6-45fa-b99e-c737f04d7d52"/>
    <ds:schemaRef ds:uri="90ad3885-ceb5-4bf7-87c7-9b5d4bdeaa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6911</TotalTime>
  <Words>236</Words>
  <Application>Microsoft Office PowerPoint</Application>
  <PresentationFormat>Custom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Righeimer</dc:creator>
  <cp:lastModifiedBy>Schoon, Sara</cp:lastModifiedBy>
  <cp:revision>50</cp:revision>
  <cp:lastPrinted>2019-01-16T17:32:48Z</cp:lastPrinted>
  <dcterms:created xsi:type="dcterms:W3CDTF">2019-01-10T17:24:18Z</dcterms:created>
  <dcterms:modified xsi:type="dcterms:W3CDTF">2022-11-18T16:55:04Z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0x0101005DC32E1C2E68E640AFF43B524B028370</vt:lpwstr>
  </property>
</Properties>
</file>