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71" r:id="rId5"/>
    <p:sldId id="272" r:id="rId6"/>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B5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4" d="100"/>
          <a:sy n="74" d="100"/>
        </p:scale>
        <p:origin x="2982" y="78"/>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A7E0F52-0D98-43DD-9E92-7654BA5A236E}" type="doc">
      <dgm:prSet loTypeId="urn:microsoft.com/office/officeart/2005/8/layout/default" loCatId="list" qsTypeId="urn:microsoft.com/office/officeart/2005/8/quickstyle/simple1" qsCatId="simple" csTypeId="urn:microsoft.com/office/officeart/2005/8/colors/accent0_3" csCatId="mainScheme" phldr="1"/>
      <dgm:spPr/>
      <dgm:t>
        <a:bodyPr/>
        <a:lstStyle/>
        <a:p>
          <a:endParaRPr lang="en-US"/>
        </a:p>
      </dgm:t>
    </dgm:pt>
    <dgm:pt modelId="{9CC2FBEB-F470-4064-95A1-E7CB3F6DBD71}">
      <dgm:prSet/>
      <dgm:spPr/>
      <dgm:t>
        <a:bodyPr/>
        <a:lstStyle/>
        <a:p>
          <a:pPr algn="ctr"/>
          <a:r>
            <a:rPr lang="en-US" b="0" i="0" u="none" dirty="0"/>
            <a:t>Wed, January 25, 2023</a:t>
          </a:r>
        </a:p>
        <a:p>
          <a:pPr algn="ctr"/>
          <a:r>
            <a:rPr lang="en-US" b="0" i="0" u="none" dirty="0"/>
            <a:t> 8:00am - 12:00pm</a:t>
          </a:r>
          <a:endParaRPr lang="en-US" dirty="0"/>
        </a:p>
      </dgm:t>
    </dgm:pt>
    <dgm:pt modelId="{D402F0A8-CFA8-400E-A972-AC4CFBF33669}" type="parTrans" cxnId="{5CA12C64-F102-40BF-B62C-9D6030916486}">
      <dgm:prSet/>
      <dgm:spPr/>
      <dgm:t>
        <a:bodyPr/>
        <a:lstStyle/>
        <a:p>
          <a:endParaRPr lang="en-US"/>
        </a:p>
      </dgm:t>
    </dgm:pt>
    <dgm:pt modelId="{95247EB3-78AD-4315-8905-651BC716D298}" type="sibTrans" cxnId="{5CA12C64-F102-40BF-B62C-9D6030916486}">
      <dgm:prSet/>
      <dgm:spPr/>
      <dgm:t>
        <a:bodyPr/>
        <a:lstStyle/>
        <a:p>
          <a:endParaRPr lang="en-US"/>
        </a:p>
      </dgm:t>
    </dgm:pt>
    <dgm:pt modelId="{532590F0-DA61-4EF9-B7CC-50BA1908B644}">
      <dgm:prSet/>
      <dgm:spPr/>
      <dgm:t>
        <a:bodyPr/>
        <a:lstStyle/>
        <a:p>
          <a:pPr algn="ctr"/>
          <a:r>
            <a:rPr lang="en-US" b="0" i="0" u="none" dirty="0"/>
            <a:t>Tues, February 14, 2023    </a:t>
          </a:r>
        </a:p>
        <a:p>
          <a:pPr algn="ctr"/>
          <a:r>
            <a:rPr lang="en-US" b="0" i="0" u="none" dirty="0"/>
            <a:t>12:00pm - 4:00pm</a:t>
          </a:r>
          <a:endParaRPr lang="en-US" dirty="0"/>
        </a:p>
      </dgm:t>
    </dgm:pt>
    <dgm:pt modelId="{021CE499-3D7E-42B2-B7F1-8A6D947187E8}" type="parTrans" cxnId="{61BD5FCD-88D4-4846-8182-2050629101F8}">
      <dgm:prSet/>
      <dgm:spPr/>
      <dgm:t>
        <a:bodyPr/>
        <a:lstStyle/>
        <a:p>
          <a:endParaRPr lang="en-US"/>
        </a:p>
      </dgm:t>
    </dgm:pt>
    <dgm:pt modelId="{5B956559-9651-49F9-B7FC-B5ABD35000A2}" type="sibTrans" cxnId="{61BD5FCD-88D4-4846-8182-2050629101F8}">
      <dgm:prSet/>
      <dgm:spPr/>
      <dgm:t>
        <a:bodyPr/>
        <a:lstStyle/>
        <a:p>
          <a:endParaRPr lang="en-US"/>
        </a:p>
      </dgm:t>
    </dgm:pt>
    <dgm:pt modelId="{A4D9167F-3E35-4D4E-8A48-3D2CA54BF889}">
      <dgm:prSet/>
      <dgm:spPr/>
      <dgm:t>
        <a:bodyPr/>
        <a:lstStyle/>
        <a:p>
          <a:pPr algn="ctr"/>
          <a:r>
            <a:rPr lang="en-US" b="0" i="0" u="none" dirty="0"/>
            <a:t>Tues, March 7, 2023             </a:t>
          </a:r>
        </a:p>
        <a:p>
          <a:pPr algn="ctr"/>
          <a:r>
            <a:rPr lang="en-US" b="0" i="0" u="none" dirty="0"/>
            <a:t>8:00am -12:00pm</a:t>
          </a:r>
          <a:endParaRPr lang="en-US" dirty="0"/>
        </a:p>
      </dgm:t>
    </dgm:pt>
    <dgm:pt modelId="{070F09B8-1839-4532-BBEE-B24FD5DDF6CE}" type="parTrans" cxnId="{1A7F85DC-E0CA-4342-B085-4DBF0CEA98C3}">
      <dgm:prSet/>
      <dgm:spPr/>
      <dgm:t>
        <a:bodyPr/>
        <a:lstStyle/>
        <a:p>
          <a:endParaRPr lang="en-US"/>
        </a:p>
      </dgm:t>
    </dgm:pt>
    <dgm:pt modelId="{38097973-FDE5-473B-BA83-D146FB5544EB}" type="sibTrans" cxnId="{1A7F85DC-E0CA-4342-B085-4DBF0CEA98C3}">
      <dgm:prSet/>
      <dgm:spPr/>
      <dgm:t>
        <a:bodyPr/>
        <a:lstStyle/>
        <a:p>
          <a:endParaRPr lang="en-US"/>
        </a:p>
      </dgm:t>
    </dgm:pt>
    <dgm:pt modelId="{6F89C4E2-F0E6-4F0C-BDAB-239EFEA08A08}">
      <dgm:prSet/>
      <dgm:spPr/>
      <dgm:t>
        <a:bodyPr/>
        <a:lstStyle/>
        <a:p>
          <a:pPr algn="ctr"/>
          <a:r>
            <a:rPr lang="en-US" b="0" i="0" u="none" dirty="0"/>
            <a:t>Wed, April 19, 2023</a:t>
          </a:r>
        </a:p>
        <a:p>
          <a:pPr algn="ctr"/>
          <a:r>
            <a:rPr lang="en-US" b="0" i="0" u="none" dirty="0"/>
            <a:t>12:00pm - 4:00pm</a:t>
          </a:r>
          <a:endParaRPr lang="en-US" dirty="0"/>
        </a:p>
      </dgm:t>
    </dgm:pt>
    <dgm:pt modelId="{07E8EF01-5449-4482-80CB-4E907E36B821}" type="parTrans" cxnId="{B498426E-8AA4-4441-A985-44797034B57A}">
      <dgm:prSet/>
      <dgm:spPr/>
      <dgm:t>
        <a:bodyPr/>
        <a:lstStyle/>
        <a:p>
          <a:endParaRPr lang="en-US"/>
        </a:p>
      </dgm:t>
    </dgm:pt>
    <dgm:pt modelId="{1D716209-4819-4840-91FA-69BF1F6F098B}" type="sibTrans" cxnId="{B498426E-8AA4-4441-A985-44797034B57A}">
      <dgm:prSet/>
      <dgm:spPr/>
      <dgm:t>
        <a:bodyPr/>
        <a:lstStyle/>
        <a:p>
          <a:endParaRPr lang="en-US"/>
        </a:p>
      </dgm:t>
    </dgm:pt>
    <dgm:pt modelId="{5E4367C7-5F30-4F2C-9DBD-389955CC5DC0}">
      <dgm:prSet/>
      <dgm:spPr/>
      <dgm:t>
        <a:bodyPr/>
        <a:lstStyle/>
        <a:p>
          <a:pPr algn="ctr"/>
          <a:r>
            <a:rPr lang="en-US" b="0" i="0" u="none" dirty="0"/>
            <a:t>Thurs, May 11, 2023      </a:t>
          </a:r>
        </a:p>
        <a:p>
          <a:pPr algn="ctr"/>
          <a:r>
            <a:rPr lang="en-US" b="0" i="0" u="none" dirty="0"/>
            <a:t>8:00am	 - 12:00pm</a:t>
          </a:r>
          <a:endParaRPr lang="en-US" dirty="0"/>
        </a:p>
      </dgm:t>
    </dgm:pt>
    <dgm:pt modelId="{33BC33DA-4295-4A76-B42A-0EB8D1D98566}" type="parTrans" cxnId="{BCDCC1B2-82BA-4640-9C79-2B2BAAF48A5F}">
      <dgm:prSet/>
      <dgm:spPr/>
      <dgm:t>
        <a:bodyPr/>
        <a:lstStyle/>
        <a:p>
          <a:endParaRPr lang="en-US"/>
        </a:p>
      </dgm:t>
    </dgm:pt>
    <dgm:pt modelId="{6581C587-23D2-4EDD-9470-C58DD015E8BC}" type="sibTrans" cxnId="{BCDCC1B2-82BA-4640-9C79-2B2BAAF48A5F}">
      <dgm:prSet/>
      <dgm:spPr/>
      <dgm:t>
        <a:bodyPr/>
        <a:lstStyle/>
        <a:p>
          <a:endParaRPr lang="en-US"/>
        </a:p>
      </dgm:t>
    </dgm:pt>
    <dgm:pt modelId="{1354CC16-8D9B-45BE-A081-10726A1ED73C}">
      <dgm:prSet/>
      <dgm:spPr/>
      <dgm:t>
        <a:bodyPr/>
        <a:lstStyle/>
        <a:p>
          <a:pPr algn="ctr"/>
          <a:r>
            <a:rPr lang="en-US" b="0" i="0" u="none" dirty="0"/>
            <a:t>Tues, June 20, 2023</a:t>
          </a:r>
        </a:p>
        <a:p>
          <a:pPr algn="ctr"/>
          <a:r>
            <a:rPr lang="en-US" b="0" i="0" u="none" dirty="0"/>
            <a:t>12:00pm - 4:00pm</a:t>
          </a:r>
          <a:endParaRPr lang="en-US" dirty="0"/>
        </a:p>
      </dgm:t>
    </dgm:pt>
    <dgm:pt modelId="{B98A8AB9-AE54-4D63-A0F9-8B5A19F033AA}" type="parTrans" cxnId="{EC683F21-29B7-4CCD-8B2D-508A17C804D7}">
      <dgm:prSet/>
      <dgm:spPr/>
      <dgm:t>
        <a:bodyPr/>
        <a:lstStyle/>
        <a:p>
          <a:endParaRPr lang="en-US"/>
        </a:p>
      </dgm:t>
    </dgm:pt>
    <dgm:pt modelId="{1B04976A-D18C-4F65-9AA3-77B2FFC621B5}" type="sibTrans" cxnId="{EC683F21-29B7-4CCD-8B2D-508A17C804D7}">
      <dgm:prSet/>
      <dgm:spPr/>
      <dgm:t>
        <a:bodyPr/>
        <a:lstStyle/>
        <a:p>
          <a:endParaRPr lang="en-US"/>
        </a:p>
      </dgm:t>
    </dgm:pt>
    <dgm:pt modelId="{C7904D65-C9EE-430B-B2EC-FB902D3F873B}">
      <dgm:prSet/>
      <dgm:spPr/>
      <dgm:t>
        <a:bodyPr/>
        <a:lstStyle/>
        <a:p>
          <a:pPr algn="ctr"/>
          <a:r>
            <a:rPr lang="en-US" b="0" i="0" u="none" dirty="0"/>
            <a:t>Tues, July 18, 2023             </a:t>
          </a:r>
        </a:p>
        <a:p>
          <a:pPr algn="ctr"/>
          <a:r>
            <a:rPr lang="en-US" b="0" i="0" u="none" dirty="0"/>
            <a:t>8:00am - 12:00pm</a:t>
          </a:r>
          <a:endParaRPr lang="en-US" dirty="0"/>
        </a:p>
      </dgm:t>
    </dgm:pt>
    <dgm:pt modelId="{B0F1CF8C-369A-4FCA-8447-49460121C87F}" type="parTrans" cxnId="{8AA65A5B-A71A-4A44-B8B0-DE83F7BEE564}">
      <dgm:prSet/>
      <dgm:spPr/>
      <dgm:t>
        <a:bodyPr/>
        <a:lstStyle/>
        <a:p>
          <a:endParaRPr lang="en-US"/>
        </a:p>
      </dgm:t>
    </dgm:pt>
    <dgm:pt modelId="{FF368148-E68A-4EAB-855D-CC6D2FB579EA}" type="sibTrans" cxnId="{8AA65A5B-A71A-4A44-B8B0-DE83F7BEE564}">
      <dgm:prSet/>
      <dgm:spPr/>
      <dgm:t>
        <a:bodyPr/>
        <a:lstStyle/>
        <a:p>
          <a:endParaRPr lang="en-US"/>
        </a:p>
      </dgm:t>
    </dgm:pt>
    <dgm:pt modelId="{F1D9883C-EEFE-4BFB-9479-B881D2F68386}">
      <dgm:prSet/>
      <dgm:spPr/>
      <dgm:t>
        <a:bodyPr/>
        <a:lstStyle/>
        <a:p>
          <a:pPr algn="ctr"/>
          <a:r>
            <a:rPr lang="en-US" b="0" i="0" u="none" dirty="0"/>
            <a:t>Wed, August 16, 2023</a:t>
          </a:r>
        </a:p>
        <a:p>
          <a:pPr algn="ctr"/>
          <a:r>
            <a:rPr lang="en-US" b="0" i="0" u="none" dirty="0"/>
            <a:t>12:00pm - 4:00pm</a:t>
          </a:r>
          <a:endParaRPr lang="en-US" dirty="0"/>
        </a:p>
      </dgm:t>
    </dgm:pt>
    <dgm:pt modelId="{768B6AEF-A04C-48C8-9B1F-0E2E5DCDBB67}" type="parTrans" cxnId="{F997EFF1-6871-4140-82A2-1DC48C353AE2}">
      <dgm:prSet/>
      <dgm:spPr/>
      <dgm:t>
        <a:bodyPr/>
        <a:lstStyle/>
        <a:p>
          <a:endParaRPr lang="en-US"/>
        </a:p>
      </dgm:t>
    </dgm:pt>
    <dgm:pt modelId="{E0940823-8B3C-46C4-9AF8-3CAE694383AB}" type="sibTrans" cxnId="{F997EFF1-6871-4140-82A2-1DC48C353AE2}">
      <dgm:prSet/>
      <dgm:spPr/>
      <dgm:t>
        <a:bodyPr/>
        <a:lstStyle/>
        <a:p>
          <a:endParaRPr lang="en-US"/>
        </a:p>
      </dgm:t>
    </dgm:pt>
    <dgm:pt modelId="{672B54C4-ED27-4A9D-B8EC-470F0D6D8DF4}">
      <dgm:prSet/>
      <dgm:spPr/>
      <dgm:t>
        <a:bodyPr/>
        <a:lstStyle/>
        <a:p>
          <a:pPr algn="ctr"/>
          <a:r>
            <a:rPr lang="en-US" b="0" i="0" u="none" dirty="0"/>
            <a:t>Tues, September 19, 2023             </a:t>
          </a:r>
        </a:p>
        <a:p>
          <a:pPr algn="ctr"/>
          <a:r>
            <a:rPr lang="en-US" b="0" i="0" u="none" dirty="0"/>
            <a:t>8:00am - 12:00pm</a:t>
          </a:r>
          <a:endParaRPr lang="en-US" dirty="0"/>
        </a:p>
      </dgm:t>
    </dgm:pt>
    <dgm:pt modelId="{471F1953-28A5-49D1-9E25-82C82E9E3A4E}" type="parTrans" cxnId="{7638513C-0637-42A0-91FA-9A154953BA62}">
      <dgm:prSet/>
      <dgm:spPr/>
      <dgm:t>
        <a:bodyPr/>
        <a:lstStyle/>
        <a:p>
          <a:endParaRPr lang="en-US"/>
        </a:p>
      </dgm:t>
    </dgm:pt>
    <dgm:pt modelId="{89D06DD4-A8C8-48EE-9F2A-1CE3F0356FD9}" type="sibTrans" cxnId="{7638513C-0637-42A0-91FA-9A154953BA62}">
      <dgm:prSet/>
      <dgm:spPr/>
      <dgm:t>
        <a:bodyPr/>
        <a:lstStyle/>
        <a:p>
          <a:endParaRPr lang="en-US"/>
        </a:p>
      </dgm:t>
    </dgm:pt>
    <dgm:pt modelId="{C549BE45-1510-4E17-A111-07262BFDB82A}">
      <dgm:prSet/>
      <dgm:spPr/>
      <dgm:t>
        <a:bodyPr/>
        <a:lstStyle/>
        <a:p>
          <a:pPr algn="ctr"/>
          <a:r>
            <a:rPr lang="en-US" b="0" i="0" u="none" dirty="0"/>
            <a:t>Thurs, October 12, 2023</a:t>
          </a:r>
        </a:p>
        <a:p>
          <a:pPr algn="ctr"/>
          <a:r>
            <a:rPr lang="en-US" b="0" i="0" u="none" dirty="0"/>
            <a:t>12:00pm - 4:00pm</a:t>
          </a:r>
          <a:endParaRPr lang="en-US" dirty="0"/>
        </a:p>
      </dgm:t>
    </dgm:pt>
    <dgm:pt modelId="{8DEDCB9E-87EC-4A27-AECE-EA388ED43467}" type="parTrans" cxnId="{970A998D-5D37-45B4-8BF1-E3D45F4A62B0}">
      <dgm:prSet/>
      <dgm:spPr/>
      <dgm:t>
        <a:bodyPr/>
        <a:lstStyle/>
        <a:p>
          <a:endParaRPr lang="en-US"/>
        </a:p>
      </dgm:t>
    </dgm:pt>
    <dgm:pt modelId="{DF98FCB2-BB22-4F94-9B70-E9A9EDA97C1C}" type="sibTrans" cxnId="{970A998D-5D37-45B4-8BF1-E3D45F4A62B0}">
      <dgm:prSet/>
      <dgm:spPr/>
      <dgm:t>
        <a:bodyPr/>
        <a:lstStyle/>
        <a:p>
          <a:endParaRPr lang="en-US"/>
        </a:p>
      </dgm:t>
    </dgm:pt>
    <dgm:pt modelId="{A35C468A-C391-4370-9C6F-1C23DDE48809}">
      <dgm:prSet/>
      <dgm:spPr/>
      <dgm:t>
        <a:bodyPr/>
        <a:lstStyle/>
        <a:p>
          <a:pPr algn="ctr"/>
          <a:r>
            <a:rPr lang="en-US" b="0" i="0" u="none" dirty="0"/>
            <a:t>Wed, November 15, 2023</a:t>
          </a:r>
        </a:p>
        <a:p>
          <a:pPr algn="ctr"/>
          <a:r>
            <a:rPr lang="en-US" b="0" i="0" u="none" dirty="0"/>
            <a:t>8:00am - 12:00pm</a:t>
          </a:r>
          <a:endParaRPr lang="en-US" dirty="0"/>
        </a:p>
      </dgm:t>
    </dgm:pt>
    <dgm:pt modelId="{36F24239-929F-4384-BEC1-3FBD316ACFDD}" type="parTrans" cxnId="{C16FB537-2353-46E9-AD3F-E834FD8F180D}">
      <dgm:prSet/>
      <dgm:spPr/>
      <dgm:t>
        <a:bodyPr/>
        <a:lstStyle/>
        <a:p>
          <a:endParaRPr lang="en-US"/>
        </a:p>
      </dgm:t>
    </dgm:pt>
    <dgm:pt modelId="{E0FA2B35-541B-403F-BD66-BF187DD168A3}" type="sibTrans" cxnId="{C16FB537-2353-46E9-AD3F-E834FD8F180D}">
      <dgm:prSet/>
      <dgm:spPr/>
      <dgm:t>
        <a:bodyPr/>
        <a:lstStyle/>
        <a:p>
          <a:endParaRPr lang="en-US"/>
        </a:p>
      </dgm:t>
    </dgm:pt>
    <dgm:pt modelId="{CB167035-300C-49AF-A578-8CEFC6EE2A0E}">
      <dgm:prSet/>
      <dgm:spPr/>
      <dgm:t>
        <a:bodyPr/>
        <a:lstStyle/>
        <a:p>
          <a:pPr algn="ctr"/>
          <a:r>
            <a:rPr lang="en-US" b="0" i="0" u="none" dirty="0"/>
            <a:t>Mon, December 4, 2023</a:t>
          </a:r>
        </a:p>
        <a:p>
          <a:pPr algn="ctr"/>
          <a:r>
            <a:rPr lang="en-US" b="0" i="0" u="none" dirty="0"/>
            <a:t>12:00pm - 4:00pm</a:t>
          </a:r>
          <a:endParaRPr lang="en-US" dirty="0"/>
        </a:p>
      </dgm:t>
    </dgm:pt>
    <dgm:pt modelId="{7E167263-5EAE-46C3-A6EF-31A599AF04E1}" type="parTrans" cxnId="{46526446-60AB-4CF7-9845-2E051A2C25D0}">
      <dgm:prSet/>
      <dgm:spPr/>
      <dgm:t>
        <a:bodyPr/>
        <a:lstStyle/>
        <a:p>
          <a:endParaRPr lang="en-US"/>
        </a:p>
      </dgm:t>
    </dgm:pt>
    <dgm:pt modelId="{344E40E5-8378-4D48-9EF5-F92E4BA264B4}" type="sibTrans" cxnId="{46526446-60AB-4CF7-9845-2E051A2C25D0}">
      <dgm:prSet/>
      <dgm:spPr/>
      <dgm:t>
        <a:bodyPr/>
        <a:lstStyle/>
        <a:p>
          <a:endParaRPr lang="en-US"/>
        </a:p>
      </dgm:t>
    </dgm:pt>
    <dgm:pt modelId="{85BDDC35-FB68-4DD8-B7F1-F16CFA72DFB0}" type="pres">
      <dgm:prSet presAssocID="{EA7E0F52-0D98-43DD-9E92-7654BA5A236E}" presName="diagram" presStyleCnt="0">
        <dgm:presLayoutVars>
          <dgm:dir/>
          <dgm:resizeHandles val="exact"/>
        </dgm:presLayoutVars>
      </dgm:prSet>
      <dgm:spPr/>
    </dgm:pt>
    <dgm:pt modelId="{BDF448C1-582D-4755-A960-46BE5AE9E151}" type="pres">
      <dgm:prSet presAssocID="{9CC2FBEB-F470-4064-95A1-E7CB3F6DBD71}" presName="node" presStyleLbl="node1" presStyleIdx="0" presStyleCnt="12">
        <dgm:presLayoutVars>
          <dgm:bulletEnabled val="1"/>
        </dgm:presLayoutVars>
      </dgm:prSet>
      <dgm:spPr/>
    </dgm:pt>
    <dgm:pt modelId="{212CC030-64C2-49E4-8AE3-2E33D2BFDF94}" type="pres">
      <dgm:prSet presAssocID="{95247EB3-78AD-4315-8905-651BC716D298}" presName="sibTrans" presStyleCnt="0"/>
      <dgm:spPr/>
    </dgm:pt>
    <dgm:pt modelId="{99543829-2CB2-4DC4-B160-83C562FD606E}" type="pres">
      <dgm:prSet presAssocID="{532590F0-DA61-4EF9-B7CC-50BA1908B644}" presName="node" presStyleLbl="node1" presStyleIdx="1" presStyleCnt="12">
        <dgm:presLayoutVars>
          <dgm:bulletEnabled val="1"/>
        </dgm:presLayoutVars>
      </dgm:prSet>
      <dgm:spPr/>
    </dgm:pt>
    <dgm:pt modelId="{D46C402F-74A9-4FF6-BD97-E171F3D93F41}" type="pres">
      <dgm:prSet presAssocID="{5B956559-9651-49F9-B7FC-B5ABD35000A2}" presName="sibTrans" presStyleCnt="0"/>
      <dgm:spPr/>
    </dgm:pt>
    <dgm:pt modelId="{F32BD596-9DE8-485E-A616-6B03F56D111C}" type="pres">
      <dgm:prSet presAssocID="{A4D9167F-3E35-4D4E-8A48-3D2CA54BF889}" presName="node" presStyleLbl="node1" presStyleIdx="2" presStyleCnt="12">
        <dgm:presLayoutVars>
          <dgm:bulletEnabled val="1"/>
        </dgm:presLayoutVars>
      </dgm:prSet>
      <dgm:spPr/>
    </dgm:pt>
    <dgm:pt modelId="{B147392A-D403-457C-A3AC-7E1DE9D3D843}" type="pres">
      <dgm:prSet presAssocID="{38097973-FDE5-473B-BA83-D146FB5544EB}" presName="sibTrans" presStyleCnt="0"/>
      <dgm:spPr/>
    </dgm:pt>
    <dgm:pt modelId="{AEB6A4E4-70EC-4F05-B527-24A86848CDE6}" type="pres">
      <dgm:prSet presAssocID="{6F89C4E2-F0E6-4F0C-BDAB-239EFEA08A08}" presName="node" presStyleLbl="node1" presStyleIdx="3" presStyleCnt="12">
        <dgm:presLayoutVars>
          <dgm:bulletEnabled val="1"/>
        </dgm:presLayoutVars>
      </dgm:prSet>
      <dgm:spPr/>
    </dgm:pt>
    <dgm:pt modelId="{17D45246-6B3D-4CA1-8EEC-2D326755EC3C}" type="pres">
      <dgm:prSet presAssocID="{1D716209-4819-4840-91FA-69BF1F6F098B}" presName="sibTrans" presStyleCnt="0"/>
      <dgm:spPr/>
    </dgm:pt>
    <dgm:pt modelId="{24746A12-0950-4D6D-8F32-50991FD0FA52}" type="pres">
      <dgm:prSet presAssocID="{5E4367C7-5F30-4F2C-9DBD-389955CC5DC0}" presName="node" presStyleLbl="node1" presStyleIdx="4" presStyleCnt="12">
        <dgm:presLayoutVars>
          <dgm:bulletEnabled val="1"/>
        </dgm:presLayoutVars>
      </dgm:prSet>
      <dgm:spPr/>
    </dgm:pt>
    <dgm:pt modelId="{6B9317F6-3CF9-450C-853A-5FE2D982AADF}" type="pres">
      <dgm:prSet presAssocID="{6581C587-23D2-4EDD-9470-C58DD015E8BC}" presName="sibTrans" presStyleCnt="0"/>
      <dgm:spPr/>
    </dgm:pt>
    <dgm:pt modelId="{27D99C32-F1D4-47C7-BF18-D9CDF4FDCF1D}" type="pres">
      <dgm:prSet presAssocID="{1354CC16-8D9B-45BE-A081-10726A1ED73C}" presName="node" presStyleLbl="node1" presStyleIdx="5" presStyleCnt="12">
        <dgm:presLayoutVars>
          <dgm:bulletEnabled val="1"/>
        </dgm:presLayoutVars>
      </dgm:prSet>
      <dgm:spPr/>
    </dgm:pt>
    <dgm:pt modelId="{D15C012D-3F4F-40D7-80E9-44B9802D8BC5}" type="pres">
      <dgm:prSet presAssocID="{1B04976A-D18C-4F65-9AA3-77B2FFC621B5}" presName="sibTrans" presStyleCnt="0"/>
      <dgm:spPr/>
    </dgm:pt>
    <dgm:pt modelId="{283504A8-3DC5-4440-A0F8-15E6109ADB1C}" type="pres">
      <dgm:prSet presAssocID="{C7904D65-C9EE-430B-B2EC-FB902D3F873B}" presName="node" presStyleLbl="node1" presStyleIdx="6" presStyleCnt="12">
        <dgm:presLayoutVars>
          <dgm:bulletEnabled val="1"/>
        </dgm:presLayoutVars>
      </dgm:prSet>
      <dgm:spPr/>
    </dgm:pt>
    <dgm:pt modelId="{21B32657-C4C5-4DD0-BD5B-105492384B02}" type="pres">
      <dgm:prSet presAssocID="{FF368148-E68A-4EAB-855D-CC6D2FB579EA}" presName="sibTrans" presStyleCnt="0"/>
      <dgm:spPr/>
    </dgm:pt>
    <dgm:pt modelId="{4773214A-0E9C-425D-888B-D2226845FDC8}" type="pres">
      <dgm:prSet presAssocID="{F1D9883C-EEFE-4BFB-9479-B881D2F68386}" presName="node" presStyleLbl="node1" presStyleIdx="7" presStyleCnt="12">
        <dgm:presLayoutVars>
          <dgm:bulletEnabled val="1"/>
        </dgm:presLayoutVars>
      </dgm:prSet>
      <dgm:spPr/>
    </dgm:pt>
    <dgm:pt modelId="{F594D9F3-3D4E-44D0-BCC2-789480715687}" type="pres">
      <dgm:prSet presAssocID="{E0940823-8B3C-46C4-9AF8-3CAE694383AB}" presName="sibTrans" presStyleCnt="0"/>
      <dgm:spPr/>
    </dgm:pt>
    <dgm:pt modelId="{D6456308-39FD-4529-85F1-CC5623ADB111}" type="pres">
      <dgm:prSet presAssocID="{672B54C4-ED27-4A9D-B8EC-470F0D6D8DF4}" presName="node" presStyleLbl="node1" presStyleIdx="8" presStyleCnt="12">
        <dgm:presLayoutVars>
          <dgm:bulletEnabled val="1"/>
        </dgm:presLayoutVars>
      </dgm:prSet>
      <dgm:spPr/>
    </dgm:pt>
    <dgm:pt modelId="{EB1ABA4E-B30A-43B1-832A-F2472A096462}" type="pres">
      <dgm:prSet presAssocID="{89D06DD4-A8C8-48EE-9F2A-1CE3F0356FD9}" presName="sibTrans" presStyleCnt="0"/>
      <dgm:spPr/>
    </dgm:pt>
    <dgm:pt modelId="{5F31CD90-A79C-48A5-B209-627B99014900}" type="pres">
      <dgm:prSet presAssocID="{C549BE45-1510-4E17-A111-07262BFDB82A}" presName="node" presStyleLbl="node1" presStyleIdx="9" presStyleCnt="12">
        <dgm:presLayoutVars>
          <dgm:bulletEnabled val="1"/>
        </dgm:presLayoutVars>
      </dgm:prSet>
      <dgm:spPr/>
    </dgm:pt>
    <dgm:pt modelId="{8564E1BD-E0ED-46D8-B77E-6FABF7195A9E}" type="pres">
      <dgm:prSet presAssocID="{DF98FCB2-BB22-4F94-9B70-E9A9EDA97C1C}" presName="sibTrans" presStyleCnt="0"/>
      <dgm:spPr/>
    </dgm:pt>
    <dgm:pt modelId="{7245671E-7FB8-4402-82C7-83D5E49041D8}" type="pres">
      <dgm:prSet presAssocID="{A35C468A-C391-4370-9C6F-1C23DDE48809}" presName="node" presStyleLbl="node1" presStyleIdx="10" presStyleCnt="12">
        <dgm:presLayoutVars>
          <dgm:bulletEnabled val="1"/>
        </dgm:presLayoutVars>
      </dgm:prSet>
      <dgm:spPr/>
    </dgm:pt>
    <dgm:pt modelId="{072C49AE-E707-4108-913B-3627A5B562B5}" type="pres">
      <dgm:prSet presAssocID="{E0FA2B35-541B-403F-BD66-BF187DD168A3}" presName="sibTrans" presStyleCnt="0"/>
      <dgm:spPr/>
    </dgm:pt>
    <dgm:pt modelId="{DCEF56AC-130D-48B3-976B-7B23361F1F9B}" type="pres">
      <dgm:prSet presAssocID="{CB167035-300C-49AF-A578-8CEFC6EE2A0E}" presName="node" presStyleLbl="node1" presStyleIdx="11" presStyleCnt="12">
        <dgm:presLayoutVars>
          <dgm:bulletEnabled val="1"/>
        </dgm:presLayoutVars>
      </dgm:prSet>
      <dgm:spPr/>
    </dgm:pt>
  </dgm:ptLst>
  <dgm:cxnLst>
    <dgm:cxn modelId="{B1580E14-3B09-4AF5-BFF1-AEC769110065}" type="presOf" srcId="{CB167035-300C-49AF-A578-8CEFC6EE2A0E}" destId="{DCEF56AC-130D-48B3-976B-7B23361F1F9B}" srcOrd="0" destOrd="0" presId="urn:microsoft.com/office/officeart/2005/8/layout/default"/>
    <dgm:cxn modelId="{62FA3116-DF25-4D2A-85E5-99A1B218439C}" type="presOf" srcId="{A4D9167F-3E35-4D4E-8A48-3D2CA54BF889}" destId="{F32BD596-9DE8-485E-A616-6B03F56D111C}" srcOrd="0" destOrd="0" presId="urn:microsoft.com/office/officeart/2005/8/layout/default"/>
    <dgm:cxn modelId="{8F16D418-BEB7-4BB9-AD53-D30BBEBF051E}" type="presOf" srcId="{C549BE45-1510-4E17-A111-07262BFDB82A}" destId="{5F31CD90-A79C-48A5-B209-627B99014900}" srcOrd="0" destOrd="0" presId="urn:microsoft.com/office/officeart/2005/8/layout/default"/>
    <dgm:cxn modelId="{EC683F21-29B7-4CCD-8B2D-508A17C804D7}" srcId="{EA7E0F52-0D98-43DD-9E92-7654BA5A236E}" destId="{1354CC16-8D9B-45BE-A081-10726A1ED73C}" srcOrd="5" destOrd="0" parTransId="{B98A8AB9-AE54-4D63-A0F9-8B5A19F033AA}" sibTransId="{1B04976A-D18C-4F65-9AA3-77B2FFC621B5}"/>
    <dgm:cxn modelId="{C16FB537-2353-46E9-AD3F-E834FD8F180D}" srcId="{EA7E0F52-0D98-43DD-9E92-7654BA5A236E}" destId="{A35C468A-C391-4370-9C6F-1C23DDE48809}" srcOrd="10" destOrd="0" parTransId="{36F24239-929F-4384-BEC1-3FBD316ACFDD}" sibTransId="{E0FA2B35-541B-403F-BD66-BF187DD168A3}"/>
    <dgm:cxn modelId="{7638513C-0637-42A0-91FA-9A154953BA62}" srcId="{EA7E0F52-0D98-43DD-9E92-7654BA5A236E}" destId="{672B54C4-ED27-4A9D-B8EC-470F0D6D8DF4}" srcOrd="8" destOrd="0" parTransId="{471F1953-28A5-49D1-9E25-82C82E9E3A4E}" sibTransId="{89D06DD4-A8C8-48EE-9F2A-1CE3F0356FD9}"/>
    <dgm:cxn modelId="{8AA65A5B-A71A-4A44-B8B0-DE83F7BEE564}" srcId="{EA7E0F52-0D98-43DD-9E92-7654BA5A236E}" destId="{C7904D65-C9EE-430B-B2EC-FB902D3F873B}" srcOrd="6" destOrd="0" parTransId="{B0F1CF8C-369A-4FCA-8447-49460121C87F}" sibTransId="{FF368148-E68A-4EAB-855D-CC6D2FB579EA}"/>
    <dgm:cxn modelId="{99DD725D-7512-4C01-8245-9F28F853F702}" type="presOf" srcId="{A35C468A-C391-4370-9C6F-1C23DDE48809}" destId="{7245671E-7FB8-4402-82C7-83D5E49041D8}" srcOrd="0" destOrd="0" presId="urn:microsoft.com/office/officeart/2005/8/layout/default"/>
    <dgm:cxn modelId="{E117DB60-C70B-43C5-8A49-9EA3EEFF1338}" type="presOf" srcId="{5E4367C7-5F30-4F2C-9DBD-389955CC5DC0}" destId="{24746A12-0950-4D6D-8F32-50991FD0FA52}" srcOrd="0" destOrd="0" presId="urn:microsoft.com/office/officeart/2005/8/layout/default"/>
    <dgm:cxn modelId="{5CA12C64-F102-40BF-B62C-9D6030916486}" srcId="{EA7E0F52-0D98-43DD-9E92-7654BA5A236E}" destId="{9CC2FBEB-F470-4064-95A1-E7CB3F6DBD71}" srcOrd="0" destOrd="0" parTransId="{D402F0A8-CFA8-400E-A972-AC4CFBF33669}" sibTransId="{95247EB3-78AD-4315-8905-651BC716D298}"/>
    <dgm:cxn modelId="{46526446-60AB-4CF7-9845-2E051A2C25D0}" srcId="{EA7E0F52-0D98-43DD-9E92-7654BA5A236E}" destId="{CB167035-300C-49AF-A578-8CEFC6EE2A0E}" srcOrd="11" destOrd="0" parTransId="{7E167263-5EAE-46C3-A6EF-31A599AF04E1}" sibTransId="{344E40E5-8378-4D48-9EF5-F92E4BA264B4}"/>
    <dgm:cxn modelId="{65014B6A-851D-40CB-85D3-92D5DC88C785}" type="presOf" srcId="{1354CC16-8D9B-45BE-A081-10726A1ED73C}" destId="{27D99C32-F1D4-47C7-BF18-D9CDF4FDCF1D}" srcOrd="0" destOrd="0" presId="urn:microsoft.com/office/officeart/2005/8/layout/default"/>
    <dgm:cxn modelId="{8AEB124B-7613-4ACB-BBD9-FEB49DA8D3EC}" type="presOf" srcId="{6F89C4E2-F0E6-4F0C-BDAB-239EFEA08A08}" destId="{AEB6A4E4-70EC-4F05-B527-24A86848CDE6}" srcOrd="0" destOrd="0" presId="urn:microsoft.com/office/officeart/2005/8/layout/default"/>
    <dgm:cxn modelId="{B498426E-8AA4-4441-A985-44797034B57A}" srcId="{EA7E0F52-0D98-43DD-9E92-7654BA5A236E}" destId="{6F89C4E2-F0E6-4F0C-BDAB-239EFEA08A08}" srcOrd="3" destOrd="0" parTransId="{07E8EF01-5449-4482-80CB-4E907E36B821}" sibTransId="{1D716209-4819-4840-91FA-69BF1F6F098B}"/>
    <dgm:cxn modelId="{C26CF978-BE27-4E25-92FA-293D3ACEFBCF}" type="presOf" srcId="{532590F0-DA61-4EF9-B7CC-50BA1908B644}" destId="{99543829-2CB2-4DC4-B160-83C562FD606E}" srcOrd="0" destOrd="0" presId="urn:microsoft.com/office/officeart/2005/8/layout/default"/>
    <dgm:cxn modelId="{970A998D-5D37-45B4-8BF1-E3D45F4A62B0}" srcId="{EA7E0F52-0D98-43DD-9E92-7654BA5A236E}" destId="{C549BE45-1510-4E17-A111-07262BFDB82A}" srcOrd="9" destOrd="0" parTransId="{8DEDCB9E-87EC-4A27-AECE-EA388ED43467}" sibTransId="{DF98FCB2-BB22-4F94-9B70-E9A9EDA97C1C}"/>
    <dgm:cxn modelId="{797DB8A0-C858-4F57-A5AF-87145F72F624}" type="presOf" srcId="{F1D9883C-EEFE-4BFB-9479-B881D2F68386}" destId="{4773214A-0E9C-425D-888B-D2226845FDC8}" srcOrd="0" destOrd="0" presId="urn:microsoft.com/office/officeart/2005/8/layout/default"/>
    <dgm:cxn modelId="{BCDCC1B2-82BA-4640-9C79-2B2BAAF48A5F}" srcId="{EA7E0F52-0D98-43DD-9E92-7654BA5A236E}" destId="{5E4367C7-5F30-4F2C-9DBD-389955CC5DC0}" srcOrd="4" destOrd="0" parTransId="{33BC33DA-4295-4A76-B42A-0EB8D1D98566}" sibTransId="{6581C587-23D2-4EDD-9470-C58DD015E8BC}"/>
    <dgm:cxn modelId="{FB9EF7B2-1FCE-4164-A63B-5D4A9693CE28}" type="presOf" srcId="{9CC2FBEB-F470-4064-95A1-E7CB3F6DBD71}" destId="{BDF448C1-582D-4755-A960-46BE5AE9E151}" srcOrd="0" destOrd="0" presId="urn:microsoft.com/office/officeart/2005/8/layout/default"/>
    <dgm:cxn modelId="{954A6FBA-61A5-468E-9FF2-EF58C16A11F3}" type="presOf" srcId="{C7904D65-C9EE-430B-B2EC-FB902D3F873B}" destId="{283504A8-3DC5-4440-A0F8-15E6109ADB1C}" srcOrd="0" destOrd="0" presId="urn:microsoft.com/office/officeart/2005/8/layout/default"/>
    <dgm:cxn modelId="{61BD5FCD-88D4-4846-8182-2050629101F8}" srcId="{EA7E0F52-0D98-43DD-9E92-7654BA5A236E}" destId="{532590F0-DA61-4EF9-B7CC-50BA1908B644}" srcOrd="1" destOrd="0" parTransId="{021CE499-3D7E-42B2-B7F1-8A6D947187E8}" sibTransId="{5B956559-9651-49F9-B7FC-B5ABD35000A2}"/>
    <dgm:cxn modelId="{1A7F85DC-E0CA-4342-B085-4DBF0CEA98C3}" srcId="{EA7E0F52-0D98-43DD-9E92-7654BA5A236E}" destId="{A4D9167F-3E35-4D4E-8A48-3D2CA54BF889}" srcOrd="2" destOrd="0" parTransId="{070F09B8-1839-4532-BBEE-B24FD5DDF6CE}" sibTransId="{38097973-FDE5-473B-BA83-D146FB5544EB}"/>
    <dgm:cxn modelId="{F997EFF1-6871-4140-82A2-1DC48C353AE2}" srcId="{EA7E0F52-0D98-43DD-9E92-7654BA5A236E}" destId="{F1D9883C-EEFE-4BFB-9479-B881D2F68386}" srcOrd="7" destOrd="0" parTransId="{768B6AEF-A04C-48C8-9B1F-0E2E5DCDBB67}" sibTransId="{E0940823-8B3C-46C4-9AF8-3CAE694383AB}"/>
    <dgm:cxn modelId="{24078AF3-4A01-4EAE-B4F5-8A11C0337150}" type="presOf" srcId="{EA7E0F52-0D98-43DD-9E92-7654BA5A236E}" destId="{85BDDC35-FB68-4DD8-B7F1-F16CFA72DFB0}" srcOrd="0" destOrd="0" presId="urn:microsoft.com/office/officeart/2005/8/layout/default"/>
    <dgm:cxn modelId="{008918F6-FC55-47E2-B593-422D5722B2B8}" type="presOf" srcId="{672B54C4-ED27-4A9D-B8EC-470F0D6D8DF4}" destId="{D6456308-39FD-4529-85F1-CC5623ADB111}" srcOrd="0" destOrd="0" presId="urn:microsoft.com/office/officeart/2005/8/layout/default"/>
    <dgm:cxn modelId="{2BA9F136-E396-45AF-8CBA-BAF878BD2D6E}" type="presParOf" srcId="{85BDDC35-FB68-4DD8-B7F1-F16CFA72DFB0}" destId="{BDF448C1-582D-4755-A960-46BE5AE9E151}" srcOrd="0" destOrd="0" presId="urn:microsoft.com/office/officeart/2005/8/layout/default"/>
    <dgm:cxn modelId="{4F721D08-1FC7-445A-B9A1-F4429CEA25A1}" type="presParOf" srcId="{85BDDC35-FB68-4DD8-B7F1-F16CFA72DFB0}" destId="{212CC030-64C2-49E4-8AE3-2E33D2BFDF94}" srcOrd="1" destOrd="0" presId="urn:microsoft.com/office/officeart/2005/8/layout/default"/>
    <dgm:cxn modelId="{ECD4B1C7-77C0-460A-995F-AC5752522641}" type="presParOf" srcId="{85BDDC35-FB68-4DD8-B7F1-F16CFA72DFB0}" destId="{99543829-2CB2-4DC4-B160-83C562FD606E}" srcOrd="2" destOrd="0" presId="urn:microsoft.com/office/officeart/2005/8/layout/default"/>
    <dgm:cxn modelId="{9D2756E3-477D-4142-92AA-257D77D714CB}" type="presParOf" srcId="{85BDDC35-FB68-4DD8-B7F1-F16CFA72DFB0}" destId="{D46C402F-74A9-4FF6-BD97-E171F3D93F41}" srcOrd="3" destOrd="0" presId="urn:microsoft.com/office/officeart/2005/8/layout/default"/>
    <dgm:cxn modelId="{A0DDB1A2-63D8-47B9-9641-199EE15052DC}" type="presParOf" srcId="{85BDDC35-FB68-4DD8-B7F1-F16CFA72DFB0}" destId="{F32BD596-9DE8-485E-A616-6B03F56D111C}" srcOrd="4" destOrd="0" presId="urn:microsoft.com/office/officeart/2005/8/layout/default"/>
    <dgm:cxn modelId="{7B43F876-1C2F-4D44-B6CE-3CDD257CDF4C}" type="presParOf" srcId="{85BDDC35-FB68-4DD8-B7F1-F16CFA72DFB0}" destId="{B147392A-D403-457C-A3AC-7E1DE9D3D843}" srcOrd="5" destOrd="0" presId="urn:microsoft.com/office/officeart/2005/8/layout/default"/>
    <dgm:cxn modelId="{13B9CB12-9996-404C-B0F7-9FC549249A41}" type="presParOf" srcId="{85BDDC35-FB68-4DD8-B7F1-F16CFA72DFB0}" destId="{AEB6A4E4-70EC-4F05-B527-24A86848CDE6}" srcOrd="6" destOrd="0" presId="urn:microsoft.com/office/officeart/2005/8/layout/default"/>
    <dgm:cxn modelId="{EAAB1421-5D3A-4744-A90C-9390EFC577D4}" type="presParOf" srcId="{85BDDC35-FB68-4DD8-B7F1-F16CFA72DFB0}" destId="{17D45246-6B3D-4CA1-8EEC-2D326755EC3C}" srcOrd="7" destOrd="0" presId="urn:microsoft.com/office/officeart/2005/8/layout/default"/>
    <dgm:cxn modelId="{3859DECD-4152-4098-ACF8-3156B011D3F4}" type="presParOf" srcId="{85BDDC35-FB68-4DD8-B7F1-F16CFA72DFB0}" destId="{24746A12-0950-4D6D-8F32-50991FD0FA52}" srcOrd="8" destOrd="0" presId="urn:microsoft.com/office/officeart/2005/8/layout/default"/>
    <dgm:cxn modelId="{88F9B0EC-B628-471E-923F-5956AE57FDDC}" type="presParOf" srcId="{85BDDC35-FB68-4DD8-B7F1-F16CFA72DFB0}" destId="{6B9317F6-3CF9-450C-853A-5FE2D982AADF}" srcOrd="9" destOrd="0" presId="urn:microsoft.com/office/officeart/2005/8/layout/default"/>
    <dgm:cxn modelId="{778AA7A0-6FFA-49ED-9F74-68285310C2A7}" type="presParOf" srcId="{85BDDC35-FB68-4DD8-B7F1-F16CFA72DFB0}" destId="{27D99C32-F1D4-47C7-BF18-D9CDF4FDCF1D}" srcOrd="10" destOrd="0" presId="urn:microsoft.com/office/officeart/2005/8/layout/default"/>
    <dgm:cxn modelId="{B78E0826-89BE-4DA3-B2E9-98E3D69FEF30}" type="presParOf" srcId="{85BDDC35-FB68-4DD8-B7F1-F16CFA72DFB0}" destId="{D15C012D-3F4F-40D7-80E9-44B9802D8BC5}" srcOrd="11" destOrd="0" presId="urn:microsoft.com/office/officeart/2005/8/layout/default"/>
    <dgm:cxn modelId="{05824DB6-8D8E-4664-AF51-0C7EC369250F}" type="presParOf" srcId="{85BDDC35-FB68-4DD8-B7F1-F16CFA72DFB0}" destId="{283504A8-3DC5-4440-A0F8-15E6109ADB1C}" srcOrd="12" destOrd="0" presId="urn:microsoft.com/office/officeart/2005/8/layout/default"/>
    <dgm:cxn modelId="{DF5E41A5-8B38-49E2-B900-040A529242B6}" type="presParOf" srcId="{85BDDC35-FB68-4DD8-B7F1-F16CFA72DFB0}" destId="{21B32657-C4C5-4DD0-BD5B-105492384B02}" srcOrd="13" destOrd="0" presId="urn:microsoft.com/office/officeart/2005/8/layout/default"/>
    <dgm:cxn modelId="{1E48A75C-497F-4643-8E1B-7D8D2E2A18E5}" type="presParOf" srcId="{85BDDC35-FB68-4DD8-B7F1-F16CFA72DFB0}" destId="{4773214A-0E9C-425D-888B-D2226845FDC8}" srcOrd="14" destOrd="0" presId="urn:microsoft.com/office/officeart/2005/8/layout/default"/>
    <dgm:cxn modelId="{D526654F-36B7-4B3D-B7DD-F234C9F5234C}" type="presParOf" srcId="{85BDDC35-FB68-4DD8-B7F1-F16CFA72DFB0}" destId="{F594D9F3-3D4E-44D0-BCC2-789480715687}" srcOrd="15" destOrd="0" presId="urn:microsoft.com/office/officeart/2005/8/layout/default"/>
    <dgm:cxn modelId="{CB2637FD-B6B0-45A5-AD67-844936CB99D2}" type="presParOf" srcId="{85BDDC35-FB68-4DD8-B7F1-F16CFA72DFB0}" destId="{D6456308-39FD-4529-85F1-CC5623ADB111}" srcOrd="16" destOrd="0" presId="urn:microsoft.com/office/officeart/2005/8/layout/default"/>
    <dgm:cxn modelId="{F659182C-5ADB-4BB1-BEDF-460E5A0565D5}" type="presParOf" srcId="{85BDDC35-FB68-4DD8-B7F1-F16CFA72DFB0}" destId="{EB1ABA4E-B30A-43B1-832A-F2472A096462}" srcOrd="17" destOrd="0" presId="urn:microsoft.com/office/officeart/2005/8/layout/default"/>
    <dgm:cxn modelId="{4BB6D70D-B1EE-4DD5-8E3F-E34FAD5CCC0B}" type="presParOf" srcId="{85BDDC35-FB68-4DD8-B7F1-F16CFA72DFB0}" destId="{5F31CD90-A79C-48A5-B209-627B99014900}" srcOrd="18" destOrd="0" presId="urn:microsoft.com/office/officeart/2005/8/layout/default"/>
    <dgm:cxn modelId="{DF08BD38-9084-4BC6-9727-DBC422CFECF8}" type="presParOf" srcId="{85BDDC35-FB68-4DD8-B7F1-F16CFA72DFB0}" destId="{8564E1BD-E0ED-46D8-B77E-6FABF7195A9E}" srcOrd="19" destOrd="0" presId="urn:microsoft.com/office/officeart/2005/8/layout/default"/>
    <dgm:cxn modelId="{FF1D0696-2696-45DA-8CB7-A5A3DB130066}" type="presParOf" srcId="{85BDDC35-FB68-4DD8-B7F1-F16CFA72DFB0}" destId="{7245671E-7FB8-4402-82C7-83D5E49041D8}" srcOrd="20" destOrd="0" presId="urn:microsoft.com/office/officeart/2005/8/layout/default"/>
    <dgm:cxn modelId="{D98A1288-0A98-4DB0-9B00-0EBEE1BA58F5}" type="presParOf" srcId="{85BDDC35-FB68-4DD8-B7F1-F16CFA72DFB0}" destId="{072C49AE-E707-4108-913B-3627A5B562B5}" srcOrd="21" destOrd="0" presId="urn:microsoft.com/office/officeart/2005/8/layout/default"/>
    <dgm:cxn modelId="{EB9E2A38-303C-4EB8-BB3E-AABF33559F30}" type="presParOf" srcId="{85BDDC35-FB68-4DD8-B7F1-F16CFA72DFB0}" destId="{DCEF56AC-130D-48B3-976B-7B23361F1F9B}" srcOrd="22"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F448C1-582D-4755-A960-46BE5AE9E151}">
      <dsp:nvSpPr>
        <dsp:cNvPr id="0" name=""/>
        <dsp:cNvSpPr/>
      </dsp:nvSpPr>
      <dsp:spPr>
        <a:xfrm>
          <a:off x="2090" y="382290"/>
          <a:ext cx="1658719" cy="995231"/>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i="0" u="none" kern="1200" dirty="0"/>
            <a:t>Wed, January 25, 2023</a:t>
          </a:r>
        </a:p>
        <a:p>
          <a:pPr marL="0" lvl="0" indent="0" algn="ctr" defTabSz="666750">
            <a:lnSpc>
              <a:spcPct val="90000"/>
            </a:lnSpc>
            <a:spcBef>
              <a:spcPct val="0"/>
            </a:spcBef>
            <a:spcAft>
              <a:spcPct val="35000"/>
            </a:spcAft>
            <a:buNone/>
          </a:pPr>
          <a:r>
            <a:rPr lang="en-US" sz="1500" b="0" i="0" u="none" kern="1200" dirty="0"/>
            <a:t> 8:00am - 12:00pm</a:t>
          </a:r>
          <a:endParaRPr lang="en-US" sz="1500" kern="1200" dirty="0"/>
        </a:p>
      </dsp:txBody>
      <dsp:txXfrm>
        <a:off x="2090" y="382290"/>
        <a:ext cx="1658719" cy="995231"/>
      </dsp:txXfrm>
    </dsp:sp>
    <dsp:sp modelId="{99543829-2CB2-4DC4-B160-83C562FD606E}">
      <dsp:nvSpPr>
        <dsp:cNvPr id="0" name=""/>
        <dsp:cNvSpPr/>
      </dsp:nvSpPr>
      <dsp:spPr>
        <a:xfrm>
          <a:off x="1826682" y="382290"/>
          <a:ext cx="1658719" cy="995231"/>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i="0" u="none" kern="1200" dirty="0"/>
            <a:t>Tues, February 14, 2023    </a:t>
          </a:r>
        </a:p>
        <a:p>
          <a:pPr marL="0" lvl="0" indent="0" algn="ctr" defTabSz="666750">
            <a:lnSpc>
              <a:spcPct val="90000"/>
            </a:lnSpc>
            <a:spcBef>
              <a:spcPct val="0"/>
            </a:spcBef>
            <a:spcAft>
              <a:spcPct val="35000"/>
            </a:spcAft>
            <a:buNone/>
          </a:pPr>
          <a:r>
            <a:rPr lang="en-US" sz="1500" b="0" i="0" u="none" kern="1200" dirty="0"/>
            <a:t>12:00pm - 4:00pm</a:t>
          </a:r>
          <a:endParaRPr lang="en-US" sz="1500" kern="1200" dirty="0"/>
        </a:p>
      </dsp:txBody>
      <dsp:txXfrm>
        <a:off x="1826682" y="382290"/>
        <a:ext cx="1658719" cy="995231"/>
      </dsp:txXfrm>
    </dsp:sp>
    <dsp:sp modelId="{F32BD596-9DE8-485E-A616-6B03F56D111C}">
      <dsp:nvSpPr>
        <dsp:cNvPr id="0" name=""/>
        <dsp:cNvSpPr/>
      </dsp:nvSpPr>
      <dsp:spPr>
        <a:xfrm>
          <a:off x="3651273" y="382290"/>
          <a:ext cx="1658719" cy="995231"/>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i="0" u="none" kern="1200" dirty="0"/>
            <a:t>Tues, March 7, 2023             </a:t>
          </a:r>
        </a:p>
        <a:p>
          <a:pPr marL="0" lvl="0" indent="0" algn="ctr" defTabSz="666750">
            <a:lnSpc>
              <a:spcPct val="90000"/>
            </a:lnSpc>
            <a:spcBef>
              <a:spcPct val="0"/>
            </a:spcBef>
            <a:spcAft>
              <a:spcPct val="35000"/>
            </a:spcAft>
            <a:buNone/>
          </a:pPr>
          <a:r>
            <a:rPr lang="en-US" sz="1500" b="0" i="0" u="none" kern="1200" dirty="0"/>
            <a:t>8:00am -12:00pm</a:t>
          </a:r>
          <a:endParaRPr lang="en-US" sz="1500" kern="1200" dirty="0"/>
        </a:p>
      </dsp:txBody>
      <dsp:txXfrm>
        <a:off x="3651273" y="382290"/>
        <a:ext cx="1658719" cy="995231"/>
      </dsp:txXfrm>
    </dsp:sp>
    <dsp:sp modelId="{AEB6A4E4-70EC-4F05-B527-24A86848CDE6}">
      <dsp:nvSpPr>
        <dsp:cNvPr id="0" name=""/>
        <dsp:cNvSpPr/>
      </dsp:nvSpPr>
      <dsp:spPr>
        <a:xfrm>
          <a:off x="5475865" y="382290"/>
          <a:ext cx="1658719" cy="995231"/>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i="0" u="none" kern="1200" dirty="0"/>
            <a:t>Wed, April 19, 2023</a:t>
          </a:r>
        </a:p>
        <a:p>
          <a:pPr marL="0" lvl="0" indent="0" algn="ctr" defTabSz="666750">
            <a:lnSpc>
              <a:spcPct val="90000"/>
            </a:lnSpc>
            <a:spcBef>
              <a:spcPct val="0"/>
            </a:spcBef>
            <a:spcAft>
              <a:spcPct val="35000"/>
            </a:spcAft>
            <a:buNone/>
          </a:pPr>
          <a:r>
            <a:rPr lang="en-US" sz="1500" b="0" i="0" u="none" kern="1200" dirty="0"/>
            <a:t>12:00pm - 4:00pm</a:t>
          </a:r>
          <a:endParaRPr lang="en-US" sz="1500" kern="1200" dirty="0"/>
        </a:p>
      </dsp:txBody>
      <dsp:txXfrm>
        <a:off x="5475865" y="382290"/>
        <a:ext cx="1658719" cy="995231"/>
      </dsp:txXfrm>
    </dsp:sp>
    <dsp:sp modelId="{24746A12-0950-4D6D-8F32-50991FD0FA52}">
      <dsp:nvSpPr>
        <dsp:cNvPr id="0" name=""/>
        <dsp:cNvSpPr/>
      </dsp:nvSpPr>
      <dsp:spPr>
        <a:xfrm>
          <a:off x="2090" y="1543394"/>
          <a:ext cx="1658719" cy="995231"/>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i="0" u="none" kern="1200" dirty="0"/>
            <a:t>Thurs, May 11, 2023      </a:t>
          </a:r>
        </a:p>
        <a:p>
          <a:pPr marL="0" lvl="0" indent="0" algn="ctr" defTabSz="666750">
            <a:lnSpc>
              <a:spcPct val="90000"/>
            </a:lnSpc>
            <a:spcBef>
              <a:spcPct val="0"/>
            </a:spcBef>
            <a:spcAft>
              <a:spcPct val="35000"/>
            </a:spcAft>
            <a:buNone/>
          </a:pPr>
          <a:r>
            <a:rPr lang="en-US" sz="1500" b="0" i="0" u="none" kern="1200" dirty="0"/>
            <a:t>8:00am	 - 12:00pm</a:t>
          </a:r>
          <a:endParaRPr lang="en-US" sz="1500" kern="1200" dirty="0"/>
        </a:p>
      </dsp:txBody>
      <dsp:txXfrm>
        <a:off x="2090" y="1543394"/>
        <a:ext cx="1658719" cy="995231"/>
      </dsp:txXfrm>
    </dsp:sp>
    <dsp:sp modelId="{27D99C32-F1D4-47C7-BF18-D9CDF4FDCF1D}">
      <dsp:nvSpPr>
        <dsp:cNvPr id="0" name=""/>
        <dsp:cNvSpPr/>
      </dsp:nvSpPr>
      <dsp:spPr>
        <a:xfrm>
          <a:off x="1826682" y="1543394"/>
          <a:ext cx="1658719" cy="995231"/>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i="0" u="none" kern="1200" dirty="0"/>
            <a:t>Tues, June 20, 2023</a:t>
          </a:r>
        </a:p>
        <a:p>
          <a:pPr marL="0" lvl="0" indent="0" algn="ctr" defTabSz="666750">
            <a:lnSpc>
              <a:spcPct val="90000"/>
            </a:lnSpc>
            <a:spcBef>
              <a:spcPct val="0"/>
            </a:spcBef>
            <a:spcAft>
              <a:spcPct val="35000"/>
            </a:spcAft>
            <a:buNone/>
          </a:pPr>
          <a:r>
            <a:rPr lang="en-US" sz="1500" b="0" i="0" u="none" kern="1200" dirty="0"/>
            <a:t>12:00pm - 4:00pm</a:t>
          </a:r>
          <a:endParaRPr lang="en-US" sz="1500" kern="1200" dirty="0"/>
        </a:p>
      </dsp:txBody>
      <dsp:txXfrm>
        <a:off x="1826682" y="1543394"/>
        <a:ext cx="1658719" cy="995231"/>
      </dsp:txXfrm>
    </dsp:sp>
    <dsp:sp modelId="{283504A8-3DC5-4440-A0F8-15E6109ADB1C}">
      <dsp:nvSpPr>
        <dsp:cNvPr id="0" name=""/>
        <dsp:cNvSpPr/>
      </dsp:nvSpPr>
      <dsp:spPr>
        <a:xfrm>
          <a:off x="3651273" y="1543394"/>
          <a:ext cx="1658719" cy="995231"/>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i="0" u="none" kern="1200" dirty="0"/>
            <a:t>Tues, July 18, 2023             </a:t>
          </a:r>
        </a:p>
        <a:p>
          <a:pPr marL="0" lvl="0" indent="0" algn="ctr" defTabSz="666750">
            <a:lnSpc>
              <a:spcPct val="90000"/>
            </a:lnSpc>
            <a:spcBef>
              <a:spcPct val="0"/>
            </a:spcBef>
            <a:spcAft>
              <a:spcPct val="35000"/>
            </a:spcAft>
            <a:buNone/>
          </a:pPr>
          <a:r>
            <a:rPr lang="en-US" sz="1500" b="0" i="0" u="none" kern="1200" dirty="0"/>
            <a:t>8:00am - 12:00pm</a:t>
          </a:r>
          <a:endParaRPr lang="en-US" sz="1500" kern="1200" dirty="0"/>
        </a:p>
      </dsp:txBody>
      <dsp:txXfrm>
        <a:off x="3651273" y="1543394"/>
        <a:ext cx="1658719" cy="995231"/>
      </dsp:txXfrm>
    </dsp:sp>
    <dsp:sp modelId="{4773214A-0E9C-425D-888B-D2226845FDC8}">
      <dsp:nvSpPr>
        <dsp:cNvPr id="0" name=""/>
        <dsp:cNvSpPr/>
      </dsp:nvSpPr>
      <dsp:spPr>
        <a:xfrm>
          <a:off x="5475865" y="1543394"/>
          <a:ext cx="1658719" cy="995231"/>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i="0" u="none" kern="1200" dirty="0"/>
            <a:t>Wed, August 16, 2023</a:t>
          </a:r>
        </a:p>
        <a:p>
          <a:pPr marL="0" lvl="0" indent="0" algn="ctr" defTabSz="666750">
            <a:lnSpc>
              <a:spcPct val="90000"/>
            </a:lnSpc>
            <a:spcBef>
              <a:spcPct val="0"/>
            </a:spcBef>
            <a:spcAft>
              <a:spcPct val="35000"/>
            </a:spcAft>
            <a:buNone/>
          </a:pPr>
          <a:r>
            <a:rPr lang="en-US" sz="1500" b="0" i="0" u="none" kern="1200" dirty="0"/>
            <a:t>12:00pm - 4:00pm</a:t>
          </a:r>
          <a:endParaRPr lang="en-US" sz="1500" kern="1200" dirty="0"/>
        </a:p>
      </dsp:txBody>
      <dsp:txXfrm>
        <a:off x="5475865" y="1543394"/>
        <a:ext cx="1658719" cy="995231"/>
      </dsp:txXfrm>
    </dsp:sp>
    <dsp:sp modelId="{D6456308-39FD-4529-85F1-CC5623ADB111}">
      <dsp:nvSpPr>
        <dsp:cNvPr id="0" name=""/>
        <dsp:cNvSpPr/>
      </dsp:nvSpPr>
      <dsp:spPr>
        <a:xfrm>
          <a:off x="2090" y="2704497"/>
          <a:ext cx="1658719" cy="995231"/>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i="0" u="none" kern="1200" dirty="0"/>
            <a:t>Tues, September 19, 2023             </a:t>
          </a:r>
        </a:p>
        <a:p>
          <a:pPr marL="0" lvl="0" indent="0" algn="ctr" defTabSz="666750">
            <a:lnSpc>
              <a:spcPct val="90000"/>
            </a:lnSpc>
            <a:spcBef>
              <a:spcPct val="0"/>
            </a:spcBef>
            <a:spcAft>
              <a:spcPct val="35000"/>
            </a:spcAft>
            <a:buNone/>
          </a:pPr>
          <a:r>
            <a:rPr lang="en-US" sz="1500" b="0" i="0" u="none" kern="1200" dirty="0"/>
            <a:t>8:00am - 12:00pm</a:t>
          </a:r>
          <a:endParaRPr lang="en-US" sz="1500" kern="1200" dirty="0"/>
        </a:p>
      </dsp:txBody>
      <dsp:txXfrm>
        <a:off x="2090" y="2704497"/>
        <a:ext cx="1658719" cy="995231"/>
      </dsp:txXfrm>
    </dsp:sp>
    <dsp:sp modelId="{5F31CD90-A79C-48A5-B209-627B99014900}">
      <dsp:nvSpPr>
        <dsp:cNvPr id="0" name=""/>
        <dsp:cNvSpPr/>
      </dsp:nvSpPr>
      <dsp:spPr>
        <a:xfrm>
          <a:off x="1826682" y="2704497"/>
          <a:ext cx="1658719" cy="995231"/>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i="0" u="none" kern="1200" dirty="0"/>
            <a:t>Thurs, October 12, 2023</a:t>
          </a:r>
        </a:p>
        <a:p>
          <a:pPr marL="0" lvl="0" indent="0" algn="ctr" defTabSz="666750">
            <a:lnSpc>
              <a:spcPct val="90000"/>
            </a:lnSpc>
            <a:spcBef>
              <a:spcPct val="0"/>
            </a:spcBef>
            <a:spcAft>
              <a:spcPct val="35000"/>
            </a:spcAft>
            <a:buNone/>
          </a:pPr>
          <a:r>
            <a:rPr lang="en-US" sz="1500" b="0" i="0" u="none" kern="1200" dirty="0"/>
            <a:t>12:00pm - 4:00pm</a:t>
          </a:r>
          <a:endParaRPr lang="en-US" sz="1500" kern="1200" dirty="0"/>
        </a:p>
      </dsp:txBody>
      <dsp:txXfrm>
        <a:off x="1826682" y="2704497"/>
        <a:ext cx="1658719" cy="995231"/>
      </dsp:txXfrm>
    </dsp:sp>
    <dsp:sp modelId="{7245671E-7FB8-4402-82C7-83D5E49041D8}">
      <dsp:nvSpPr>
        <dsp:cNvPr id="0" name=""/>
        <dsp:cNvSpPr/>
      </dsp:nvSpPr>
      <dsp:spPr>
        <a:xfrm>
          <a:off x="3651273" y="2704497"/>
          <a:ext cx="1658719" cy="995231"/>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i="0" u="none" kern="1200" dirty="0"/>
            <a:t>Wed, November 15, 2023</a:t>
          </a:r>
        </a:p>
        <a:p>
          <a:pPr marL="0" lvl="0" indent="0" algn="ctr" defTabSz="666750">
            <a:lnSpc>
              <a:spcPct val="90000"/>
            </a:lnSpc>
            <a:spcBef>
              <a:spcPct val="0"/>
            </a:spcBef>
            <a:spcAft>
              <a:spcPct val="35000"/>
            </a:spcAft>
            <a:buNone/>
          </a:pPr>
          <a:r>
            <a:rPr lang="en-US" sz="1500" b="0" i="0" u="none" kern="1200" dirty="0"/>
            <a:t>8:00am - 12:00pm</a:t>
          </a:r>
          <a:endParaRPr lang="en-US" sz="1500" kern="1200" dirty="0"/>
        </a:p>
      </dsp:txBody>
      <dsp:txXfrm>
        <a:off x="3651273" y="2704497"/>
        <a:ext cx="1658719" cy="995231"/>
      </dsp:txXfrm>
    </dsp:sp>
    <dsp:sp modelId="{DCEF56AC-130D-48B3-976B-7B23361F1F9B}">
      <dsp:nvSpPr>
        <dsp:cNvPr id="0" name=""/>
        <dsp:cNvSpPr/>
      </dsp:nvSpPr>
      <dsp:spPr>
        <a:xfrm>
          <a:off x="5475865" y="2704497"/>
          <a:ext cx="1658719" cy="995231"/>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i="0" u="none" kern="1200" dirty="0"/>
            <a:t>Mon, December 4, 2023</a:t>
          </a:r>
        </a:p>
        <a:p>
          <a:pPr marL="0" lvl="0" indent="0" algn="ctr" defTabSz="666750">
            <a:lnSpc>
              <a:spcPct val="90000"/>
            </a:lnSpc>
            <a:spcBef>
              <a:spcPct val="0"/>
            </a:spcBef>
            <a:spcAft>
              <a:spcPct val="35000"/>
            </a:spcAft>
            <a:buNone/>
          </a:pPr>
          <a:r>
            <a:rPr lang="en-US" sz="1500" b="0" i="0" u="none" kern="1200" dirty="0"/>
            <a:t>12:00pm - 4:00pm</a:t>
          </a:r>
          <a:endParaRPr lang="en-US" sz="1500" kern="1200" dirty="0"/>
        </a:p>
      </dsp:txBody>
      <dsp:txXfrm>
        <a:off x="5475865" y="2704497"/>
        <a:ext cx="1658719" cy="995231"/>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4"/>
            <a:ext cx="6606540" cy="2156037"/>
          </a:xfrm>
        </p:spPr>
        <p:txBody>
          <a:bodyPr/>
          <a:lstStyle/>
          <a:p>
            <a:r>
              <a:rPr lang="en-US"/>
              <a:t>Click to edit Master title style</a:t>
            </a:r>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346FAD7-163A-D94F-910C-C577EEE60AE4}"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1916484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46FAD7-163A-D94F-910C-C577EEE60AE4}"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2260497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90281" y="591397"/>
            <a:ext cx="1485662" cy="1258697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30598" y="591397"/>
            <a:ext cx="4330144" cy="1258697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46FAD7-163A-D94F-910C-C577EEE60AE4}"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3949118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46FAD7-163A-D94F-910C-C577EEE60AE4}"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3142460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46FAD7-163A-D94F-910C-C577EEE60AE4}"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3800286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30597" y="3441277"/>
            <a:ext cx="2907903"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368040" y="3441277"/>
            <a:ext cx="2907904"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346FAD7-163A-D94F-910C-C577EEE60AE4}" type="datetimeFigureOut">
              <a:rPr lang="en-US" smtClean="0"/>
              <a:t>11/9/2022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2782138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346FAD7-163A-D94F-910C-C577EEE60AE4}" type="datetimeFigureOut">
              <a:rPr lang="en-US" smtClean="0"/>
              <a:t>11/9/2022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2720477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346FAD7-163A-D94F-910C-C577EEE60AE4}" type="datetimeFigureOut">
              <a:rPr lang="en-US" smtClean="0"/>
              <a:t>11/9/2022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3699289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46FAD7-163A-D94F-910C-C577EEE60AE4}" type="datetimeFigureOut">
              <a:rPr lang="en-US" smtClean="0"/>
              <a:t>11/9/2022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1386919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6" cy="170434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038792" y="400474"/>
            <a:ext cx="4344988"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8620" y="2104814"/>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46FAD7-163A-D94F-910C-C577EEE60AE4}" type="datetimeFigureOut">
              <a:rPr lang="en-US" smtClean="0"/>
              <a:t>11/9/2022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3284671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0"/>
            <a:ext cx="4663440" cy="831216"/>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523445" y="898737"/>
            <a:ext cx="4663440" cy="6035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523445" y="7872096"/>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46FAD7-163A-D94F-910C-C577EEE60AE4}" type="datetimeFigureOut">
              <a:rPr lang="en-US" smtClean="0"/>
              <a:t>11/9/2022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1945710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88620" y="2346961"/>
            <a:ext cx="6995160" cy="663807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88620" y="9322647"/>
            <a:ext cx="1813560" cy="535517"/>
          </a:xfrm>
          <a:prstGeom prst="rect">
            <a:avLst/>
          </a:prstGeom>
        </p:spPr>
        <p:txBody>
          <a:bodyPr vert="horz" lIns="91440" tIns="45720" rIns="91440" bIns="45720" rtlCol="0" anchor="ctr"/>
          <a:lstStyle>
            <a:lvl1pPr algn="l">
              <a:defRPr sz="1200">
                <a:solidFill>
                  <a:schemeClr val="tx1">
                    <a:tint val="75000"/>
                  </a:schemeClr>
                </a:solidFill>
              </a:defRPr>
            </a:lvl1pPr>
          </a:lstStyle>
          <a:p>
            <a:fld id="{F346FAD7-163A-D94F-910C-C577EEE60AE4}" type="datetimeFigureOut">
              <a:rPr lang="en-US" smtClean="0"/>
              <a:t>11/9/2022</a:t>
            </a:fld>
            <a:endParaRPr lang="en-US"/>
          </a:p>
        </p:txBody>
      </p:sp>
      <p:sp>
        <p:nvSpPr>
          <p:cNvPr id="5" name="Footer Placeholder 4"/>
          <p:cNvSpPr>
            <a:spLocks noGrp="1"/>
          </p:cNvSpPr>
          <p:nvPr>
            <p:ph type="ftr" sz="quarter" idx="3"/>
          </p:nvPr>
        </p:nvSpPr>
        <p:spPr>
          <a:xfrm>
            <a:off x="2655570" y="9322647"/>
            <a:ext cx="2461260" cy="53551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47"/>
            <a:ext cx="1813560" cy="535517"/>
          </a:xfrm>
          <a:prstGeom prst="rect">
            <a:avLst/>
          </a:prstGeom>
        </p:spPr>
        <p:txBody>
          <a:bodyPr vert="horz" lIns="91440" tIns="45720" rIns="91440" bIns="45720" rtlCol="0" anchor="ctr"/>
          <a:lstStyle>
            <a:lvl1pPr algn="r">
              <a:defRPr sz="1200">
                <a:solidFill>
                  <a:schemeClr val="tx1">
                    <a:tint val="75000"/>
                  </a:schemeClr>
                </a:solidFill>
              </a:defRPr>
            </a:lvl1pPr>
          </a:lstStyle>
          <a:p>
            <a:fld id="{6BBE25FE-D967-CD43-AED6-D6204DC9817A}" type="slidenum">
              <a:rPr lang="en-US" smtClean="0"/>
              <a:t>‹#›</a:t>
            </a:fld>
            <a:endParaRPr lang="en-US"/>
          </a:p>
        </p:txBody>
      </p:sp>
    </p:spTree>
    <p:extLst>
      <p:ext uri="{BB962C8B-B14F-4D97-AF65-F5344CB8AC3E}">
        <p14:creationId xmlns:p14="http://schemas.microsoft.com/office/powerpoint/2010/main" val="271773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d5.myworkday.com/aah/email-universal/inst/17816$388/rel-task/2998$29489.htmld"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https://wd5.myworkday.com/aah/email-universal/inst/17815$16/rel-task/2997$10951.htmld" TargetMode="Externa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diagramColors" Target="../diagrams/colors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4D4ABE9-791E-4424-BB66-1680953F9BDB}"/>
              </a:ext>
            </a:extLst>
          </p:cNvPr>
          <p:cNvSpPr txBox="1"/>
          <p:nvPr/>
        </p:nvSpPr>
        <p:spPr>
          <a:xfrm>
            <a:off x="576329" y="425003"/>
            <a:ext cx="6619741" cy="1107996"/>
          </a:xfrm>
          <a:prstGeom prst="rect">
            <a:avLst/>
          </a:prstGeom>
          <a:noFill/>
        </p:spPr>
        <p:txBody>
          <a:bodyPr wrap="square" rtlCol="0">
            <a:spAutoFit/>
          </a:bodyPr>
          <a:lstStyle/>
          <a:p>
            <a:pPr algn="ctr"/>
            <a:r>
              <a:rPr lang="en-US" sz="2800" b="1" dirty="0">
                <a:solidFill>
                  <a:schemeClr val="bg1"/>
                </a:solidFill>
                <a:latin typeface="Verdana"/>
                <a:ea typeface="+mn-lt"/>
              </a:rPr>
              <a:t>Charge Nurse Lead Workshop</a:t>
            </a:r>
            <a:endParaRPr lang="en-US" sz="4400" dirty="0">
              <a:solidFill>
                <a:schemeClr val="bg1"/>
              </a:solidFill>
            </a:endParaRPr>
          </a:p>
          <a:p>
            <a:pPr algn="ctr"/>
            <a:endParaRPr lang="en-US" sz="3800" dirty="0">
              <a:solidFill>
                <a:schemeClr val="bg1"/>
              </a:solidFill>
              <a:latin typeface="Verdana" panose="020B0604030504040204" pitchFamily="34" charset="0"/>
              <a:ea typeface="Verdana" panose="020B0604030504040204" pitchFamily="34" charset="0"/>
            </a:endParaRPr>
          </a:p>
        </p:txBody>
      </p:sp>
      <p:sp>
        <p:nvSpPr>
          <p:cNvPr id="4" name="TextBox 3">
            <a:extLst>
              <a:ext uri="{FF2B5EF4-FFF2-40B4-BE49-F238E27FC236}">
                <a16:creationId xmlns:a16="http://schemas.microsoft.com/office/drawing/2014/main" id="{5A85724F-B69D-4E57-8759-75BFD05A246F}"/>
              </a:ext>
            </a:extLst>
          </p:cNvPr>
          <p:cNvSpPr txBox="1"/>
          <p:nvPr/>
        </p:nvSpPr>
        <p:spPr>
          <a:xfrm>
            <a:off x="2268677" y="1073962"/>
            <a:ext cx="3352800" cy="369332"/>
          </a:xfrm>
          <a:prstGeom prst="rect">
            <a:avLst/>
          </a:prstGeom>
          <a:noFill/>
        </p:spPr>
        <p:txBody>
          <a:bodyPr wrap="square" rtlCol="0">
            <a:spAutoFit/>
          </a:bodyPr>
          <a:lstStyle/>
          <a:p>
            <a:r>
              <a:rPr lang="en-US" dirty="0">
                <a:solidFill>
                  <a:schemeClr val="bg1"/>
                </a:solidFill>
              </a:rPr>
              <a:t>Multiple Dates |  Virtual - Zoom</a:t>
            </a:r>
          </a:p>
        </p:txBody>
      </p:sp>
      <p:sp>
        <p:nvSpPr>
          <p:cNvPr id="11" name="TextBox 10">
            <a:extLst>
              <a:ext uri="{FF2B5EF4-FFF2-40B4-BE49-F238E27FC236}">
                <a16:creationId xmlns:a16="http://schemas.microsoft.com/office/drawing/2014/main" id="{DA8BE49E-FC10-4C79-8896-944EDFA2D143}"/>
              </a:ext>
            </a:extLst>
          </p:cNvPr>
          <p:cNvSpPr txBox="1"/>
          <p:nvPr/>
        </p:nvSpPr>
        <p:spPr>
          <a:xfrm>
            <a:off x="148568" y="9689068"/>
            <a:ext cx="6954165" cy="369332"/>
          </a:xfrm>
          <a:prstGeom prst="rect">
            <a:avLst/>
          </a:prstGeom>
          <a:noFill/>
        </p:spPr>
        <p:txBody>
          <a:bodyPr wrap="square" rtlCol="0">
            <a:spAutoFit/>
          </a:bodyPr>
          <a:lstStyle/>
          <a:p>
            <a:r>
              <a:rPr lang="en-US" sz="900" dirty="0">
                <a:latin typeface="Arial" charset="0"/>
                <a:ea typeface="Arial" charset="0"/>
                <a:cs typeface="Arial" charset="0"/>
              </a:rPr>
              <a:t>Created by </a:t>
            </a:r>
            <a:r>
              <a:rPr lang="en-US" sz="900" dirty="0">
                <a:solidFill>
                  <a:srgbClr val="FF3CE8"/>
                </a:solidFill>
                <a:latin typeface="Arial" charset="0"/>
                <a:ea typeface="Arial" charset="0"/>
                <a:cs typeface="Arial" charset="0"/>
              </a:rPr>
              <a:t>NEPD </a:t>
            </a:r>
            <a:r>
              <a:rPr lang="en-US" sz="900" dirty="0">
                <a:latin typeface="Arial" charset="0"/>
                <a:ea typeface="Arial" charset="0"/>
                <a:cs typeface="Arial" charset="0"/>
              </a:rPr>
              <a:t>Created </a:t>
            </a:r>
            <a:r>
              <a:rPr lang="en-US" sz="900" dirty="0">
                <a:solidFill>
                  <a:srgbClr val="FF3CE8"/>
                </a:solidFill>
                <a:latin typeface="Arial" charset="0"/>
                <a:ea typeface="Arial" charset="0"/>
                <a:cs typeface="Arial" charset="0"/>
              </a:rPr>
              <a:t>08/25/2023 </a:t>
            </a:r>
            <a:r>
              <a:rPr lang="en-US" sz="900" dirty="0">
                <a:latin typeface="Arial" charset="0"/>
                <a:ea typeface="Arial" charset="0"/>
                <a:cs typeface="Arial" charset="0"/>
              </a:rPr>
              <a:t> Revised </a:t>
            </a:r>
            <a:r>
              <a:rPr lang="en-US" sz="900" dirty="0">
                <a:solidFill>
                  <a:srgbClr val="FF3CE8"/>
                </a:solidFill>
                <a:latin typeface="Arial" charset="0"/>
                <a:ea typeface="Arial" charset="0"/>
                <a:cs typeface="Arial" charset="0"/>
              </a:rPr>
              <a:t>10/19/2023</a:t>
            </a:r>
            <a:r>
              <a:rPr lang="en-US" sz="900" dirty="0">
                <a:latin typeface="Arial" charset="0"/>
                <a:ea typeface="Arial" charset="0"/>
                <a:cs typeface="Arial" charset="0"/>
              </a:rPr>
              <a:t> Post until </a:t>
            </a:r>
            <a:r>
              <a:rPr lang="en-US" sz="900" dirty="0">
                <a:solidFill>
                  <a:srgbClr val="FF3CE8"/>
                </a:solidFill>
                <a:latin typeface="Arial" charset="0"/>
                <a:ea typeface="Arial" charset="0"/>
                <a:cs typeface="Arial" charset="0"/>
              </a:rPr>
              <a:t>12/31/2023</a:t>
            </a:r>
          </a:p>
          <a:p>
            <a:endParaRPr lang="en-US" sz="900" dirty="0">
              <a:latin typeface="Arial" charset="0"/>
              <a:ea typeface="Arial" charset="0"/>
              <a:cs typeface="Arial" charset="0"/>
            </a:endParaRPr>
          </a:p>
        </p:txBody>
      </p:sp>
      <p:sp>
        <p:nvSpPr>
          <p:cNvPr id="9" name="TextBox 8">
            <a:extLst>
              <a:ext uri="{FF2B5EF4-FFF2-40B4-BE49-F238E27FC236}">
                <a16:creationId xmlns:a16="http://schemas.microsoft.com/office/drawing/2014/main" id="{F5F63C7A-FCF1-454D-A363-BA0F198CA5E6}"/>
              </a:ext>
            </a:extLst>
          </p:cNvPr>
          <p:cNvSpPr txBox="1"/>
          <p:nvPr/>
        </p:nvSpPr>
        <p:spPr>
          <a:xfrm>
            <a:off x="219170" y="1954214"/>
            <a:ext cx="7334057" cy="6555641"/>
          </a:xfrm>
          <a:prstGeom prst="rect">
            <a:avLst/>
          </a:prstGeom>
          <a:noFill/>
        </p:spPr>
        <p:txBody>
          <a:bodyPr wrap="square" rtlCol="0">
            <a:spAutoFit/>
          </a:bodyPr>
          <a:lstStyle/>
          <a:p>
            <a:pPr algn="ctr"/>
            <a:r>
              <a:rPr lang="en-US" sz="1200" b="1" baseline="0" dirty="0">
                <a:latin typeface="+mn-lt"/>
                <a:cs typeface="Arial" panose="020B0604020202020204" pitchFamily="34" charset="0"/>
              </a:rPr>
              <a:t>This is a Charge Nurse Lead Workshop created for new Charge Nurses and Lead and Charge Nurses and leads looking for a refresher. The course contains education on the objectives listed below. It is a blended course with both an eLearning pre-requisite and virtual live course.</a:t>
            </a:r>
          </a:p>
          <a:p>
            <a:endParaRPr lang="en-US" sz="1200" b="1" dirty="0">
              <a:cs typeface="Arial" panose="020B0604020202020204" pitchFamily="34" charset="0"/>
            </a:endParaRPr>
          </a:p>
          <a:p>
            <a:r>
              <a:rPr lang="en-US" sz="1200" b="1" baseline="0" dirty="0">
                <a:latin typeface="+mn-lt"/>
                <a:cs typeface="Arial" panose="020B0604020202020204" pitchFamily="34" charset="0"/>
              </a:rPr>
              <a:t>Speaker(s): </a:t>
            </a:r>
          </a:p>
          <a:p>
            <a:r>
              <a:rPr lang="en-US" sz="1200" dirty="0">
                <a:latin typeface="+mn-lt"/>
                <a:ea typeface="Arial" charset="0"/>
                <a:cs typeface="Arial" panose="020B0604020202020204" pitchFamily="34" charset="0"/>
              </a:rPr>
              <a:t>Percy Ittickathra MSN, RN-BC, Patti Stockhausen MSN RN-BC, Nicole Guyer MSN, RN, PCCN, Megan Suszek MSN, RN, Anne Kuklinski RN, BS, CCRN, </a:t>
            </a:r>
            <a:r>
              <a:rPr lang="sv-SE" sz="1200" dirty="0">
                <a:latin typeface="+mn-lt"/>
                <a:ea typeface="Arial" charset="0"/>
                <a:cs typeface="Arial" panose="020B0604020202020204" pitchFamily="34" charset="0"/>
              </a:rPr>
              <a:t>Melissa Oberle DNP, RN, OCN, Jordan Melton MSN, RN, Jennifer Franzen MSN, RN, Mandy Walter </a:t>
            </a:r>
            <a:r>
              <a:rPr lang="en-US" sz="1200" dirty="0">
                <a:effectLst/>
                <a:latin typeface="+mn-lt"/>
                <a:ea typeface="Calibri" panose="020F0502020204030204" pitchFamily="34" charset="0"/>
                <a:cs typeface="Arial" panose="020B0604020202020204" pitchFamily="34" charset="0"/>
              </a:rPr>
              <a:t>MSN BSN RN NPD-BC WHNP-BC, Jenn Hunter MSN, RN, Rebecca Eberhardt MSN, RNC-MNN, NPD-BC, Sarah Lehman MSN, RN AMB-BC, Heather Selk BSN,RN, Amy Stigler BSN, RN, RNC-NIC, Grace Walls MSN</a:t>
            </a:r>
            <a:r>
              <a:rPr lang="en-US" sz="1200" dirty="0">
                <a:solidFill>
                  <a:srgbClr val="000000"/>
                </a:solidFill>
                <a:effectLst/>
                <a:latin typeface="+mn-lt"/>
                <a:ea typeface="Calibri" panose="020F0502020204030204" pitchFamily="34" charset="0"/>
                <a:cs typeface="Arial" panose="020B0604020202020204" pitchFamily="34" charset="0"/>
              </a:rPr>
              <a:t>, RN</a:t>
            </a:r>
            <a:endParaRPr lang="en-US" sz="1200" b="1" baseline="0" dirty="0">
              <a:latin typeface="+mn-lt"/>
              <a:cs typeface="Arial" panose="020B0604020202020204" pitchFamily="34" charset="0"/>
            </a:endParaRPr>
          </a:p>
          <a:p>
            <a:endParaRPr lang="en-US" sz="1200" b="1" baseline="0" dirty="0">
              <a:latin typeface="+mn-lt"/>
              <a:cs typeface="Arial" panose="020B0604020202020204" pitchFamily="34" charset="0"/>
            </a:endParaRPr>
          </a:p>
          <a:p>
            <a:r>
              <a:rPr lang="en-US" sz="1200" b="1" baseline="0" dirty="0">
                <a:latin typeface="+mn-lt"/>
                <a:cs typeface="Arial" panose="020B0604020202020204" pitchFamily="34" charset="0"/>
              </a:rPr>
              <a:t>Objectives: ​​</a:t>
            </a:r>
          </a:p>
          <a:p>
            <a:pPr marL="171450" indent="-171450" algn="l">
              <a:buFont typeface="Arial" panose="020B0604020202020204" pitchFamily="34" charset="0"/>
              <a:buChar char="•"/>
            </a:pPr>
            <a:r>
              <a:rPr lang="en-US" sz="1200" dirty="0">
                <a:solidFill>
                  <a:srgbClr val="242424"/>
                </a:solidFill>
                <a:effectLst/>
                <a:latin typeface="-apple-system"/>
              </a:rPr>
              <a:t>Identify characteristics of an effective charge nurse/lead</a:t>
            </a:r>
          </a:p>
          <a:p>
            <a:pPr marL="171450" indent="-171450" algn="l">
              <a:buFont typeface="Arial" panose="020B0604020202020204" pitchFamily="34" charset="0"/>
              <a:buChar char="•"/>
            </a:pPr>
            <a:r>
              <a:rPr lang="en-US" sz="1200" dirty="0">
                <a:solidFill>
                  <a:srgbClr val="242424"/>
                </a:solidFill>
                <a:effectLst/>
                <a:latin typeface="-apple-system"/>
              </a:rPr>
              <a:t>Utilize the tools to provide feedback</a:t>
            </a:r>
          </a:p>
          <a:p>
            <a:pPr marL="171450" indent="-171450" algn="l">
              <a:buFont typeface="Arial" panose="020B0604020202020204" pitchFamily="34" charset="0"/>
              <a:buChar char="•"/>
            </a:pPr>
            <a:r>
              <a:rPr lang="en-US" sz="1200" dirty="0">
                <a:solidFill>
                  <a:srgbClr val="242424"/>
                </a:solidFill>
                <a:effectLst/>
                <a:latin typeface="-apple-system"/>
              </a:rPr>
              <a:t>Identify the role of a charge nurse/lead in diversity, equity, and inclusion in the unit.</a:t>
            </a:r>
          </a:p>
          <a:p>
            <a:pPr marL="171450" indent="-171450" algn="l">
              <a:buFont typeface="Arial" panose="020B0604020202020204" pitchFamily="34" charset="0"/>
              <a:buChar char="•"/>
            </a:pPr>
            <a:r>
              <a:rPr lang="en-US" sz="1200" dirty="0">
                <a:solidFill>
                  <a:srgbClr val="242424"/>
                </a:solidFill>
                <a:effectLst/>
                <a:latin typeface="-apple-system"/>
              </a:rPr>
              <a:t>Know how to access the AAH Nursing Hub at least once and navigate to the front page and practice section.</a:t>
            </a:r>
          </a:p>
          <a:p>
            <a:pPr marL="171450" indent="-171450" algn="l">
              <a:buFont typeface="Arial" panose="020B0604020202020204" pitchFamily="34" charset="0"/>
              <a:buChar char="•"/>
            </a:pPr>
            <a:r>
              <a:rPr lang="en-US" sz="1200" dirty="0">
                <a:solidFill>
                  <a:srgbClr val="242424"/>
                </a:solidFill>
                <a:effectLst/>
                <a:latin typeface="-apple-system"/>
              </a:rPr>
              <a:t>Understand the charge nurse/leads’ position as a role model in service recovery and managing challenging behaviors</a:t>
            </a:r>
          </a:p>
          <a:p>
            <a:pPr marL="171450" indent="-171450" algn="l">
              <a:buFont typeface="Arial" panose="020B0604020202020204" pitchFamily="34" charset="0"/>
              <a:buChar char="•"/>
            </a:pPr>
            <a:r>
              <a:rPr lang="en-US" sz="1200" dirty="0">
                <a:solidFill>
                  <a:srgbClr val="242424"/>
                </a:solidFill>
                <a:effectLst/>
                <a:latin typeface="-apple-system"/>
              </a:rPr>
              <a:t>Identify at least 1 new strategy for effective unit/department staffing coordination</a:t>
            </a:r>
          </a:p>
          <a:p>
            <a:endParaRPr lang="en-US" sz="1800" baseline="0" dirty="0">
              <a:latin typeface="+mn-lt"/>
              <a:cs typeface="Arial" panose="020B0604020202020204" pitchFamily="34" charset="0"/>
            </a:endParaRPr>
          </a:p>
          <a:p>
            <a:r>
              <a:rPr lang="en-US" sz="1200" b="1" baseline="0" dirty="0">
                <a:latin typeface="+mn-lt"/>
                <a:cs typeface="Arial" panose="020B0604020202020204" pitchFamily="34" charset="0"/>
              </a:rPr>
              <a:t>Target Audience:​ </a:t>
            </a:r>
            <a:r>
              <a:rPr lang="en-US" sz="1200" dirty="0">
                <a:latin typeface="+mn-lt"/>
                <a:cs typeface="Arial" panose="020B0604020202020204" pitchFamily="34" charset="0"/>
              </a:rPr>
              <a:t>New Charge Nurses and Leads &amp; Charge Nurses and Leads looking for a refresher</a:t>
            </a:r>
            <a:endParaRPr lang="en-US" sz="1200" b="1" baseline="0" dirty="0">
              <a:latin typeface="+mn-lt"/>
              <a:cs typeface="Arial" panose="020B0604020202020204" pitchFamily="34" charset="0"/>
            </a:endParaRPr>
          </a:p>
          <a:p>
            <a:endParaRPr lang="en-US" sz="1200" b="1" baseline="0" dirty="0">
              <a:latin typeface="+mn-lt"/>
              <a:cs typeface="Arial" panose="020B0604020202020204" pitchFamily="34" charset="0"/>
            </a:endParaRPr>
          </a:p>
          <a:p>
            <a:r>
              <a:rPr lang="en-US" sz="1200" b="1" dirty="0">
                <a:latin typeface="+mn-lt"/>
                <a:cs typeface="Arial" panose="020B0604020202020204" pitchFamily="34" charset="0"/>
              </a:rPr>
              <a:t>Registration (if applicable): </a:t>
            </a:r>
            <a:endParaRPr lang="en-US" sz="1200" b="1" baseline="0" dirty="0">
              <a:latin typeface="+mn-lt"/>
              <a:cs typeface="Arial" panose="020B0604020202020204" pitchFamily="34" charset="0"/>
            </a:endParaRPr>
          </a:p>
          <a:p>
            <a:pPr marL="171450" marR="0" lvl="0" indent="-171450" defTabSz="855852"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1" i="0" u="sng" strike="noStrike" kern="1200" cap="none" spc="0" normalizeH="0" baseline="0" noProof="0" dirty="0">
                <a:ln>
                  <a:noFill/>
                </a:ln>
                <a:solidFill>
                  <a:prstClr val="black"/>
                </a:solidFill>
                <a:effectLst/>
                <a:uLnTx/>
                <a:uFillTx/>
                <a:latin typeface="+mn-lt"/>
                <a:ea typeface="Arial" charset="0"/>
                <a:cs typeface="Arial" panose="020B0604020202020204" pitchFamily="34" charset="0"/>
              </a:rPr>
              <a:t>Pre-requisite</a:t>
            </a:r>
            <a:r>
              <a:rPr kumimoji="0" lang="en-US" sz="1200" b="1" i="0" u="none" strike="noStrike" kern="1200" cap="none" spc="0" normalizeH="0" baseline="0" noProof="0" dirty="0">
                <a:ln>
                  <a:noFill/>
                </a:ln>
                <a:solidFill>
                  <a:prstClr val="black"/>
                </a:solidFill>
                <a:effectLst/>
                <a:uLnTx/>
                <a:uFillTx/>
                <a:latin typeface="+mn-lt"/>
                <a:ea typeface="Arial" charset="0"/>
                <a:cs typeface="Arial" panose="020B0604020202020204" pitchFamily="34" charset="0"/>
              </a:rPr>
              <a:t>: </a:t>
            </a:r>
            <a:r>
              <a:rPr kumimoji="0" lang="en-US" sz="1200" b="0" i="0" u="none" strike="noStrike" kern="1200" cap="none" spc="0" normalizeH="0" baseline="0" noProof="0" dirty="0">
                <a:ln>
                  <a:noFill/>
                </a:ln>
                <a:solidFill>
                  <a:prstClr val="black"/>
                </a:solidFill>
                <a:effectLst/>
                <a:uLnTx/>
                <a:uFillTx/>
                <a:latin typeface="+mn-lt"/>
                <a:ea typeface="Arial" charset="0"/>
                <a:cs typeface="Arial" panose="020B0604020202020204" pitchFamily="34" charset="0"/>
              </a:rPr>
              <a:t>Complete Charge Nurse Workshop digital course prior to coming to the virtual workshop (Search for Charge Nurse Workshop or click on the link </a:t>
            </a:r>
            <a:r>
              <a:rPr kumimoji="0" lang="en-US" sz="1200" b="0" i="0" u="none" strike="noStrike" kern="1200" cap="none" spc="0" normalizeH="0" baseline="0" noProof="0" dirty="0">
                <a:ln>
                  <a:noFill/>
                </a:ln>
                <a:solidFill>
                  <a:prstClr val="black"/>
                </a:solidFill>
                <a:effectLst/>
                <a:uLnTx/>
                <a:uFillTx/>
                <a:latin typeface="+mn-lt"/>
                <a:ea typeface="Arial" charset="0"/>
                <a:cs typeface="Arial" panose="020B0604020202020204" pitchFamily="34" charset="0"/>
                <a:hlinkClick r:id="rId3"/>
              </a:rPr>
              <a:t>HERE</a:t>
            </a:r>
            <a:r>
              <a:rPr kumimoji="0" lang="en-US" sz="1200" b="0" i="0" u="none" strike="noStrike" kern="1200" cap="none" spc="0" normalizeH="0" baseline="0" noProof="0" dirty="0">
                <a:ln>
                  <a:noFill/>
                </a:ln>
                <a:solidFill>
                  <a:prstClr val="black"/>
                </a:solidFill>
                <a:effectLst/>
                <a:uLnTx/>
                <a:uFillTx/>
                <a:latin typeface="+mn-lt"/>
                <a:ea typeface="Arial" charset="0"/>
                <a:cs typeface="Arial" panose="020B0604020202020204" pitchFamily="34" charset="0"/>
              </a:rPr>
              <a:t>). </a:t>
            </a:r>
          </a:p>
          <a:p>
            <a:pPr marL="628650" lvl="1" indent="-171450" defTabSz="855852">
              <a:buFont typeface="Arial" panose="020B0604020202020204" pitchFamily="34" charset="0"/>
              <a:buChar char="•"/>
              <a:defRPr/>
            </a:pPr>
            <a:r>
              <a:rPr kumimoji="0" lang="en-US" sz="1200" b="0" i="0" u="none" strike="noStrike" kern="1200" cap="none" spc="0" normalizeH="0" baseline="0" noProof="0" dirty="0">
                <a:ln>
                  <a:noFill/>
                </a:ln>
                <a:solidFill>
                  <a:prstClr val="black"/>
                </a:solidFill>
                <a:effectLst/>
                <a:uLnTx/>
                <a:uFillTx/>
                <a:latin typeface="+mn-lt"/>
                <a:ea typeface="Arial" charset="0"/>
                <a:cs typeface="Arial" panose="020B0604020202020204" pitchFamily="34" charset="0"/>
              </a:rPr>
              <a:t>Contact Hours: 0.5 </a:t>
            </a:r>
            <a:r>
              <a:rPr kumimoji="0" lang="en-US" sz="1200" b="0" i="0" u="none" strike="noStrike" kern="1200" cap="none" spc="0" normalizeH="0" baseline="0" noProof="0" dirty="0" err="1">
                <a:ln>
                  <a:noFill/>
                </a:ln>
                <a:solidFill>
                  <a:prstClr val="black"/>
                </a:solidFill>
                <a:effectLst/>
                <a:uLnTx/>
                <a:uFillTx/>
                <a:latin typeface="+mn-lt"/>
                <a:ea typeface="Arial" charset="0"/>
                <a:cs typeface="Arial" panose="020B0604020202020204" pitchFamily="34" charset="0"/>
              </a:rPr>
              <a:t>hrs</a:t>
            </a:r>
            <a:endParaRPr kumimoji="0" lang="en-US" sz="1200" b="0" i="0" u="none" strike="noStrike" kern="1200" cap="none" spc="0" normalizeH="0" baseline="0" noProof="0" dirty="0">
              <a:ln>
                <a:noFill/>
              </a:ln>
              <a:solidFill>
                <a:prstClr val="black"/>
              </a:solidFill>
              <a:effectLst/>
              <a:uLnTx/>
              <a:uFillTx/>
              <a:latin typeface="+mn-lt"/>
              <a:ea typeface="+mn-ea"/>
              <a:cs typeface="Arial" panose="020B0604020202020204" pitchFamily="34" charset="0"/>
            </a:endParaRPr>
          </a:p>
          <a:p>
            <a:pPr marL="171450" marR="0" lvl="0" indent="-171450" defTabSz="85585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200" b="0" i="0" u="none" strike="noStrike" kern="1200" cap="none" spc="0" normalizeH="0" baseline="0" noProof="0" dirty="0">
              <a:ln>
                <a:noFill/>
              </a:ln>
              <a:solidFill>
                <a:prstClr val="black"/>
              </a:solidFill>
              <a:effectLst/>
              <a:uLnTx/>
              <a:uFillTx/>
              <a:latin typeface="+mn-lt"/>
              <a:ea typeface="+mn-ea"/>
              <a:cs typeface="Arial" panose="020B0604020202020204" pitchFamily="34" charset="0"/>
            </a:endParaRPr>
          </a:p>
          <a:p>
            <a:pPr marL="171450" marR="0" lvl="0" indent="-171450" defTabSz="855852"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1" i="0" u="sng" strike="noStrike" kern="1200" cap="none" spc="0" normalizeH="0" baseline="0" noProof="0" dirty="0">
                <a:ln>
                  <a:noFill/>
                </a:ln>
                <a:solidFill>
                  <a:prstClr val="black"/>
                </a:solidFill>
                <a:effectLst/>
                <a:uLnTx/>
                <a:uFillTx/>
                <a:latin typeface="+mn-lt"/>
                <a:ea typeface="Arial" charset="0"/>
                <a:cs typeface="Arial" panose="020B0604020202020204" pitchFamily="34" charset="0"/>
              </a:rPr>
              <a:t>Virtual Workshop</a:t>
            </a:r>
            <a:r>
              <a:rPr kumimoji="0" lang="en-US" sz="1200" b="1" i="0" u="none" strike="noStrike" kern="1200" cap="none" spc="0" normalizeH="0" baseline="0" noProof="0" dirty="0">
                <a:ln>
                  <a:noFill/>
                </a:ln>
                <a:solidFill>
                  <a:prstClr val="black"/>
                </a:solidFill>
                <a:effectLst/>
                <a:uLnTx/>
                <a:uFillTx/>
                <a:latin typeface="+mn-lt"/>
                <a:ea typeface="Arial" charset="0"/>
                <a:cs typeface="Arial" panose="020B0604020202020204" pitchFamily="34" charset="0"/>
              </a:rPr>
              <a:t>: </a:t>
            </a:r>
            <a:r>
              <a:rPr kumimoji="0" lang="en-US" sz="1200" b="0" i="0" u="none" strike="noStrike" kern="1200" cap="none" spc="0" normalizeH="0" baseline="0" noProof="0" dirty="0">
                <a:ln>
                  <a:noFill/>
                </a:ln>
                <a:solidFill>
                  <a:prstClr val="black"/>
                </a:solidFill>
                <a:effectLst/>
                <a:uLnTx/>
                <a:uFillTx/>
                <a:latin typeface="+mn-lt"/>
                <a:ea typeface="Arial" charset="0"/>
                <a:cs typeface="Arial" panose="020B0604020202020204" pitchFamily="34" charset="0"/>
              </a:rPr>
              <a:t>Enroll in Workday by searching AAH Charge Nurse/Lead Workshop or clicking on the link </a:t>
            </a:r>
            <a:r>
              <a:rPr kumimoji="0" lang="en-US" sz="1200" b="0" i="0" u="none" strike="noStrike" kern="1200" cap="none" spc="0" normalizeH="0" baseline="0" noProof="0" dirty="0">
                <a:ln>
                  <a:noFill/>
                </a:ln>
                <a:solidFill>
                  <a:prstClr val="black"/>
                </a:solidFill>
                <a:effectLst/>
                <a:uLnTx/>
                <a:uFillTx/>
                <a:latin typeface="+mn-lt"/>
                <a:ea typeface="Arial" charset="0"/>
                <a:cs typeface="Arial" panose="020B0604020202020204" pitchFamily="34" charset="0"/>
                <a:hlinkClick r:id="rId4"/>
              </a:rPr>
              <a:t>HERE</a:t>
            </a:r>
            <a:r>
              <a:rPr kumimoji="0" lang="en-US" sz="1200" b="0" i="0" u="none" strike="noStrike" kern="1200" cap="none" spc="0" normalizeH="0" baseline="0" noProof="0" dirty="0">
                <a:ln>
                  <a:noFill/>
                </a:ln>
                <a:solidFill>
                  <a:prstClr val="black"/>
                </a:solidFill>
                <a:effectLst/>
                <a:uLnTx/>
                <a:uFillTx/>
                <a:latin typeface="+mn-lt"/>
                <a:ea typeface="Arial" charset="0"/>
                <a:cs typeface="Arial" panose="020B0604020202020204" pitchFamily="34" charset="0"/>
              </a:rPr>
              <a:t>.</a:t>
            </a:r>
          </a:p>
          <a:p>
            <a:pPr marL="628650" lvl="1" indent="-171450" defTabSz="855852">
              <a:buFont typeface="Arial" panose="020B0604020202020204" pitchFamily="34" charset="0"/>
              <a:buChar char="•"/>
              <a:defRPr/>
            </a:pPr>
            <a:r>
              <a:rPr lang="en-US" sz="1200" dirty="0">
                <a:solidFill>
                  <a:prstClr val="black"/>
                </a:solidFill>
                <a:ea typeface="Arial" charset="0"/>
                <a:cs typeface="Arial" panose="020B0604020202020204" pitchFamily="34" charset="0"/>
              </a:rPr>
              <a:t>Contact Hours: 3.5 </a:t>
            </a:r>
            <a:r>
              <a:rPr lang="en-US" sz="1200" dirty="0" err="1">
                <a:solidFill>
                  <a:prstClr val="black"/>
                </a:solidFill>
                <a:ea typeface="Arial" charset="0"/>
                <a:cs typeface="Arial" panose="020B0604020202020204" pitchFamily="34" charset="0"/>
              </a:rPr>
              <a:t>hrs</a:t>
            </a:r>
            <a:r>
              <a:rPr lang="en-US" sz="1200" dirty="0">
                <a:solidFill>
                  <a:prstClr val="black"/>
                </a:solidFill>
                <a:ea typeface="Arial" charset="0"/>
                <a:cs typeface="Arial" panose="020B0604020202020204" pitchFamily="34" charset="0"/>
              </a:rPr>
              <a:t> </a:t>
            </a:r>
            <a:endParaRPr kumimoji="0" lang="en-US" sz="1200" b="0" i="0" u="none" strike="noStrike" kern="1200" cap="none" spc="0" normalizeH="0" baseline="0" noProof="0" dirty="0">
              <a:ln>
                <a:noFill/>
              </a:ln>
              <a:solidFill>
                <a:prstClr val="black"/>
              </a:solidFill>
              <a:effectLst/>
              <a:uLnTx/>
              <a:uFillTx/>
              <a:latin typeface="+mn-lt"/>
              <a:ea typeface="Arial" charset="0"/>
              <a:cs typeface="Arial" panose="020B0604020202020204" pitchFamily="34" charset="0"/>
            </a:endParaRPr>
          </a:p>
          <a:p>
            <a:pPr marL="0" marR="0" lvl="0" indent="0" algn="ctr" defTabSz="855852" rtl="0" eaLnBrk="1" fontAlgn="auto" latinLnBrk="0" hangingPunct="1">
              <a:lnSpc>
                <a:spcPct val="100000"/>
              </a:lnSpc>
              <a:spcBef>
                <a:spcPts val="0"/>
              </a:spcBef>
              <a:spcAft>
                <a:spcPts val="0"/>
              </a:spcAft>
              <a:buClrTx/>
              <a:buSzTx/>
              <a:buFontTx/>
              <a:buNone/>
              <a:tabLst/>
              <a:defRPr/>
            </a:pPr>
            <a:endParaRPr lang="en-US" sz="1200" baseline="0" dirty="0">
              <a:latin typeface="+mn-lt"/>
              <a:cs typeface="Arial" panose="020B0604020202020204" pitchFamily="34" charset="0"/>
            </a:endParaRPr>
          </a:p>
          <a:p>
            <a:r>
              <a:rPr lang="en-US" sz="1200" b="1" baseline="0" dirty="0">
                <a:latin typeface="+mn-lt"/>
                <a:cs typeface="Arial" panose="020B0604020202020204" pitchFamily="34" charset="0"/>
              </a:rPr>
              <a:t>Commercial Support: </a:t>
            </a:r>
            <a:r>
              <a:rPr lang="en-US" sz="1200" baseline="0" dirty="0">
                <a:latin typeface="+mn-lt"/>
                <a:cs typeface="Arial" panose="020B0604020202020204" pitchFamily="34" charset="0"/>
              </a:rPr>
              <a:t>None</a:t>
            </a:r>
          </a:p>
          <a:p>
            <a:endParaRPr lang="en-US" sz="1200" b="1" baseline="0" dirty="0">
              <a:latin typeface="+mn-lt"/>
              <a:cs typeface="Arial" panose="020B0604020202020204" pitchFamily="34" charset="0"/>
            </a:endParaRPr>
          </a:p>
          <a:p>
            <a:endParaRPr lang="en-US" dirty="0"/>
          </a:p>
        </p:txBody>
      </p:sp>
    </p:spTree>
    <p:extLst>
      <p:ext uri="{BB962C8B-B14F-4D97-AF65-F5344CB8AC3E}">
        <p14:creationId xmlns:p14="http://schemas.microsoft.com/office/powerpoint/2010/main" val="290079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4D4ABE9-791E-4424-BB66-1680953F9BDB}"/>
              </a:ext>
            </a:extLst>
          </p:cNvPr>
          <p:cNvSpPr txBox="1"/>
          <p:nvPr/>
        </p:nvSpPr>
        <p:spPr>
          <a:xfrm>
            <a:off x="576329" y="425003"/>
            <a:ext cx="6619741" cy="1107996"/>
          </a:xfrm>
          <a:prstGeom prst="rect">
            <a:avLst/>
          </a:prstGeom>
          <a:noFill/>
        </p:spPr>
        <p:txBody>
          <a:bodyPr wrap="square" rtlCol="0">
            <a:spAutoFit/>
          </a:bodyPr>
          <a:lstStyle/>
          <a:p>
            <a:pPr algn="ctr"/>
            <a:r>
              <a:rPr lang="en-US" sz="2800" b="1">
                <a:solidFill>
                  <a:schemeClr val="bg1"/>
                </a:solidFill>
                <a:latin typeface="Verdana"/>
                <a:ea typeface="+mn-lt"/>
              </a:rPr>
              <a:t>Charge Nurse Lead </a:t>
            </a:r>
            <a:r>
              <a:rPr lang="en-US" sz="2800" b="1" dirty="0">
                <a:solidFill>
                  <a:schemeClr val="bg1"/>
                </a:solidFill>
                <a:latin typeface="Verdana"/>
                <a:ea typeface="+mn-lt"/>
              </a:rPr>
              <a:t>Workshop</a:t>
            </a:r>
            <a:endParaRPr lang="en-US" sz="4400" dirty="0">
              <a:solidFill>
                <a:schemeClr val="bg1"/>
              </a:solidFill>
            </a:endParaRPr>
          </a:p>
          <a:p>
            <a:pPr algn="ctr"/>
            <a:endParaRPr lang="en-US" sz="3800" dirty="0">
              <a:solidFill>
                <a:schemeClr val="bg1"/>
              </a:solidFill>
              <a:latin typeface="Verdana" panose="020B0604030504040204" pitchFamily="34" charset="0"/>
              <a:ea typeface="Verdana" panose="020B0604030504040204" pitchFamily="34" charset="0"/>
            </a:endParaRPr>
          </a:p>
        </p:txBody>
      </p:sp>
      <p:sp>
        <p:nvSpPr>
          <p:cNvPr id="4" name="TextBox 3">
            <a:extLst>
              <a:ext uri="{FF2B5EF4-FFF2-40B4-BE49-F238E27FC236}">
                <a16:creationId xmlns:a16="http://schemas.microsoft.com/office/drawing/2014/main" id="{5A85724F-B69D-4E57-8759-75BFD05A246F}"/>
              </a:ext>
            </a:extLst>
          </p:cNvPr>
          <p:cNvSpPr txBox="1"/>
          <p:nvPr/>
        </p:nvSpPr>
        <p:spPr>
          <a:xfrm>
            <a:off x="2268677" y="1073962"/>
            <a:ext cx="3352800" cy="369332"/>
          </a:xfrm>
          <a:prstGeom prst="rect">
            <a:avLst/>
          </a:prstGeom>
          <a:noFill/>
        </p:spPr>
        <p:txBody>
          <a:bodyPr wrap="square" rtlCol="0">
            <a:spAutoFit/>
          </a:bodyPr>
          <a:lstStyle/>
          <a:p>
            <a:r>
              <a:rPr lang="en-US" dirty="0">
                <a:solidFill>
                  <a:schemeClr val="bg1"/>
                </a:solidFill>
              </a:rPr>
              <a:t>Multiple Dates |  Virtual - Zoom</a:t>
            </a:r>
          </a:p>
        </p:txBody>
      </p:sp>
      <p:pic>
        <p:nvPicPr>
          <p:cNvPr id="10" name="Picture 10" descr="A picture containing application&#10;&#10;Description automatically generated">
            <a:extLst>
              <a:ext uri="{FF2B5EF4-FFF2-40B4-BE49-F238E27FC236}">
                <a16:creationId xmlns:a16="http://schemas.microsoft.com/office/drawing/2014/main" id="{B4648B0C-BDE9-2063-96E0-1D8A18653F15}"/>
              </a:ext>
            </a:extLst>
          </p:cNvPr>
          <p:cNvPicPr>
            <a:picLocks noChangeAspect="1"/>
          </p:cNvPicPr>
          <p:nvPr/>
        </p:nvPicPr>
        <p:blipFill>
          <a:blip r:embed="rId3"/>
          <a:stretch>
            <a:fillRect/>
          </a:stretch>
        </p:blipFill>
        <p:spPr>
          <a:xfrm>
            <a:off x="447333" y="5618018"/>
            <a:ext cx="1075691" cy="762000"/>
          </a:xfrm>
          <a:prstGeom prst="rect">
            <a:avLst/>
          </a:prstGeom>
        </p:spPr>
      </p:pic>
      <p:sp>
        <p:nvSpPr>
          <p:cNvPr id="11" name="TextBox 10">
            <a:extLst>
              <a:ext uri="{FF2B5EF4-FFF2-40B4-BE49-F238E27FC236}">
                <a16:creationId xmlns:a16="http://schemas.microsoft.com/office/drawing/2014/main" id="{DA8BE49E-FC10-4C79-8896-944EDFA2D143}"/>
              </a:ext>
            </a:extLst>
          </p:cNvPr>
          <p:cNvSpPr txBox="1"/>
          <p:nvPr/>
        </p:nvSpPr>
        <p:spPr>
          <a:xfrm>
            <a:off x="148568" y="9689068"/>
            <a:ext cx="6954165" cy="369332"/>
          </a:xfrm>
          <a:prstGeom prst="rect">
            <a:avLst/>
          </a:prstGeom>
          <a:noFill/>
        </p:spPr>
        <p:txBody>
          <a:bodyPr wrap="square" rtlCol="0">
            <a:spAutoFit/>
          </a:bodyPr>
          <a:lstStyle/>
          <a:p>
            <a:r>
              <a:rPr lang="en-US" sz="900" dirty="0">
                <a:latin typeface="Arial" charset="0"/>
                <a:ea typeface="Arial" charset="0"/>
                <a:cs typeface="Arial" charset="0"/>
              </a:rPr>
              <a:t>Created by </a:t>
            </a:r>
            <a:r>
              <a:rPr lang="en-US" sz="900" dirty="0">
                <a:solidFill>
                  <a:srgbClr val="FF3CE8"/>
                </a:solidFill>
                <a:latin typeface="Arial" charset="0"/>
                <a:ea typeface="Arial" charset="0"/>
                <a:cs typeface="Arial" charset="0"/>
              </a:rPr>
              <a:t>NEPD </a:t>
            </a:r>
            <a:r>
              <a:rPr lang="en-US" sz="900" dirty="0">
                <a:latin typeface="Arial" charset="0"/>
                <a:ea typeface="Arial" charset="0"/>
                <a:cs typeface="Arial" charset="0"/>
              </a:rPr>
              <a:t>Created </a:t>
            </a:r>
            <a:r>
              <a:rPr lang="en-US" sz="900" dirty="0">
                <a:solidFill>
                  <a:srgbClr val="FF3CE8"/>
                </a:solidFill>
                <a:latin typeface="Arial" charset="0"/>
                <a:ea typeface="Arial" charset="0"/>
                <a:cs typeface="Arial" charset="0"/>
              </a:rPr>
              <a:t>08/25/2023</a:t>
            </a:r>
            <a:r>
              <a:rPr lang="en-US" sz="900" dirty="0">
                <a:latin typeface="Arial" charset="0"/>
                <a:ea typeface="Arial" charset="0"/>
                <a:cs typeface="Arial" charset="0"/>
              </a:rPr>
              <a:t> Revised </a:t>
            </a:r>
            <a:r>
              <a:rPr lang="en-US" sz="900" dirty="0">
                <a:solidFill>
                  <a:srgbClr val="FF3CE8"/>
                </a:solidFill>
                <a:latin typeface="Arial" charset="0"/>
                <a:ea typeface="Arial" charset="0"/>
                <a:cs typeface="Arial" charset="0"/>
              </a:rPr>
              <a:t>10/19/2023</a:t>
            </a:r>
            <a:r>
              <a:rPr lang="en-US" sz="900" dirty="0">
                <a:latin typeface="Arial" charset="0"/>
                <a:ea typeface="Arial" charset="0"/>
                <a:cs typeface="Arial" charset="0"/>
              </a:rPr>
              <a:t> Post until </a:t>
            </a:r>
            <a:r>
              <a:rPr lang="en-US" sz="900" dirty="0">
                <a:solidFill>
                  <a:srgbClr val="FF3CE8"/>
                </a:solidFill>
                <a:latin typeface="Arial" charset="0"/>
                <a:ea typeface="Arial" charset="0"/>
                <a:cs typeface="Arial" charset="0"/>
              </a:rPr>
              <a:t>12/31/2023</a:t>
            </a:r>
          </a:p>
          <a:p>
            <a:endParaRPr lang="en-US" sz="900" dirty="0">
              <a:latin typeface="Arial" charset="0"/>
              <a:ea typeface="Arial" charset="0"/>
              <a:cs typeface="Arial" charset="0"/>
            </a:endParaRPr>
          </a:p>
        </p:txBody>
      </p:sp>
      <p:graphicFrame>
        <p:nvGraphicFramePr>
          <p:cNvPr id="8" name="Diagram 7">
            <a:extLst>
              <a:ext uri="{FF2B5EF4-FFF2-40B4-BE49-F238E27FC236}">
                <a16:creationId xmlns:a16="http://schemas.microsoft.com/office/drawing/2014/main" id="{9E58A6EC-631F-4A71-AAFE-8FEB198D49C9}"/>
              </a:ext>
            </a:extLst>
          </p:cNvPr>
          <p:cNvGraphicFramePr/>
          <p:nvPr>
            <p:extLst>
              <p:ext uri="{D42A27DB-BD31-4B8C-83A1-F6EECF244321}">
                <p14:modId xmlns:p14="http://schemas.microsoft.com/office/powerpoint/2010/main" val="3635906676"/>
              </p:ext>
            </p:extLst>
          </p:nvPr>
        </p:nvGraphicFramePr>
        <p:xfrm>
          <a:off x="317861" y="1535998"/>
          <a:ext cx="7136676" cy="408202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TextBox 6">
            <a:extLst>
              <a:ext uri="{FF2B5EF4-FFF2-40B4-BE49-F238E27FC236}">
                <a16:creationId xmlns:a16="http://schemas.microsoft.com/office/drawing/2014/main" id="{7AF4BB5C-0F40-493F-88F9-AC6A6A98EDEF}"/>
              </a:ext>
            </a:extLst>
          </p:cNvPr>
          <p:cNvSpPr txBox="1"/>
          <p:nvPr/>
        </p:nvSpPr>
        <p:spPr>
          <a:xfrm>
            <a:off x="317861" y="5285866"/>
            <a:ext cx="7136676" cy="2308324"/>
          </a:xfrm>
          <a:prstGeom prst="rect">
            <a:avLst/>
          </a:prstGeom>
          <a:noFill/>
        </p:spPr>
        <p:txBody>
          <a:bodyPr wrap="square" rtlCol="0">
            <a:spAutoFit/>
          </a:bodyPr>
          <a:lstStyle/>
          <a:p>
            <a:r>
              <a:rPr lang="en-US" sz="1200" b="1" dirty="0">
                <a:latin typeface="Verdana"/>
                <a:ea typeface="Verdana"/>
              </a:rPr>
              <a:t>Accreditation Statement: </a:t>
            </a:r>
          </a:p>
          <a:p>
            <a:pPr marL="1188720"/>
            <a:r>
              <a:rPr lang="en-US" sz="1200" dirty="0">
                <a:latin typeface="Verdana"/>
                <a:ea typeface="Verdana"/>
              </a:rPr>
              <a:t>In support of improving patient care, Advocate Aurora Health  is jointly accredited by the Accreditation Council for Continuing Medical Education (ACCME), the Accreditation Council for Pharmacy Education (ACPE), and the American Nurses Credentialing Center (ANCC), to provide continuing education for the healthcare team. </a:t>
            </a:r>
            <a:endParaRPr lang="en-US" sz="1200" dirty="0">
              <a:latin typeface="Verdana"/>
              <a:ea typeface="Verdana"/>
              <a:cs typeface="Calibri"/>
            </a:endParaRPr>
          </a:p>
          <a:p>
            <a:pPr marL="1258570"/>
            <a:endParaRPr lang="en-US" sz="1200" b="1" dirty="0">
              <a:latin typeface="Verdana"/>
              <a:ea typeface="Verdana"/>
            </a:endParaRPr>
          </a:p>
          <a:p>
            <a:r>
              <a:rPr lang="en-US" sz="1200" b="1" dirty="0">
                <a:latin typeface="Verdana"/>
                <a:ea typeface="Verdana"/>
              </a:rPr>
              <a:t>Credit Statement(s):</a:t>
            </a:r>
            <a:endParaRPr lang="en-US" sz="1200" dirty="0">
              <a:latin typeface="Verdana"/>
              <a:ea typeface="Verdana"/>
            </a:endParaRPr>
          </a:p>
          <a:p>
            <a:endParaRPr lang="en-US" sz="1200" dirty="0">
              <a:latin typeface="Verdana"/>
              <a:ea typeface="+mn-lt"/>
              <a:cs typeface="+mn-lt"/>
            </a:endParaRPr>
          </a:p>
          <a:p>
            <a:r>
              <a:rPr lang="en-US" sz="1200" dirty="0">
                <a:latin typeface="Verdana"/>
                <a:ea typeface="Verdana"/>
              </a:rPr>
              <a:t>American Nurses Credentialing Center (ANCC): Advocate Aurora Health designates this live activity for a maximum of 4.0 ANCC contact hours. Nurses should claim only the credit commensurate with the extent of their participation in the activity. </a:t>
            </a:r>
            <a:endParaRPr lang="en-US" sz="1200" dirty="0"/>
          </a:p>
        </p:txBody>
      </p:sp>
    </p:spTree>
    <p:extLst>
      <p:ext uri="{BB962C8B-B14F-4D97-AF65-F5344CB8AC3E}">
        <p14:creationId xmlns:p14="http://schemas.microsoft.com/office/powerpoint/2010/main" val="30228787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FAAE4B28C57B0459C62500FDB488146" ma:contentTypeVersion="13" ma:contentTypeDescription="Create a new document." ma:contentTypeScope="" ma:versionID="d738abe3c115d9bdb00554de57771580">
  <xsd:schema xmlns:xsd="http://www.w3.org/2001/XMLSchema" xmlns:xs="http://www.w3.org/2001/XMLSchema" xmlns:p="http://schemas.microsoft.com/office/2006/metadata/properties" xmlns:ns2="6de90525-0d0f-4afe-b712-0d63443e90e4" xmlns:ns3="1b67dd71-f217-41d9-96de-da06a1dfbda4" targetNamespace="http://schemas.microsoft.com/office/2006/metadata/properties" ma:root="true" ma:fieldsID="4bd03cad8d4949d9cb1a3c24832bbc91" ns2:_="" ns3:_="">
    <xsd:import namespace="6de90525-0d0f-4afe-b712-0d63443e90e4"/>
    <xsd:import namespace="1b67dd71-f217-41d9-96de-da06a1dfbda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AutoKeyPoints" minOccurs="0"/>
                <xsd:element ref="ns2:MediaServiceKeyPoints" minOccurs="0"/>
                <xsd:element ref="ns2:MediaServiceGenerationTime" minOccurs="0"/>
                <xsd:element ref="ns2:MediaServiceEventHashCode" minOccurs="0"/>
                <xsd:element ref="ns3:SharedWithUsers" minOccurs="0"/>
                <xsd:element ref="ns3:SharedWithDetails" minOccurs="0"/>
                <xsd:element ref="ns2:MediaLengthInSecond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de90525-0d0f-4afe-b712-0d63443e90e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b67dd71-f217-41d9-96de-da06a1dfbda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1b67dd71-f217-41d9-96de-da06a1dfbda4">
      <UserInfo>
        <DisplayName>Rodriguez, Rosa</DisplayName>
        <AccountId>19345</AccountId>
        <AccountType/>
      </UserInfo>
    </SharedWithUsers>
  </documentManagement>
</p:properties>
</file>

<file path=customXml/itemProps1.xml><?xml version="1.0" encoding="utf-8"?>
<ds:datastoreItem xmlns:ds="http://schemas.openxmlformats.org/officeDocument/2006/customXml" ds:itemID="{98F6F52B-C048-4538-B2B3-2BA21E951D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de90525-0d0f-4afe-b712-0d63443e90e4"/>
    <ds:schemaRef ds:uri="1b67dd71-f217-41d9-96de-da06a1dfbda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44CDA31-6BDD-4F1A-AC6E-029C65D56C76}">
  <ds:schemaRefs>
    <ds:schemaRef ds:uri="http://schemas.microsoft.com/sharepoint/v3/contenttype/forms"/>
  </ds:schemaRefs>
</ds:datastoreItem>
</file>

<file path=customXml/itemProps3.xml><?xml version="1.0" encoding="utf-8"?>
<ds:datastoreItem xmlns:ds="http://schemas.openxmlformats.org/officeDocument/2006/customXml" ds:itemID="{66144A67-A00E-4F9F-A827-7FCAB5043C39}">
  <ds:schemaRefs>
    <ds:schemaRef ds:uri="2ba41fae-264e-4d5c-9462-a416ced10d20"/>
    <ds:schemaRef ds:uri="f91f7458-8827-4079-87b6-43af5a982369"/>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1b67dd71-f217-41d9-96de-da06a1dfbda4"/>
  </ds:schemaRefs>
</ds:datastoreItem>
</file>

<file path=docProps/app.xml><?xml version="1.0" encoding="utf-8"?>
<Properties xmlns="http://schemas.openxmlformats.org/officeDocument/2006/extended-properties" xmlns:vt="http://schemas.openxmlformats.org/officeDocument/2006/docPropsVTypes">
  <TotalTime>57</TotalTime>
  <Words>581</Words>
  <Application>Microsoft Office PowerPoint</Application>
  <PresentationFormat>Custom</PresentationFormat>
  <Paragraphs>59</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-apple-system</vt:lpstr>
      <vt:lpstr>Arial</vt:lpstr>
      <vt:lpstr>Calibri</vt:lpstr>
      <vt:lpstr>Verdana</vt:lpstr>
      <vt:lpstr>Office Theme</vt:lpstr>
      <vt:lpstr>PowerPoint Presentation</vt:lpstr>
      <vt:lpstr>PowerPoint Presentation</vt:lpstr>
    </vt:vector>
  </TitlesOfParts>
  <Company>Aurora Health Care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Paige Lydon</dc:creator>
  <cp:lastModifiedBy>Schoon, Sara</cp:lastModifiedBy>
  <cp:revision>8</cp:revision>
  <dcterms:created xsi:type="dcterms:W3CDTF">2020-07-16T16:55:15Z</dcterms:created>
  <dcterms:modified xsi:type="dcterms:W3CDTF">2022-11-09T15:59:00Z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0x0101005FAAE4B28C57B0459C62500FDB488146</vt:lpwstr>
  </property>
  <property fmtid="{D5CDD505-2E9C-101B-9397-08002B2CF9AE}" pid="3" name="_dlc_DocIdItemGuid">
    <vt:lpwstr>1af19a88-3c22-4850-b868-7f04c65e16e9</vt:lpwstr>
  </property>
  <property fmtid="{D5CDD505-2E9C-101B-9397-08002B2CF9AE}" pid="4" name="SiteTermID">
    <vt:lpwstr>5;#Advocate|7cf37cc2-8425-4060-8dbf-3f061caa16fa</vt:lpwstr>
  </property>
  <property fmtid="{D5CDD505-2E9C-101B-9397-08002B2CF9AE}" pid="5" name="MediaServiceImageTags">
    <vt:lpwstr/>
  </property>
  <property fmtid="{D5CDD505-2E9C-101B-9397-08002B2CF9AE}" pid="6" name="SharedWithUsers">
    <vt:lpwstr>19345;#Rodriguez, Rosa</vt:lpwstr>
  </property>
  <property fmtid="{D5CDD505-2E9C-101B-9397-08002B2CF9AE}" pid="7" name="lcf76f155ced4ddcb4097134ff3c332f">
    <vt:lpwstr/>
  </property>
  <property fmtid="{D5CDD505-2E9C-101B-9397-08002B2CF9AE}" pid="8" name="ResetCacheUrl_Documents">
    <vt:lpwstr>https://advocatehealth.sharepoint.com/sites/AO/Dept/public-affairs-and-marketing/merger-update/_layouts/15/wrkstat.aspx?List=47a7706c-2007-4d1d-80cd-1a210a9230bd&amp;WorkflowInstanceName=a5b06d06-2aeb-4780-a314-74406af58da3, ResetCacheRequest</vt:lpwstr>
  </property>
</Properties>
</file>