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302" r:id="rId6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650" y="84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NjU5NmY1MDgtMThmNi00MDlhLTlmNzMtMTA4MjdhMzE0NjZm%40thread.v2/0?context=%7b%22Tid%22%3a%22991ba2ea-1d0b-40b6-a6f1-9fb2f78a7d5e%22%2c%22Oid%22%3a%2239f6a22b-dd3c-4b93-992f-fdb066e29b3b%22%7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218365" y="281658"/>
            <a:ext cx="7301552" cy="929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1" dirty="0">
                <a:solidFill>
                  <a:schemeClr val="bg1"/>
                </a:solidFill>
                <a:latin typeface="Verdana"/>
                <a:ea typeface="+mn-lt"/>
              </a:rPr>
              <a:t>Office of Clinical Trials – </a:t>
            </a:r>
          </a:p>
          <a:p>
            <a:pPr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1" dirty="0">
                <a:solidFill>
                  <a:schemeClr val="bg1"/>
                </a:solidFill>
                <a:latin typeface="Verdana"/>
                <a:ea typeface="+mn-lt"/>
              </a:rPr>
              <a:t>Research Education Series Presents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>
                <a:solidFill>
                  <a:schemeClr val="bg1"/>
                </a:solidFill>
                <a:latin typeface="Verdana"/>
                <a:cs typeface="Verdana"/>
              </a:rPr>
              <a:t>Identifying &amp; Reporting Noncompliance – Don’t Miss the Boat!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526" y="9749424"/>
            <a:ext cx="69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Tracy Graham/Office of Clinical Trials Research Education   Created 08/16/2022   Revised- NA  Post until 09/19/2022</a:t>
            </a:r>
            <a:endParaRPr lang="en-US" sz="900" dirty="0">
              <a:solidFill>
                <a:srgbClr val="FF3CE8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218365" y="1531927"/>
            <a:ext cx="7301552" cy="7865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Program Date/Time:  Monday, September 19, 2022 from 12PM – 1PM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Program Location:   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​Live via </a:t>
            </a:r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  <a:hlinkClick r:id="rId3"/>
              </a:rPr>
              <a:t>Microsoft Teams</a:t>
            </a:r>
            <a:endParaRPr lang="en-US" b="1" dirty="0">
              <a:solidFill>
                <a:srgbClr val="595959"/>
              </a:solidFill>
            </a:endParaRPr>
          </a:p>
          <a:p>
            <a:pPr fontAlgn="base"/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​</a:t>
            </a:r>
            <a:endParaRPr lang="en-US" dirty="0">
              <a:solidFill>
                <a:srgbClr val="595959"/>
              </a:solidFill>
            </a:endParaRPr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Speakers:   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​Tracy Graham, RN, BSN, CCRC</a:t>
            </a:r>
            <a:endParaRPr lang="en-US" dirty="0">
              <a:solidFill>
                <a:srgbClr val="595959"/>
              </a:solidFill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Desired Learner Outcome(s): 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At the end of the presentation, using a Likert scale, attendees will have an increase in knowledge of how to identify and report noncompliance.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Continuing Nursing Education Hours: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1.00 contact hour will be awarded upon successful completion of this program. 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Criteria for Successful Completion: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Credit awarded commensurate with participation.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srgbClr val="595959"/>
                </a:solidFill>
                <a:latin typeface="Arial"/>
                <a:ea typeface="+mn-lt"/>
                <a:cs typeface="+mn-lt"/>
              </a:rPr>
              <a:t>Evaluations will be completed after the event.</a:t>
            </a:r>
            <a:r>
              <a:rPr lang="en-US" sz="1650" dirty="0">
                <a:solidFill>
                  <a:srgbClr val="595959"/>
                </a:solidFill>
                <a:latin typeface="Arial"/>
                <a:cs typeface="Arial"/>
              </a:rPr>
              <a:t>  </a:t>
            </a:r>
            <a:r>
              <a:rPr lang="en-US" sz="1650" dirty="0">
                <a:latin typeface="Arial"/>
                <a:cs typeface="Arial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Participants will have 28 days to complete the evaluation. 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Upon submission of the evaluation, the participant will receive their certificate. 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>
                <a:solidFill>
                  <a:srgbClr val="595959"/>
                </a:solidFill>
                <a:latin typeface="Arial" panose="020B0604020202020204" pitchFamily="34" charset="0"/>
              </a:rPr>
              <a:t>Disclosure: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None of the planners or presenters for this educational activity have relevant financial relationships to disclose with ineligible companies.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Accreditation Statement: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OH368-640436567-35</_dlc_DocId>
    <_dlc_DocIdUrl xmlns="fa88ad35-4246-4bf5-9c6f-a567be8b8d57">
      <Url>https://advocatehealth.sharepoint.com/sites/CNE/_layouts/15/DocIdRedir.aspx?ID=OH368-640436567-35</Url>
      <Description>OH368-640436567-35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1EFCBA-4F63-46A6-9217-70CFBD05B96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526E98-D30B-479E-80F2-34FB05A761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7f97c51-46fe-403a-b21d-9bc24663c411"/>
    <ds:schemaRef ds:uri="fa88ad35-4246-4bf5-9c6f-a567be8b8d5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907C521-8161-4CA4-9D93-6BE0AC85C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158</TotalTime>
  <Words>240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Blumenshine, Carissa</cp:lastModifiedBy>
  <cp:revision>41</cp:revision>
  <cp:lastPrinted>2017-09-08T12:25:50Z</cp:lastPrinted>
  <dcterms:created xsi:type="dcterms:W3CDTF">2017-07-27T19:03:28Z</dcterms:created>
  <dcterms:modified xsi:type="dcterms:W3CDTF">2022-09-01T19:08:48Z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