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4"/>
  </p:sldMasterIdLst>
  <p:notesMasterIdLst>
    <p:notesMasterId r:id="rId23"/>
  </p:notesMasterIdLst>
  <p:sldIdLst>
    <p:sldId id="319" r:id="rId5"/>
    <p:sldId id="290" r:id="rId6"/>
    <p:sldId id="297" r:id="rId7"/>
    <p:sldId id="320" r:id="rId8"/>
    <p:sldId id="296" r:id="rId9"/>
    <p:sldId id="321" r:id="rId10"/>
    <p:sldId id="295" r:id="rId11"/>
    <p:sldId id="298" r:id="rId12"/>
    <p:sldId id="299" r:id="rId13"/>
    <p:sldId id="300" r:id="rId14"/>
    <p:sldId id="302" r:id="rId15"/>
    <p:sldId id="303" r:id="rId16"/>
    <p:sldId id="306" r:id="rId17"/>
    <p:sldId id="307" r:id="rId18"/>
    <p:sldId id="322" r:id="rId19"/>
    <p:sldId id="308" r:id="rId20"/>
    <p:sldId id="309" r:id="rId21"/>
    <p:sldId id="316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3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C"/>
    <a:srgbClr val="00314C"/>
    <a:srgbClr val="616364"/>
    <a:srgbClr val="FF9E1B"/>
    <a:srgbClr val="A4D65E"/>
    <a:srgbClr val="A7A8A9"/>
    <a:srgbClr val="00A3E0"/>
    <a:srgbClr val="572C5F"/>
    <a:srgbClr val="DFD1A7"/>
    <a:srgbClr val="71C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8866D-A4FF-4EEC-9D6B-0BD3C4BEA56E}" v="1" dt="2020-08-06T14:53:09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8"/>
    <p:restoredTop sz="66741"/>
  </p:normalViewPr>
  <p:slideViewPr>
    <p:cSldViewPr snapToGrid="0" snapToObjects="1" showGuides="1">
      <p:cViewPr varScale="1">
        <p:scale>
          <a:sx n="148" d="100"/>
          <a:sy n="148" d="100"/>
        </p:scale>
        <p:origin x="138" y="156"/>
      </p:cViewPr>
      <p:guideLst>
        <p:guide orient="horz" pos="1620"/>
        <p:guide pos="2880"/>
        <p:guide pos="408"/>
        <p:guide orient="horz" pos="3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1EEB9-EA06-174D-9AE5-125B3EDF416C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15655-C74F-9745-9FE2-56B3FBDB2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5655-C74F-9745-9FE2-56B3FBDB21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6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15655-C74F-9745-9FE2-56B3FBDB21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119916" y="4050643"/>
            <a:ext cx="6133960" cy="2862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1400" baseline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Date | Presenter Information (14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19916" y="1355363"/>
            <a:ext cx="6133960" cy="1222094"/>
          </a:xfrm>
          <a:prstGeom prst="rect">
            <a:avLst/>
          </a:prstGeom>
        </p:spPr>
        <p:txBody>
          <a:bodyPr anchor="b"/>
          <a:lstStyle>
            <a:lvl1pPr algn="l">
              <a:defRPr sz="4000" b="1" i="0" baseline="0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Presentation Title (40pt)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2A70-E035-AA47-9734-5D07D7BBF15C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C1C5-BCFD-E74C-BB4D-B3A564E128B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5B886B3-8C49-D741-A041-118D116EDF7B}"/>
              </a:ext>
            </a:extLst>
          </p:cNvPr>
          <p:cNvSpPr/>
          <p:nvPr userDrawn="1"/>
        </p:nvSpPr>
        <p:spPr>
          <a:xfrm rot="10800000">
            <a:off x="0" y="1500186"/>
            <a:ext cx="2088801" cy="1532138"/>
          </a:xfrm>
          <a:custGeom>
            <a:avLst/>
            <a:gdLst>
              <a:gd name="connsiteX0" fmla="*/ 0 w 9564547"/>
              <a:gd name="connsiteY0" fmla="*/ 0 h 1031872"/>
              <a:gd name="connsiteX1" fmla="*/ 9564547 w 9564547"/>
              <a:gd name="connsiteY1" fmla="*/ 0 h 1031872"/>
              <a:gd name="connsiteX2" fmla="*/ 9564547 w 9564547"/>
              <a:gd name="connsiteY2" fmla="*/ 1031872 h 1031872"/>
              <a:gd name="connsiteX3" fmla="*/ 0 w 9564547"/>
              <a:gd name="connsiteY3" fmla="*/ 1031872 h 1031872"/>
              <a:gd name="connsiteX4" fmla="*/ 0 w 9564547"/>
              <a:gd name="connsiteY4" fmla="*/ 0 h 1031872"/>
              <a:gd name="connsiteX0" fmla="*/ 729205 w 10293752"/>
              <a:gd name="connsiteY0" fmla="*/ 0 h 1031872"/>
              <a:gd name="connsiteX1" fmla="*/ 10293752 w 10293752"/>
              <a:gd name="connsiteY1" fmla="*/ 0 h 1031872"/>
              <a:gd name="connsiteX2" fmla="*/ 10293752 w 10293752"/>
              <a:gd name="connsiteY2" fmla="*/ 1031872 h 1031872"/>
              <a:gd name="connsiteX3" fmla="*/ 0 w 10293752"/>
              <a:gd name="connsiteY3" fmla="*/ 1020297 h 1031872"/>
              <a:gd name="connsiteX4" fmla="*/ 729205 w 10293752"/>
              <a:gd name="connsiteY4" fmla="*/ 0 h 1031872"/>
              <a:gd name="connsiteX0" fmla="*/ 729205 w 10293752"/>
              <a:gd name="connsiteY0" fmla="*/ 0 h 1043446"/>
              <a:gd name="connsiteX1" fmla="*/ 10293752 w 10293752"/>
              <a:gd name="connsiteY1" fmla="*/ 0 h 1043446"/>
              <a:gd name="connsiteX2" fmla="*/ 10293752 w 10293752"/>
              <a:gd name="connsiteY2" fmla="*/ 1031872 h 1043446"/>
              <a:gd name="connsiteX3" fmla="*/ 0 w 10293752"/>
              <a:gd name="connsiteY3" fmla="*/ 1043446 h 1043446"/>
              <a:gd name="connsiteX4" fmla="*/ 729205 w 10293752"/>
              <a:gd name="connsiteY4" fmla="*/ 0 h 1043446"/>
              <a:gd name="connsiteX0" fmla="*/ 740779 w 10305326"/>
              <a:gd name="connsiteY0" fmla="*/ 0 h 1055021"/>
              <a:gd name="connsiteX1" fmla="*/ 10305326 w 10305326"/>
              <a:gd name="connsiteY1" fmla="*/ 0 h 1055021"/>
              <a:gd name="connsiteX2" fmla="*/ 10305326 w 10305326"/>
              <a:gd name="connsiteY2" fmla="*/ 1031872 h 1055021"/>
              <a:gd name="connsiteX3" fmla="*/ 0 w 10305326"/>
              <a:gd name="connsiteY3" fmla="*/ 1055021 h 1055021"/>
              <a:gd name="connsiteX4" fmla="*/ 740779 w 10305326"/>
              <a:gd name="connsiteY4" fmla="*/ 0 h 1055021"/>
              <a:gd name="connsiteX0" fmla="*/ 729204 w 10293751"/>
              <a:gd name="connsiteY0" fmla="*/ 0 h 1031872"/>
              <a:gd name="connsiteX1" fmla="*/ 10293751 w 10293751"/>
              <a:gd name="connsiteY1" fmla="*/ 0 h 1031872"/>
              <a:gd name="connsiteX2" fmla="*/ 10293751 w 10293751"/>
              <a:gd name="connsiteY2" fmla="*/ 1031872 h 1031872"/>
              <a:gd name="connsiteX3" fmla="*/ 0 w 10293751"/>
              <a:gd name="connsiteY3" fmla="*/ 1031871 h 1031872"/>
              <a:gd name="connsiteX4" fmla="*/ 729204 w 10293751"/>
              <a:gd name="connsiteY4" fmla="*/ 0 h 1031872"/>
              <a:gd name="connsiteX0" fmla="*/ 2057270 w 10293751"/>
              <a:gd name="connsiteY0" fmla="*/ 0 h 1031872"/>
              <a:gd name="connsiteX1" fmla="*/ 10293751 w 10293751"/>
              <a:gd name="connsiteY1" fmla="*/ 0 h 1031872"/>
              <a:gd name="connsiteX2" fmla="*/ 10293751 w 10293751"/>
              <a:gd name="connsiteY2" fmla="*/ 1031872 h 1031872"/>
              <a:gd name="connsiteX3" fmla="*/ 0 w 10293751"/>
              <a:gd name="connsiteY3" fmla="*/ 1031871 h 1031872"/>
              <a:gd name="connsiteX4" fmla="*/ 2057270 w 10293751"/>
              <a:gd name="connsiteY4" fmla="*/ 0 h 1031872"/>
              <a:gd name="connsiteX0" fmla="*/ 2673873 w 10293751"/>
              <a:gd name="connsiteY0" fmla="*/ 0 h 1031872"/>
              <a:gd name="connsiteX1" fmla="*/ 10293751 w 10293751"/>
              <a:gd name="connsiteY1" fmla="*/ 0 h 1031872"/>
              <a:gd name="connsiteX2" fmla="*/ 10293751 w 10293751"/>
              <a:gd name="connsiteY2" fmla="*/ 1031872 h 1031872"/>
              <a:gd name="connsiteX3" fmla="*/ 0 w 10293751"/>
              <a:gd name="connsiteY3" fmla="*/ 1031871 h 1031872"/>
              <a:gd name="connsiteX4" fmla="*/ 2673873 w 10293751"/>
              <a:gd name="connsiteY4" fmla="*/ 0 h 1031872"/>
              <a:gd name="connsiteX0" fmla="*/ 3432769 w 10293751"/>
              <a:gd name="connsiteY0" fmla="*/ 0 h 1055022"/>
              <a:gd name="connsiteX1" fmla="*/ 10293751 w 10293751"/>
              <a:gd name="connsiteY1" fmla="*/ 23150 h 1055022"/>
              <a:gd name="connsiteX2" fmla="*/ 10293751 w 10293751"/>
              <a:gd name="connsiteY2" fmla="*/ 1055022 h 1055022"/>
              <a:gd name="connsiteX3" fmla="*/ 0 w 10293751"/>
              <a:gd name="connsiteY3" fmla="*/ 1055021 h 1055022"/>
              <a:gd name="connsiteX4" fmla="*/ 3432769 w 10293751"/>
              <a:gd name="connsiteY4" fmla="*/ 0 h 1055022"/>
              <a:gd name="connsiteX0" fmla="*/ 3100752 w 10293751"/>
              <a:gd name="connsiteY0" fmla="*/ 0 h 1043448"/>
              <a:gd name="connsiteX1" fmla="*/ 10293751 w 10293751"/>
              <a:gd name="connsiteY1" fmla="*/ 11576 h 1043448"/>
              <a:gd name="connsiteX2" fmla="*/ 10293751 w 10293751"/>
              <a:gd name="connsiteY2" fmla="*/ 1043448 h 1043448"/>
              <a:gd name="connsiteX3" fmla="*/ 0 w 10293751"/>
              <a:gd name="connsiteY3" fmla="*/ 1043447 h 1043448"/>
              <a:gd name="connsiteX4" fmla="*/ 3100752 w 10293751"/>
              <a:gd name="connsiteY4" fmla="*/ 0 h 1043448"/>
              <a:gd name="connsiteX0" fmla="*/ 3100752 w 10293751"/>
              <a:gd name="connsiteY0" fmla="*/ 0 h 1031873"/>
              <a:gd name="connsiteX1" fmla="*/ 10293751 w 10293751"/>
              <a:gd name="connsiteY1" fmla="*/ 1 h 1031873"/>
              <a:gd name="connsiteX2" fmla="*/ 10293751 w 10293751"/>
              <a:gd name="connsiteY2" fmla="*/ 1031873 h 1031873"/>
              <a:gd name="connsiteX3" fmla="*/ 0 w 10293751"/>
              <a:gd name="connsiteY3" fmla="*/ 1031872 h 1031873"/>
              <a:gd name="connsiteX4" fmla="*/ 3100752 w 10293751"/>
              <a:gd name="connsiteY4" fmla="*/ 0 h 1031873"/>
              <a:gd name="connsiteX0" fmla="*/ 3579068 w 10293751"/>
              <a:gd name="connsiteY0" fmla="*/ 0 h 1031873"/>
              <a:gd name="connsiteX1" fmla="*/ 10293751 w 10293751"/>
              <a:gd name="connsiteY1" fmla="*/ 1 h 1031873"/>
              <a:gd name="connsiteX2" fmla="*/ 10293751 w 10293751"/>
              <a:gd name="connsiteY2" fmla="*/ 1031873 h 1031873"/>
              <a:gd name="connsiteX3" fmla="*/ 0 w 10293751"/>
              <a:gd name="connsiteY3" fmla="*/ 1031872 h 1031873"/>
              <a:gd name="connsiteX4" fmla="*/ 3579068 w 10293751"/>
              <a:gd name="connsiteY4" fmla="*/ 0 h 103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3751" h="1031873">
                <a:moveTo>
                  <a:pt x="3579068" y="0"/>
                </a:moveTo>
                <a:lnTo>
                  <a:pt x="10293751" y="1"/>
                </a:lnTo>
                <a:lnTo>
                  <a:pt x="10293751" y="1031873"/>
                </a:lnTo>
                <a:lnTo>
                  <a:pt x="0" y="1031872"/>
                </a:lnTo>
                <a:lnTo>
                  <a:pt x="3579068" y="0"/>
                </a:lnTo>
                <a:close/>
              </a:path>
            </a:pathLst>
          </a:cu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D7014-B2AA-DB40-863A-452745F507E6}"/>
              </a:ext>
            </a:extLst>
          </p:cNvPr>
          <p:cNvSpPr/>
          <p:nvPr userDrawn="1"/>
        </p:nvSpPr>
        <p:spPr>
          <a:xfrm>
            <a:off x="0" y="4586288"/>
            <a:ext cx="9144000" cy="55721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119916" y="2585549"/>
            <a:ext cx="6133960" cy="534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Subtitle (24)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45773D2-6F75-8443-B3A1-EAC994FA80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836" y="3236223"/>
            <a:ext cx="4392990" cy="36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4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| Call Out and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24537" y="1576155"/>
            <a:ext cx="3592004" cy="147732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>
              <a:buNone/>
              <a:defRPr sz="16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Copy goes here.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Voloratis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repuda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pelignis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consequos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niendi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plibusd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andero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et,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doluptis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denisit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dolupis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soleser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ovidiorum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qui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oditae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rerit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quatat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E1EC26-E0EB-994D-9291-8E17D6E4EDDA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2F44D6-71A3-114F-A69B-EFCC97718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7996"/>
            <a:ext cx="2521359" cy="2092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999B04B-69FA-9748-A64D-1E52D36BD989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4544887" y="628650"/>
            <a:ext cx="0" cy="3546088"/>
          </a:xfrm>
          <a:prstGeom prst="line">
            <a:avLst/>
          </a:prstGeom>
          <a:ln w="22225">
            <a:solidFill>
              <a:srgbClr val="A4D6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>
            <a:extLst>
              <a:ext uri="{FF2B5EF4-FFF2-40B4-BE49-F238E27FC236}">
                <a16:creationId xmlns:a16="http://schemas.microsoft.com/office/drawing/2014/main" id="{C13B7327-FD28-414B-B0BF-5F096B2B31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018" y="1634712"/>
            <a:ext cx="3359363" cy="133882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000" b="1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Callout or Headline goes in this space.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 with Half-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7350" y="617365"/>
            <a:ext cx="3276976" cy="1122911"/>
          </a:xfrm>
          <a:prstGeom prst="rect">
            <a:avLst/>
          </a:prstGeom>
        </p:spPr>
        <p:txBody>
          <a:bodyPr anchor="b"/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87589" y="0"/>
            <a:ext cx="4256410" cy="471929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*Click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7348" y="1740276"/>
            <a:ext cx="3276977" cy="2578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9D4A-F6A9-EC46-A2DF-BB7FBC55CD1D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Caption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3999" cy="471929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00" i="1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	*Click to add full-size image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65A8B-30AD-0649-8484-B40F8499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89" y="4786727"/>
            <a:ext cx="2468880" cy="2048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ction Divider_Da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650" y="1980820"/>
            <a:ext cx="7886700" cy="59093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algn="ctr">
              <a:defRPr sz="360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Click to add title.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65A8B-30AD-0649-8484-B40F8499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89" y="4786727"/>
            <a:ext cx="2468880" cy="2048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1" y="1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>
              <a:solidFill>
                <a:srgbClr val="00314C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</a:t>
            </a:r>
            <a:r>
              <a:rPr lang="en-US"/>
              <a:t>title option </a:t>
            </a:r>
            <a:r>
              <a:rPr lang="en-US" dirty="0"/>
              <a:t>page.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65A8B-30AD-0649-8484-B40F8499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89" y="4786727"/>
            <a:ext cx="2468880" cy="20486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all Out and Copy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69308" y="1943886"/>
            <a:ext cx="2390075" cy="125572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l">
              <a:defRPr sz="28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Call out or title option page.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65A8B-30AD-0649-8484-B40F8499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89" y="4786727"/>
            <a:ext cx="2468880" cy="20486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105204" y="1261880"/>
            <a:ext cx="5375249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b="1" i="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Insert title here.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105204" y="1978210"/>
            <a:ext cx="5375249" cy="153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Body copy goes here.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E0F112-B547-4041-A25D-59D26F57744E}"/>
              </a:ext>
            </a:extLst>
          </p:cNvPr>
          <p:cNvCxnSpPr/>
          <p:nvPr/>
        </p:nvCxnSpPr>
        <p:spPr>
          <a:xfrm>
            <a:off x="2895600" y="711811"/>
            <a:ext cx="1349" cy="349673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Ya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65A8B-30AD-0649-8484-B40F8499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89" y="4786727"/>
            <a:ext cx="2468880" cy="2048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_Quote or Statistic_Dar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EAD8D8-DFA2-114E-B91D-06C945A6233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600200" y="1397942"/>
            <a:ext cx="5943602" cy="1754326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algn="ctr">
              <a:defRPr sz="4000" b="1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“Call out page for quotes or </a:t>
            </a:r>
            <a:r>
              <a:rPr lang="en-US"/>
              <a:t>important statistics.”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65A8B-30AD-0649-8484-B40F84995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89" y="4786727"/>
            <a:ext cx="2468880" cy="2048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756" y="623287"/>
            <a:ext cx="7396120" cy="1790700"/>
          </a:xfrm>
          <a:prstGeom prst="rect">
            <a:avLst/>
          </a:prstGeom>
        </p:spPr>
        <p:txBody>
          <a:bodyPr anchor="b"/>
          <a:lstStyle>
            <a:lvl1pPr algn="l">
              <a:defRPr sz="4000" b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Presentation Title (40pt)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756" y="2422079"/>
            <a:ext cx="7396120" cy="33206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 (24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57756" y="2911949"/>
            <a:ext cx="7396120" cy="337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rgbClr val="616364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indent="0">
              <a:buNone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Date | Presenter Information (14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pt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C321A4-E52D-2845-8647-B84F191C389C}"/>
              </a:ext>
            </a:extLst>
          </p:cNvPr>
          <p:cNvSpPr/>
          <p:nvPr userDrawn="1"/>
        </p:nvSpPr>
        <p:spPr>
          <a:xfrm>
            <a:off x="0" y="4633529"/>
            <a:ext cx="9144000" cy="509971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8F7AC5-29D1-EB43-BF58-C8ABD803FFFB}"/>
              </a:ext>
            </a:extLst>
          </p:cNvPr>
          <p:cNvSpPr/>
          <p:nvPr userDrawn="1"/>
        </p:nvSpPr>
        <p:spPr>
          <a:xfrm>
            <a:off x="0" y="0"/>
            <a:ext cx="4047067" cy="64641"/>
          </a:xfrm>
          <a:prstGeom prst="rect">
            <a:avLst/>
          </a:prstGeom>
          <a:solidFill>
            <a:srgbClr val="A2C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5773D2-6F75-8443-B3A1-EAC994FA80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23" y="4111108"/>
            <a:ext cx="4392990" cy="364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89"/>
            <a:ext cx="7617134" cy="308786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37458"/>
            <a:ext cx="7617134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36742" y="1228389"/>
            <a:ext cx="7617134" cy="308786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Verdana" charset="0"/>
                <a:ea typeface="Verdana" charset="0"/>
                <a:cs typeface="Verdana" charset="0"/>
              </a:defRPr>
            </a:lvl1pPr>
            <a:lvl2pPr>
              <a:defRPr sz="1400">
                <a:latin typeface="Verdana" charset="0"/>
                <a:ea typeface="Verdana" charset="0"/>
                <a:cs typeface="Verdana" charset="0"/>
              </a:defRPr>
            </a:lvl2pPr>
            <a:lvl3pPr>
              <a:defRPr sz="1400">
                <a:latin typeface="Verdana" charset="0"/>
                <a:ea typeface="Verdana" charset="0"/>
                <a:cs typeface="Verdana" charset="0"/>
              </a:defRPr>
            </a:lvl3pPr>
            <a:lvl4pPr>
              <a:defRPr sz="1400">
                <a:latin typeface="Verdana" charset="0"/>
                <a:ea typeface="Verdana" charset="0"/>
                <a:cs typeface="Verdana" charset="0"/>
              </a:defRPr>
            </a:lvl4pPr>
            <a:lvl5pPr>
              <a:defRPr sz="14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6588" y="1211263"/>
            <a:ext cx="7632700" cy="2859087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>
                <a:latin typeface="Verdana" charset="0"/>
                <a:ea typeface="Verdana" charset="0"/>
                <a:cs typeface="Verdana" charset="0"/>
              </a:defRPr>
            </a:lvl2pPr>
            <a:lvl3pPr>
              <a:defRPr sz="1600">
                <a:latin typeface="Verdana" charset="0"/>
                <a:ea typeface="Verdana" charset="0"/>
                <a:cs typeface="Verdana" charset="0"/>
              </a:defRPr>
            </a:lvl3pPr>
            <a:lvl4pPr>
              <a:defRPr sz="1600">
                <a:latin typeface="Verdana" charset="0"/>
                <a:ea typeface="Verdana" charset="0"/>
                <a:cs typeface="Verdana" charset="0"/>
              </a:defRPr>
            </a:lvl4pPr>
            <a:lvl5pPr>
              <a:defRPr sz="1600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Layout_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6742" y="620200"/>
            <a:ext cx="7633318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37514" y="1211131"/>
            <a:ext cx="7632546" cy="2576512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600" b="1">
                <a:solidFill>
                  <a:srgbClr val="00314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Copy goes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Picture and Cop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90124" y="970838"/>
            <a:ext cx="2987502" cy="2841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*Insert Image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62046" y="1497845"/>
            <a:ext cx="4099921" cy="231406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2pPr>
            <a:lvl3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3pPr>
            <a:lvl4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4pPr>
            <a:lvl5pPr>
              <a:defRPr sz="1400" b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4162046" y="898211"/>
            <a:ext cx="409992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1" y="624637"/>
            <a:ext cx="8075850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8194" y="1658866"/>
            <a:ext cx="5356927" cy="273478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*Insert Graph Here.</a:t>
            </a:r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658867"/>
            <a:ext cx="2535973" cy="27347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  <a:p>
            <a:pPr lvl="0"/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39270" y="1211102"/>
            <a:ext cx="8075851" cy="27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ection | Copy with Graph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270" y="624637"/>
            <a:ext cx="8075851" cy="5909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36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 across top of slide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4734838"/>
            <a:ext cx="9144000" cy="408662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592" y="4860290"/>
            <a:ext cx="2521359" cy="2092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4726135"/>
            <a:ext cx="9144000" cy="3428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93536" y="1950005"/>
            <a:ext cx="5356927" cy="2692491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="0" i="1" baseline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2100" b="1" i="0">
                <a:latin typeface="Verdana" charset="0"/>
                <a:ea typeface="Verdana" charset="0"/>
                <a:cs typeface="Verdana" charset="0"/>
              </a:defRPr>
            </a:lvl2pPr>
            <a:lvl3pPr>
              <a:defRPr sz="1800" b="1" i="0">
                <a:latin typeface="Verdana" charset="0"/>
                <a:ea typeface="Verdana" charset="0"/>
                <a:cs typeface="Verdana" charset="0"/>
              </a:defRPr>
            </a:lvl3pPr>
            <a:lvl4pPr>
              <a:defRPr sz="1500" b="1" i="0">
                <a:latin typeface="Verdana" charset="0"/>
                <a:ea typeface="Verdana" charset="0"/>
                <a:cs typeface="Verdana" charset="0"/>
              </a:defRPr>
            </a:lvl4pPr>
            <a:lvl5pPr>
              <a:defRPr sz="1500" b="1" i="0">
                <a:latin typeface="Verdana" charset="0"/>
                <a:ea typeface="Verdana" charset="0"/>
                <a:cs typeface="Verdana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*</a:t>
            </a:r>
            <a:r>
              <a:rPr lang="en-US"/>
              <a:t>Insert Graph Here.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9270" y="1215568"/>
            <a:ext cx="8075851" cy="6455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Copy goes here.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9D4A-F6A9-EC46-A2DF-BB7FBC55CD1D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85A7-D857-9442-BA4B-B3E6D7DD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70" r:id="rId13"/>
    <p:sldLayoutId id="2147483773" r:id="rId14"/>
    <p:sldLayoutId id="2147483774" r:id="rId15"/>
    <p:sldLayoutId id="2147483777" r:id="rId16"/>
    <p:sldLayoutId id="2147483778" r:id="rId17"/>
    <p:sldLayoutId id="2147483781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7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>
          <a:xfrm>
            <a:off x="4924537" y="1576155"/>
            <a:ext cx="3592004" cy="313932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D9AA255-1AE9-7540-A12F-F0185514D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18" y="1634712"/>
            <a:ext cx="3359363" cy="5078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9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F66B7A-6EED-A24C-B3DC-76D9E1691F8D}"/>
              </a:ext>
            </a:extLst>
          </p:cNvPr>
          <p:cNvSpPr/>
          <p:nvPr/>
        </p:nvSpPr>
        <p:spPr>
          <a:xfrm>
            <a:off x="573232" y="0"/>
            <a:ext cx="3366655" cy="4430598"/>
          </a:xfrm>
          <a:prstGeom prst="rect">
            <a:avLst/>
          </a:prstGeom>
          <a:solidFill>
            <a:srgbClr val="003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 dirty="0">
              <a:solidFill>
                <a:srgbClr val="00314C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815947" y="1598111"/>
            <a:ext cx="2945137" cy="2578273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0" i="0" kern="12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Copy goes here.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15947" y="372108"/>
            <a:ext cx="2951311" cy="1122911"/>
          </a:xfrm>
          <a:prstGeom prst="rect">
            <a:avLst/>
          </a:prstGeom>
        </p:spPr>
        <p:txBody>
          <a:bodyPr anchor="b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78999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0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9308" y="2331684"/>
            <a:ext cx="2390075" cy="480131"/>
          </a:xfrm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9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2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47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308" y="2331684"/>
            <a:ext cx="2390075" cy="480131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45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9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4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9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6742" y="1211131"/>
            <a:ext cx="76327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7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6742" y="1211131"/>
            <a:ext cx="7632700" cy="1643527"/>
          </a:xfrm>
          <a:prstGeom prst="rect">
            <a:avLst/>
          </a:prstGeom>
        </p:spPr>
        <p:txBody>
          <a:bodyPr/>
          <a:lstStyle/>
          <a:p>
            <a:endParaRPr lang="en-US" sz="16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3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5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3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48792"/>
      </p:ext>
    </p:extLst>
  </p:cSld>
  <p:clrMapOvr>
    <a:masterClrMapping/>
  </p:clrMapOvr>
</p:sld>
</file>

<file path=ppt/theme/theme1.xml><?xml version="1.0" encoding="utf-8"?>
<a:theme xmlns:a="http://schemas.openxmlformats.org/drawingml/2006/main" name="AAH Theme">
  <a:themeElements>
    <a:clrScheme name="AAH Brand Colors 2019">
      <a:dk1>
        <a:srgbClr val="000000"/>
      </a:dk1>
      <a:lt1>
        <a:srgbClr val="FFFFFF"/>
      </a:lt1>
      <a:dk2>
        <a:srgbClr val="00304B"/>
      </a:dk2>
      <a:lt2>
        <a:srgbClr val="A3A8AB"/>
      </a:lt2>
      <a:accent1>
        <a:srgbClr val="4A1852"/>
      </a:accent1>
      <a:accent2>
        <a:srgbClr val="00A5D5"/>
      </a:accent2>
      <a:accent3>
        <a:srgbClr val="004239"/>
      </a:accent3>
      <a:accent4>
        <a:srgbClr val="A1CB67"/>
      </a:accent4>
      <a:accent5>
        <a:srgbClr val="ED9F33"/>
      </a:accent5>
      <a:accent6>
        <a:srgbClr val="B43984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H Theme" id="{AC0099BC-DA7D-2145-956E-AA7DB1F3AC17}" vid="{BE8CB45D-4617-B54D-96AF-9536AE2418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6E7B2646D5BB428676A8993291B8F5" ma:contentTypeVersion="4" ma:contentTypeDescription="Create a new document." ma:contentTypeScope="" ma:versionID="ec4ef1d8c64301bc9a336f56dd33d184">
  <xsd:schema xmlns:xsd="http://www.w3.org/2001/XMLSchema" xmlns:xs="http://www.w3.org/2001/XMLSchema" xmlns:p="http://schemas.microsoft.com/office/2006/metadata/properties" xmlns:ns2="60e5ad47-4fdc-4f1d-b38e-710886135b79" xmlns:ns3="77904fbf-fab6-41fc-8fc1-5e57eb503ec5" targetNamespace="http://schemas.microsoft.com/office/2006/metadata/properties" ma:root="true" ma:fieldsID="630fd0eefdd0f73a4d5253adbbec8bf1" ns2:_="" ns3:_="">
    <xsd:import namespace="60e5ad47-4fdc-4f1d-b38e-710886135b79"/>
    <xsd:import namespace="77904fbf-fab6-41fc-8fc1-5e57eb503e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5ad47-4fdc-4f1d-b38e-710886135b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04fbf-fab6-41fc-8fc1-5e57eb503e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EF56A1-50F9-4717-A8C6-95C609CBD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e5ad47-4fdc-4f1d-b38e-710886135b79"/>
    <ds:schemaRef ds:uri="77904fbf-fab6-41fc-8fc1-5e57eb503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7DADF8-512A-45D3-84AE-E42FDD13A6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06F751-CE3C-49FD-BEC4-BD43C9AEA790}">
  <ds:schemaRefs>
    <ds:schemaRef ds:uri="http://purl.org/dc/elements/1.1/"/>
    <ds:schemaRef ds:uri="http://schemas.microsoft.com/office/2006/metadata/properties"/>
    <ds:schemaRef ds:uri="http://schemas.microsoft.com/sharepoint/v4"/>
    <ds:schemaRef ds:uri="http://purl.org/dc/terms/"/>
    <ds:schemaRef ds:uri="http://schemas.openxmlformats.org/package/2006/metadata/core-properties"/>
    <ds:schemaRef ds:uri="fcb62f65-a69b-4800-930c-b50134d1d1a5"/>
    <ds:schemaRef ds:uri="http://schemas.microsoft.com/office/2006/documentManagement/types"/>
    <ds:schemaRef ds:uri="http://schemas.microsoft.com/office/infopath/2007/PartnerControls"/>
    <ds:schemaRef ds:uri="49714654-bc72-402c-9c50-ef66639010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</TotalTime>
  <Words>7</Words>
  <Application>Microsoft Office PowerPoint</Application>
  <PresentationFormat>On-screen Show (16:9)</PresentationFormat>
  <Paragraphs>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AAH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Binon, Jennifer</cp:lastModifiedBy>
  <cp:revision>178</cp:revision>
  <cp:lastPrinted>2019-10-17T16:21:35Z</cp:lastPrinted>
  <dcterms:created xsi:type="dcterms:W3CDTF">2019-10-14T18:20:14Z</dcterms:created>
  <dcterms:modified xsi:type="dcterms:W3CDTF">2022-02-03T14:50:51Z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0x010100836E7B2646D5BB428676A8993291B8F5</vt:lpwstr>
  </property>
  <property fmtid="{D5CDD505-2E9C-101B-9397-08002B2CF9AE}" pid="3" name="_dlc_DocIdItemGuid">
    <vt:lpwstr>6e6304fa-da0c-4580-b1c6-684470761f73</vt:lpwstr>
  </property>
  <property fmtid="{D5CDD505-2E9C-101B-9397-08002B2CF9AE}" pid="4" name="SiteTermID">
    <vt:lpwstr>5;#Advocate|7cf37cc2-8425-4060-8dbf-3f061caa16fa</vt:lpwstr>
  </property>
</Properties>
</file>