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6"/>
  </p:sldMasterIdLst>
  <p:notesMasterIdLst>
    <p:notesMasterId r:id="rId8"/>
  </p:notesMasterIdLst>
  <p:sldIdLst>
    <p:sldId id="256" r:id="rId7"/>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8E39"/>
    <a:srgbClr val="C1D22A"/>
    <a:srgbClr val="8370B2"/>
    <a:srgbClr val="4F823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C36257C-2463-47F8-A028-12EB1F56E718}" v="2" dt="2023-01-23T22:15:39.4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2"/>
    <p:restoredTop sz="94656"/>
  </p:normalViewPr>
  <p:slideViewPr>
    <p:cSldViewPr snapToGrid="0" snapToObjects="1">
      <p:cViewPr varScale="1">
        <p:scale>
          <a:sx n="61" d="100"/>
          <a:sy n="61" d="100"/>
        </p:scale>
        <p:origin x="1572"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theme" Target="theme/theme1.xml"/><Relationship Id="rId5" Type="http://schemas.openxmlformats.org/officeDocument/2006/relationships/customXml" Target="../customXml/item5.xml"/><Relationship Id="rId10"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lumenshine, Carissa" userId="633dd5ad-4100-4da2-8afa-0dc12fe5e823" providerId="ADAL" clId="{BC36257C-2463-47F8-A028-12EB1F56E718}"/>
    <pc:docChg chg="modSld">
      <pc:chgData name="Blumenshine, Carissa" userId="633dd5ad-4100-4da2-8afa-0dc12fe5e823" providerId="ADAL" clId="{BC36257C-2463-47F8-A028-12EB1F56E718}" dt="2023-01-23T22:15:39.450" v="17" actId="1076"/>
      <pc:docMkLst>
        <pc:docMk/>
      </pc:docMkLst>
      <pc:sldChg chg="modSp mod">
        <pc:chgData name="Blumenshine, Carissa" userId="633dd5ad-4100-4da2-8afa-0dc12fe5e823" providerId="ADAL" clId="{BC36257C-2463-47F8-A028-12EB1F56E718}" dt="2023-01-23T22:15:39.450" v="17" actId="1076"/>
        <pc:sldMkLst>
          <pc:docMk/>
          <pc:sldMk cId="1094716891" sldId="256"/>
        </pc:sldMkLst>
        <pc:spChg chg="mod">
          <ac:chgData name="Blumenshine, Carissa" userId="633dd5ad-4100-4da2-8afa-0dc12fe5e823" providerId="ADAL" clId="{BC36257C-2463-47F8-A028-12EB1F56E718}" dt="2023-01-23T22:11:06.368" v="2"/>
          <ac:spMkLst>
            <pc:docMk/>
            <pc:sldMk cId="1094716891" sldId="256"/>
            <ac:spMk id="4" creationId="{00000000-0000-0000-0000-000000000000}"/>
          </ac:spMkLst>
        </pc:spChg>
        <pc:spChg chg="mod">
          <ac:chgData name="Blumenshine, Carissa" userId="633dd5ad-4100-4da2-8afa-0dc12fe5e823" providerId="ADAL" clId="{BC36257C-2463-47F8-A028-12EB1F56E718}" dt="2023-01-23T22:15:36.171" v="16" actId="6549"/>
          <ac:spMkLst>
            <pc:docMk/>
            <pc:sldMk cId="1094716891" sldId="256"/>
            <ac:spMk id="6" creationId="{8E57B4D1-8EAD-419C-AE1C-D309DB30CFFF}"/>
          </ac:spMkLst>
        </pc:spChg>
        <pc:picChg chg="mod">
          <ac:chgData name="Blumenshine, Carissa" userId="633dd5ad-4100-4da2-8afa-0dc12fe5e823" providerId="ADAL" clId="{BC36257C-2463-47F8-A028-12EB1F56E718}" dt="2023-01-23T22:15:39.450" v="17" actId="1076"/>
          <ac:picMkLst>
            <pc:docMk/>
            <pc:sldMk cId="1094716891" sldId="256"/>
            <ac:picMk id="9" creationId="{508F11F8-4E55-47FE-B764-C7B620006C7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78C9BCB-2501-4635-B1B5-F2D98EE743B3}" type="datetimeFigureOut">
              <a:rPr lang="en-US" smtClean="0"/>
              <a:t>1/23/2023</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F9D1CF-B5F8-4E5E-B1F3-8F958425DF41}" type="slidenum">
              <a:rPr lang="en-US" smtClean="0"/>
              <a:t>‹#›</a:t>
            </a:fld>
            <a:endParaRPr lang="en-US"/>
          </a:p>
        </p:txBody>
      </p:sp>
    </p:spTree>
    <p:extLst>
      <p:ext uri="{BB962C8B-B14F-4D97-AF65-F5344CB8AC3E}">
        <p14:creationId xmlns:p14="http://schemas.microsoft.com/office/powerpoint/2010/main" val="31208172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a:prstGeom prst="rect">
            <a:avLst/>
          </a:prstGeo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a:prstGeom prst="rect">
            <a:avLst/>
          </a:prstGeo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28CFFD30-6E68-4388-A613-40DFE5EFFA70}" type="datetime1">
              <a:rPr lang="en-US" smtClean="0"/>
              <a:t>1/23/2023</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r>
              <a:rPr lang="en-US"/>
              <a:t>Created By: Created Date: Revised Date: Post Until: </a:t>
            </a:r>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D24E4191-DF4B-D740-854D-507E63C816C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534353" y="2677584"/>
            <a:ext cx="6703695" cy="638196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B90902EB-F25B-444E-A904-796A48BC3A56}" type="datetime1">
              <a:rPr lang="en-US" smtClean="0"/>
              <a:t>1/23/2023</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r>
              <a:rPr lang="en-US"/>
              <a:t>Created By: Created Date: Revised Date: Post Until: </a:t>
            </a:r>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D24E4191-DF4B-D740-854D-507E63C816C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72FF1368-9C95-4ED7-A7C3-5C8CFF1D433A}" type="datetime1">
              <a:rPr lang="en-US" smtClean="0"/>
              <a:t>1/23/2023</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r>
              <a:rPr lang="en-US"/>
              <a:t>Created By: Created Date: Revised Date: Post Until: </a:t>
            </a:r>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D24E4191-DF4B-D740-854D-507E63C816C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534353" y="2677584"/>
            <a:ext cx="6703695"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BB5EACA3-5637-4B38-AF21-0138C88AA1A8}" type="datetime1">
              <a:rPr lang="en-US" smtClean="0"/>
              <a:t>1/23/2023</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r>
              <a:rPr lang="en-US"/>
              <a:t>Created By: Created Date: Revised Date: Post Until: </a:t>
            </a:r>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D24E4191-DF4B-D740-854D-507E63C816C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a:prstGeom prst="rect">
            <a:avLst/>
          </a:prstGeo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a:prstGeom prst="rect">
            <a:avLst/>
          </a:prstGeo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4353" y="9322649"/>
            <a:ext cx="1748790" cy="535517"/>
          </a:xfrm>
          <a:prstGeom prst="rect">
            <a:avLst/>
          </a:prstGeom>
        </p:spPr>
        <p:txBody>
          <a:bodyPr/>
          <a:lstStyle/>
          <a:p>
            <a:fld id="{D63C336F-A86A-401D-91F9-1C785CE2D909}" type="datetime1">
              <a:rPr lang="en-US" smtClean="0"/>
              <a:t>1/23/2023</a:t>
            </a:fld>
            <a:endParaRPr lang="en-US"/>
          </a:p>
        </p:txBody>
      </p:sp>
      <p:sp>
        <p:nvSpPr>
          <p:cNvPr id="5" name="Footer Placeholder 4"/>
          <p:cNvSpPr>
            <a:spLocks noGrp="1"/>
          </p:cNvSpPr>
          <p:nvPr>
            <p:ph type="ftr" sz="quarter" idx="11"/>
          </p:nvPr>
        </p:nvSpPr>
        <p:spPr>
          <a:xfrm>
            <a:off x="2574608" y="9322649"/>
            <a:ext cx="2623185" cy="535517"/>
          </a:xfrm>
          <a:prstGeom prst="rect">
            <a:avLst/>
          </a:prstGeom>
        </p:spPr>
        <p:txBody>
          <a:bodyPr/>
          <a:lstStyle/>
          <a:p>
            <a:r>
              <a:rPr lang="en-US"/>
              <a:t>Created By: Created Date: Revised Date: Post Until: </a:t>
            </a:r>
          </a:p>
        </p:txBody>
      </p:sp>
      <p:sp>
        <p:nvSpPr>
          <p:cNvPr id="6" name="Slide Number Placeholder 5"/>
          <p:cNvSpPr>
            <a:spLocks noGrp="1"/>
          </p:cNvSpPr>
          <p:nvPr>
            <p:ph type="sldNum" sz="quarter" idx="12"/>
          </p:nvPr>
        </p:nvSpPr>
        <p:spPr>
          <a:xfrm>
            <a:off x="5489258" y="9322649"/>
            <a:ext cx="1748790" cy="535517"/>
          </a:xfrm>
          <a:prstGeom prst="rect">
            <a:avLst/>
          </a:prstGeom>
        </p:spPr>
        <p:txBody>
          <a:bodyPr/>
          <a:lstStyle/>
          <a:p>
            <a:fld id="{D24E4191-DF4B-D740-854D-507E63C816C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34353" y="9322649"/>
            <a:ext cx="1748790" cy="535517"/>
          </a:xfrm>
          <a:prstGeom prst="rect">
            <a:avLst/>
          </a:prstGeom>
        </p:spPr>
        <p:txBody>
          <a:bodyPr/>
          <a:lstStyle/>
          <a:p>
            <a:fld id="{FABD28CF-8799-41FE-919B-17CBA0649050}" type="datetime1">
              <a:rPr lang="en-US" smtClean="0"/>
              <a:t>1/23/2023</a:t>
            </a:fld>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r>
              <a:rPr lang="en-US"/>
              <a:t>Created By: Created Date: Revised Date: Post Until: </a:t>
            </a:r>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D24E4191-DF4B-D740-854D-507E63C816C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a:prstGeom prst="rect">
            <a:avLst/>
          </a:prstGeo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534353" y="9322649"/>
            <a:ext cx="1748790" cy="535517"/>
          </a:xfrm>
          <a:prstGeom prst="rect">
            <a:avLst/>
          </a:prstGeom>
        </p:spPr>
        <p:txBody>
          <a:bodyPr/>
          <a:lstStyle/>
          <a:p>
            <a:fld id="{1BDB33DB-03F2-4CBA-B6E3-C924FAF04D69}" type="datetime1">
              <a:rPr lang="en-US" smtClean="0"/>
              <a:t>1/23/2023</a:t>
            </a:fld>
            <a:endParaRPr lang="en-US"/>
          </a:p>
        </p:txBody>
      </p:sp>
      <p:sp>
        <p:nvSpPr>
          <p:cNvPr id="8" name="Footer Placeholder 7"/>
          <p:cNvSpPr>
            <a:spLocks noGrp="1"/>
          </p:cNvSpPr>
          <p:nvPr>
            <p:ph type="ftr" sz="quarter" idx="11"/>
          </p:nvPr>
        </p:nvSpPr>
        <p:spPr>
          <a:xfrm>
            <a:off x="2574608" y="9322649"/>
            <a:ext cx="2623185" cy="535517"/>
          </a:xfrm>
          <a:prstGeom prst="rect">
            <a:avLst/>
          </a:prstGeom>
        </p:spPr>
        <p:txBody>
          <a:bodyPr/>
          <a:lstStyle/>
          <a:p>
            <a:r>
              <a:rPr lang="en-US"/>
              <a:t>Created By: Created Date: Revised Date: Post Until: </a:t>
            </a:r>
          </a:p>
        </p:txBody>
      </p:sp>
      <p:sp>
        <p:nvSpPr>
          <p:cNvPr id="9" name="Slide Number Placeholder 8"/>
          <p:cNvSpPr>
            <a:spLocks noGrp="1"/>
          </p:cNvSpPr>
          <p:nvPr>
            <p:ph type="sldNum" sz="quarter" idx="12"/>
          </p:nvPr>
        </p:nvSpPr>
        <p:spPr>
          <a:xfrm>
            <a:off x="5489258" y="9322649"/>
            <a:ext cx="1748790" cy="535517"/>
          </a:xfrm>
          <a:prstGeom prst="rect">
            <a:avLst/>
          </a:prstGeom>
        </p:spPr>
        <p:txBody>
          <a:bodyPr/>
          <a:lstStyle/>
          <a:p>
            <a:fld id="{D24E4191-DF4B-D740-854D-507E63C816C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34353" y="535519"/>
            <a:ext cx="6703695" cy="1944159"/>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534353" y="9322649"/>
            <a:ext cx="1748790" cy="535517"/>
          </a:xfrm>
          <a:prstGeom prst="rect">
            <a:avLst/>
          </a:prstGeom>
        </p:spPr>
        <p:txBody>
          <a:bodyPr/>
          <a:lstStyle/>
          <a:p>
            <a:fld id="{1583DD44-6FD6-414C-AAF4-57F72B1267CD}" type="datetime1">
              <a:rPr lang="en-US" smtClean="0"/>
              <a:t>1/23/2023</a:t>
            </a:fld>
            <a:endParaRPr lang="en-US"/>
          </a:p>
        </p:txBody>
      </p:sp>
      <p:sp>
        <p:nvSpPr>
          <p:cNvPr id="4" name="Footer Placeholder 3"/>
          <p:cNvSpPr>
            <a:spLocks noGrp="1"/>
          </p:cNvSpPr>
          <p:nvPr>
            <p:ph type="ftr" sz="quarter" idx="11"/>
          </p:nvPr>
        </p:nvSpPr>
        <p:spPr>
          <a:xfrm>
            <a:off x="2574608" y="9322649"/>
            <a:ext cx="2623185" cy="535517"/>
          </a:xfrm>
          <a:prstGeom prst="rect">
            <a:avLst/>
          </a:prstGeom>
        </p:spPr>
        <p:txBody>
          <a:bodyPr/>
          <a:lstStyle/>
          <a:p>
            <a:r>
              <a:rPr lang="en-US"/>
              <a:t>Created By: Created Date: Revised Date: Post Until: </a:t>
            </a:r>
          </a:p>
        </p:txBody>
      </p:sp>
      <p:sp>
        <p:nvSpPr>
          <p:cNvPr id="5" name="Slide Number Placeholder 4"/>
          <p:cNvSpPr>
            <a:spLocks noGrp="1"/>
          </p:cNvSpPr>
          <p:nvPr>
            <p:ph type="sldNum" sz="quarter" idx="12"/>
          </p:nvPr>
        </p:nvSpPr>
        <p:spPr>
          <a:xfrm>
            <a:off x="5489258" y="9322649"/>
            <a:ext cx="1748790" cy="535517"/>
          </a:xfrm>
          <a:prstGeom prst="rect">
            <a:avLst/>
          </a:prstGeom>
        </p:spPr>
        <p:txBody>
          <a:bodyPr/>
          <a:lstStyle/>
          <a:p>
            <a:fld id="{D24E4191-DF4B-D740-854D-507E63C816C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34353" y="9322649"/>
            <a:ext cx="1748790" cy="535517"/>
          </a:xfrm>
          <a:prstGeom prst="rect">
            <a:avLst/>
          </a:prstGeom>
        </p:spPr>
        <p:txBody>
          <a:bodyPr/>
          <a:lstStyle/>
          <a:p>
            <a:fld id="{376829E1-9CA3-4E92-9D82-3AFDF17FDF8E}" type="datetime1">
              <a:rPr lang="en-US" smtClean="0"/>
              <a:t>1/23/2023</a:t>
            </a:fld>
            <a:endParaRPr lang="en-US"/>
          </a:p>
        </p:txBody>
      </p:sp>
      <p:sp>
        <p:nvSpPr>
          <p:cNvPr id="3" name="Footer Placeholder 2"/>
          <p:cNvSpPr>
            <a:spLocks noGrp="1"/>
          </p:cNvSpPr>
          <p:nvPr>
            <p:ph type="ftr" sz="quarter" idx="11"/>
          </p:nvPr>
        </p:nvSpPr>
        <p:spPr>
          <a:xfrm>
            <a:off x="2574608" y="9322649"/>
            <a:ext cx="2623185" cy="535517"/>
          </a:xfrm>
          <a:prstGeom prst="rect">
            <a:avLst/>
          </a:prstGeom>
        </p:spPr>
        <p:txBody>
          <a:bodyPr/>
          <a:lstStyle/>
          <a:p>
            <a:r>
              <a:rPr lang="en-US"/>
              <a:t>Created By: Created Date: Revised Date: Post Until: </a:t>
            </a:r>
          </a:p>
        </p:txBody>
      </p:sp>
      <p:sp>
        <p:nvSpPr>
          <p:cNvPr id="4" name="Slide Number Placeholder 3"/>
          <p:cNvSpPr>
            <a:spLocks noGrp="1"/>
          </p:cNvSpPr>
          <p:nvPr>
            <p:ph type="sldNum" sz="quarter" idx="12"/>
          </p:nvPr>
        </p:nvSpPr>
        <p:spPr>
          <a:xfrm>
            <a:off x="5489258" y="9322649"/>
            <a:ext cx="1748790" cy="535517"/>
          </a:xfrm>
          <a:prstGeom prst="rect">
            <a:avLst/>
          </a:prstGeom>
        </p:spPr>
        <p:txBody>
          <a:bodyPr/>
          <a:lstStyle/>
          <a:p>
            <a:fld id="{D24E4191-DF4B-D740-854D-507E63C816C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a:prstGeom prst="rect">
            <a:avLst/>
          </a:prstGeo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fld id="{0778A1A1-F2CF-4644-9D1C-F724DD24C069}" type="datetime1">
              <a:rPr lang="en-US" smtClean="0"/>
              <a:t>1/23/2023</a:t>
            </a:fld>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r>
              <a:rPr lang="en-US"/>
              <a:t>Created By: Created Date: Revised Date: Post Until: </a:t>
            </a:r>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D24E4191-DF4B-D740-854D-507E63C816C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a:prstGeom prst="rect">
            <a:avLst/>
          </a:prstGeo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a:prstGeom prst="rect">
            <a:avLst/>
          </a:prstGeo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535365" y="3017520"/>
            <a:ext cx="2506801" cy="5590329"/>
          </a:xfrm>
          <a:prstGeom prst="rect">
            <a:avLst/>
          </a:prstGeo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a:xfrm>
            <a:off x="534353" y="9322649"/>
            <a:ext cx="1748790" cy="535517"/>
          </a:xfrm>
          <a:prstGeom prst="rect">
            <a:avLst/>
          </a:prstGeom>
        </p:spPr>
        <p:txBody>
          <a:bodyPr/>
          <a:lstStyle/>
          <a:p>
            <a:fld id="{F7A83085-D76A-4C73-BA83-D22F9E50C6DD}" type="datetime1">
              <a:rPr lang="en-US" smtClean="0"/>
              <a:t>1/23/2023</a:t>
            </a:fld>
            <a:endParaRPr lang="en-US"/>
          </a:p>
        </p:txBody>
      </p:sp>
      <p:sp>
        <p:nvSpPr>
          <p:cNvPr id="6" name="Footer Placeholder 5"/>
          <p:cNvSpPr>
            <a:spLocks noGrp="1"/>
          </p:cNvSpPr>
          <p:nvPr>
            <p:ph type="ftr" sz="quarter" idx="11"/>
          </p:nvPr>
        </p:nvSpPr>
        <p:spPr>
          <a:xfrm>
            <a:off x="2574608" y="9322649"/>
            <a:ext cx="2623185" cy="535517"/>
          </a:xfrm>
          <a:prstGeom prst="rect">
            <a:avLst/>
          </a:prstGeom>
        </p:spPr>
        <p:txBody>
          <a:bodyPr/>
          <a:lstStyle/>
          <a:p>
            <a:r>
              <a:rPr lang="en-US"/>
              <a:t>Created By: Created Date: Revised Date: Post Until: </a:t>
            </a:r>
          </a:p>
        </p:txBody>
      </p:sp>
      <p:sp>
        <p:nvSpPr>
          <p:cNvPr id="7" name="Slide Number Placeholder 6"/>
          <p:cNvSpPr>
            <a:spLocks noGrp="1"/>
          </p:cNvSpPr>
          <p:nvPr>
            <p:ph type="sldNum" sz="quarter" idx="12"/>
          </p:nvPr>
        </p:nvSpPr>
        <p:spPr>
          <a:xfrm>
            <a:off x="5489258" y="9322649"/>
            <a:ext cx="1748790" cy="535517"/>
          </a:xfrm>
          <a:prstGeom prst="rect">
            <a:avLst/>
          </a:prstGeom>
        </p:spPr>
        <p:txBody>
          <a:bodyPr/>
          <a:lstStyle/>
          <a:p>
            <a:fld id="{D24E4191-DF4B-D740-854D-507E63C816C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7772400" cy="10058400"/>
          </a:xfrm>
          <a:prstGeom prst="rect">
            <a:avLst/>
          </a:prstGeom>
        </p:spPr>
      </p:pic>
    </p:spTree>
    <p:extLst>
      <p:ext uri="{BB962C8B-B14F-4D97-AF65-F5344CB8AC3E}">
        <p14:creationId xmlns:p14="http://schemas.microsoft.com/office/powerpoint/2010/main" val="7103239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9469" y="1506551"/>
            <a:ext cx="6701742"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prstClr val="black"/>
                </a:solidFill>
                <a:effectLst/>
                <a:uLnTx/>
                <a:uFillTx/>
                <a:latin typeface="Arial"/>
                <a:ea typeface="+mn-ea"/>
                <a:cs typeface="Arial"/>
              </a:rPr>
              <a:t>Pediatric Port-A-Cath Class- OL 2023</a:t>
            </a:r>
          </a:p>
        </p:txBody>
      </p:sp>
      <p:sp>
        <p:nvSpPr>
          <p:cNvPr id="5" name="TextBox 4">
            <a:extLst>
              <a:ext uri="{FF2B5EF4-FFF2-40B4-BE49-F238E27FC236}">
                <a16:creationId xmlns:a16="http://schemas.microsoft.com/office/drawing/2014/main" id="{3B84628D-B621-4A90-8256-563AD6C9FA2A}"/>
              </a:ext>
            </a:extLst>
          </p:cNvPr>
          <p:cNvSpPr txBox="1"/>
          <p:nvPr/>
        </p:nvSpPr>
        <p:spPr>
          <a:xfrm>
            <a:off x="319469" y="1858478"/>
            <a:ext cx="6093688" cy="769441"/>
          </a:xfrm>
          <a:prstGeom prst="rect">
            <a:avLst/>
          </a:prstGeom>
          <a:noFill/>
        </p:spPr>
        <p:txBody>
          <a:bodyPr wrap="square" rtlCol="0">
            <a:spAutoFit/>
          </a:bodyPr>
          <a:lstStyle/>
          <a:p>
            <a:r>
              <a:rPr lang="en-US" sz="1100" dirty="0">
                <a:solidFill>
                  <a:prstClr val="black"/>
                </a:solidFill>
                <a:latin typeface="Arial" panose="020B0604020202020204" pitchFamily="34" charset="0"/>
                <a:cs typeface="Arial" panose="020B0604020202020204" pitchFamily="34" charset="0"/>
              </a:rPr>
              <a:t>March 7, 2023  8am-9am  Location: CMC CONF RM 0614 </a:t>
            </a:r>
          </a:p>
          <a:p>
            <a:r>
              <a:rPr lang="en-US" sz="1100" dirty="0">
                <a:solidFill>
                  <a:prstClr val="black"/>
                </a:solidFill>
                <a:latin typeface="Arial" panose="020B0604020202020204" pitchFamily="34" charset="0"/>
                <a:cs typeface="Arial" panose="020B0604020202020204" pitchFamily="34" charset="0"/>
              </a:rPr>
              <a:t>June 6, 2023    8am-9am   Location: </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CMC CONF RM 0614 </a:t>
            </a:r>
            <a:endParaRPr lang="en-US" sz="1100" dirty="0">
              <a:solidFill>
                <a:prstClr val="black"/>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August 29, 2023  </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8am-9am   Location: CMC CONF RM 0614 </a:t>
            </a:r>
            <a:endParaRPr lang="en-US" sz="1100" dirty="0">
              <a:solidFill>
                <a:prstClr val="black"/>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prstClr val="black"/>
                </a:solidFill>
                <a:latin typeface="Arial" panose="020B0604020202020204" pitchFamily="34" charset="0"/>
                <a:cs typeface="Arial" panose="020B0604020202020204" pitchFamily="34" charset="0"/>
              </a:rPr>
              <a:t>December 5, 2023 </a:t>
            </a:r>
            <a:r>
              <a:rPr kumimoji="0" lang="en-US" sz="11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8am-9am   Location: CMC CONF RM 0614 </a:t>
            </a:r>
          </a:p>
        </p:txBody>
      </p:sp>
      <p:sp>
        <p:nvSpPr>
          <p:cNvPr id="6" name="Shape 113">
            <a:extLst>
              <a:ext uri="{FF2B5EF4-FFF2-40B4-BE49-F238E27FC236}">
                <a16:creationId xmlns:a16="http://schemas.microsoft.com/office/drawing/2014/main" id="{8E57B4D1-8EAD-419C-AE1C-D309DB30CFFF}"/>
              </a:ext>
            </a:extLst>
          </p:cNvPr>
          <p:cNvSpPr/>
          <p:nvPr/>
        </p:nvSpPr>
        <p:spPr>
          <a:xfrm>
            <a:off x="274983" y="2582965"/>
            <a:ext cx="7222434" cy="6132444"/>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nchor="t">
            <a:spAutoFit/>
          </a:bodyPr>
          <a:lstStyle>
            <a:lvl1pPr>
              <a:defRPr sz="3800" baseline="30000">
                <a:latin typeface="Arial"/>
                <a:ea typeface="Arial"/>
                <a:cs typeface="Arial"/>
                <a:sym typeface="Arial"/>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1" i="0" u="none" strike="noStrike" kern="1200" cap="none" spc="0" normalizeH="0" baseline="0" noProof="0" dirty="0">
              <a:ln>
                <a:noFill/>
              </a:ln>
              <a:solidFill>
                <a:prstClr val="black"/>
              </a:solidFill>
              <a:effectLst/>
              <a:uLnTx/>
              <a:uFillTx/>
              <a:latin typeface="Arial" panose="020B0604020202020204" pitchFamily="34" charset="0"/>
              <a:ea typeface="Arial"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Arial" panose="020B0604020202020204" pitchFamily="34" charset="0"/>
                <a:ea typeface="Arial" charset="0"/>
                <a:cs typeface="Arial" panose="020B0604020202020204" pitchFamily="34" charset="0"/>
              </a:rPr>
              <a:t>Presenter/Content Expert: </a:t>
            </a:r>
            <a:r>
              <a:rPr kumimoji="0" lang="en-US" sz="1050" i="0" u="none" strike="noStrike" kern="1200" cap="none" spc="0" normalizeH="0" baseline="0" noProof="0" dirty="0">
                <a:ln>
                  <a:noFill/>
                </a:ln>
                <a:solidFill>
                  <a:prstClr val="black"/>
                </a:solidFill>
                <a:effectLst/>
                <a:uLnTx/>
                <a:uFillTx/>
                <a:latin typeface="Arial" panose="020B0604020202020204" pitchFamily="34" charset="0"/>
                <a:ea typeface="Arial" charset="0"/>
                <a:cs typeface="Arial" panose="020B0604020202020204" pitchFamily="34" charset="0"/>
              </a:rPr>
              <a:t>Dana Johnson, BSN, RN, CPHON, CPN; dana</a:t>
            </a:r>
            <a:r>
              <a:rPr lang="en-US" sz="1050" baseline="0" dirty="0">
                <a:solidFill>
                  <a:prstClr val="black"/>
                </a:solidFill>
                <a:latin typeface="Arial" panose="020B0604020202020204" pitchFamily="34" charset="0"/>
                <a:ea typeface="Arial" charset="0"/>
                <a:cs typeface="Arial" panose="020B0604020202020204" pitchFamily="34" charset="0"/>
              </a:rPr>
              <a:t>.johnson@</a:t>
            </a:r>
            <a:r>
              <a:rPr kumimoji="0" lang="en-US" sz="1050" i="0" u="none" strike="noStrike" kern="1200" cap="none" spc="0" normalizeH="0" baseline="0" noProof="0" dirty="0">
                <a:ln>
                  <a:noFill/>
                </a:ln>
                <a:solidFill>
                  <a:prstClr val="black"/>
                </a:solidFill>
                <a:effectLst/>
                <a:uLnTx/>
                <a:uFillTx/>
                <a:latin typeface="Arial" panose="020B0604020202020204" pitchFamily="34" charset="0"/>
                <a:ea typeface="Arial" charset="0"/>
                <a:cs typeface="Arial" panose="020B0604020202020204" pitchFamily="34" charset="0"/>
              </a:rPr>
              <a:t>aah.org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Arial" panose="020B0604020202020204" pitchFamily="34" charset="0"/>
                <a:ea typeface="Arial" charset="0"/>
                <a:cs typeface="Arial" panose="020B0604020202020204" pitchFamily="34" charset="0"/>
              </a:rPr>
              <a:t>Resource Individual:  </a:t>
            </a:r>
            <a:r>
              <a:rPr kumimoji="0" lang="en-US" sz="1050" b="0" i="0" u="none" strike="noStrike" kern="1200" cap="none" spc="0" normalizeH="0" baseline="0" noProof="0" dirty="0">
                <a:ln>
                  <a:noFill/>
                </a:ln>
                <a:solidFill>
                  <a:prstClr val="black"/>
                </a:solidFill>
                <a:effectLst/>
                <a:uLnTx/>
                <a:uFillTx/>
                <a:latin typeface="Arial" panose="020B0604020202020204" pitchFamily="34" charset="0"/>
                <a:ea typeface="Arial" charset="0"/>
                <a:cs typeface="Arial" panose="020B0604020202020204" pitchFamily="34" charset="0"/>
              </a:rPr>
              <a:t>Kristine Hoelle, MSN, RN, CPHON, CPN  Kristine.Hoelle@aah.org or 41-4227</a:t>
            </a:r>
          </a:p>
          <a:p>
            <a:endParaRPr lang="en-US" sz="1050" b="1" baseline="0" dirty="0">
              <a:latin typeface="Arial" panose="020B0604020202020204" pitchFamily="34" charset="0"/>
              <a:cs typeface="Arial" panose="020B0604020202020204" pitchFamily="34" charset="0"/>
            </a:endParaRPr>
          </a:p>
          <a:p>
            <a:r>
              <a:rPr lang="en-US" sz="1050" b="1" baseline="0" dirty="0">
                <a:latin typeface="Arial" panose="020B0604020202020204" pitchFamily="34" charset="0"/>
                <a:cs typeface="Arial" panose="020B0604020202020204" pitchFamily="34" charset="0"/>
              </a:rPr>
              <a:t>Objective: ​​</a:t>
            </a:r>
          </a:p>
          <a:p>
            <a:r>
              <a:rPr kumimoji="0" lang="en-US" sz="1050" b="0" i="0" u="none" strike="noStrike" kern="1200" cap="none" spc="0" normalizeH="0" baseline="0" noProof="0" dirty="0">
                <a:ln>
                  <a:noFill/>
                </a:ln>
                <a:solidFill>
                  <a:prstClr val="black"/>
                </a:solidFill>
                <a:effectLst/>
                <a:uLnTx/>
                <a:uFillTx/>
                <a:latin typeface="Arial" panose="020B0604020202020204" pitchFamily="34" charset="0"/>
                <a:ea typeface="Arial" charset="0"/>
                <a:cs typeface="Arial" panose="020B0604020202020204" pitchFamily="34" charset="0"/>
              </a:rPr>
              <a:t>At the end of the class, 100% of the learners will demonstrate how to care for a port-a-</a:t>
            </a:r>
            <a:r>
              <a:rPr kumimoji="0" lang="en-US" sz="1050" b="0" i="0" u="none" strike="noStrike" kern="1200" cap="none" spc="0" normalizeH="0" baseline="0" noProof="0" dirty="0" err="1">
                <a:ln>
                  <a:noFill/>
                </a:ln>
                <a:solidFill>
                  <a:prstClr val="black"/>
                </a:solidFill>
                <a:effectLst/>
                <a:uLnTx/>
                <a:uFillTx/>
                <a:latin typeface="Arial" panose="020B0604020202020204" pitchFamily="34" charset="0"/>
                <a:ea typeface="Arial" charset="0"/>
                <a:cs typeface="Arial" panose="020B0604020202020204" pitchFamily="34" charset="0"/>
              </a:rPr>
              <a:t>cath</a:t>
            </a:r>
            <a:r>
              <a:rPr kumimoji="0" lang="en-US" sz="1050" b="0" i="0" u="none" strike="noStrike" kern="1200" cap="none" spc="0" normalizeH="0" baseline="0" noProof="0" dirty="0">
                <a:ln>
                  <a:noFill/>
                </a:ln>
                <a:solidFill>
                  <a:prstClr val="black"/>
                </a:solidFill>
                <a:effectLst/>
                <a:uLnTx/>
                <a:uFillTx/>
                <a:latin typeface="Arial" panose="020B0604020202020204" pitchFamily="34" charset="0"/>
                <a:ea typeface="Arial" charset="0"/>
                <a:cs typeface="Arial" panose="020B0604020202020204" pitchFamily="34" charset="0"/>
              </a:rPr>
              <a:t> central line including accessing and de-accessing the port-a-</a:t>
            </a:r>
            <a:r>
              <a:rPr kumimoji="0" lang="en-US" sz="1050" b="0" i="0" u="none" strike="noStrike" kern="1200" cap="none" spc="0" normalizeH="0" baseline="0" noProof="0" dirty="0" err="1">
                <a:ln>
                  <a:noFill/>
                </a:ln>
                <a:solidFill>
                  <a:prstClr val="black"/>
                </a:solidFill>
                <a:effectLst/>
                <a:uLnTx/>
                <a:uFillTx/>
                <a:latin typeface="Arial" panose="020B0604020202020204" pitchFamily="34" charset="0"/>
                <a:ea typeface="Arial" charset="0"/>
                <a:cs typeface="Arial" panose="020B0604020202020204" pitchFamily="34" charset="0"/>
              </a:rPr>
              <a:t>cath</a:t>
            </a:r>
            <a:r>
              <a:rPr kumimoji="0" lang="en-US" sz="1050" b="0" i="0" u="none" strike="noStrike" kern="1200" cap="none" spc="0" normalizeH="0" baseline="0" noProof="0" dirty="0">
                <a:ln>
                  <a:noFill/>
                </a:ln>
                <a:solidFill>
                  <a:prstClr val="black"/>
                </a:solidFill>
                <a:effectLst/>
                <a:uLnTx/>
                <a:uFillTx/>
                <a:latin typeface="Arial" panose="020B0604020202020204" pitchFamily="34" charset="0"/>
                <a:ea typeface="Arial" charset="0"/>
                <a:cs typeface="Arial" panose="020B0604020202020204" pitchFamily="34" charset="0"/>
              </a:rPr>
              <a:t>, maintenance care, and troubleshooting of the port-a-</a:t>
            </a:r>
            <a:r>
              <a:rPr kumimoji="0" lang="en-US" sz="1050" b="0" i="0" u="none" strike="noStrike" kern="1200" cap="none" spc="0" normalizeH="0" baseline="0" noProof="0" dirty="0" err="1">
                <a:ln>
                  <a:noFill/>
                </a:ln>
                <a:solidFill>
                  <a:prstClr val="black"/>
                </a:solidFill>
                <a:effectLst/>
                <a:uLnTx/>
                <a:uFillTx/>
                <a:latin typeface="Arial" panose="020B0604020202020204" pitchFamily="34" charset="0"/>
                <a:ea typeface="Arial" charset="0"/>
                <a:cs typeface="Arial" panose="020B0604020202020204" pitchFamily="34" charset="0"/>
              </a:rPr>
              <a:t>cath</a:t>
            </a:r>
            <a:endParaRPr kumimoji="0" lang="en-US" sz="1050" i="0" u="none" strike="noStrike" kern="1200" cap="none" spc="0" normalizeH="0" baseline="0" noProof="0" dirty="0">
              <a:ln>
                <a:noFill/>
              </a:ln>
              <a:solidFill>
                <a:prstClr val="black"/>
              </a:solidFill>
              <a:effectLst/>
              <a:uLnTx/>
              <a:uFillTx/>
              <a:latin typeface="Arial" panose="020B0604020202020204" pitchFamily="34" charset="0"/>
              <a:ea typeface="Arial" charset="0"/>
              <a:cs typeface="Arial" panose="020B0604020202020204" pitchFamily="34" charset="0"/>
            </a:endParaRPr>
          </a:p>
          <a:p>
            <a:endParaRPr lang="en-US" sz="1050" b="1" baseline="0" dirty="0">
              <a:solidFill>
                <a:prstClr val="black"/>
              </a:solidFill>
              <a:latin typeface="Arial" panose="020B0604020202020204" pitchFamily="34" charset="0"/>
              <a:cs typeface="Arial" panose="020B0604020202020204" pitchFamily="34" charset="0"/>
            </a:endParaRPr>
          </a:p>
          <a:p>
            <a:r>
              <a:rPr lang="en-US" sz="1050" b="1" baseline="0" dirty="0">
                <a:solidFill>
                  <a:prstClr val="black"/>
                </a:solidFill>
                <a:latin typeface="Arial" panose="020B0604020202020204" pitchFamily="34" charset="0"/>
                <a:cs typeface="Arial" panose="020B0604020202020204" pitchFamily="34" charset="0"/>
              </a:rPr>
              <a:t>T</a:t>
            </a:r>
            <a:r>
              <a:rPr lang="en-US" sz="1050" b="1" baseline="0" dirty="0">
                <a:latin typeface="Arial" panose="020B0604020202020204" pitchFamily="34" charset="0"/>
                <a:cs typeface="Arial" panose="020B0604020202020204" pitchFamily="34" charset="0"/>
              </a:rPr>
              <a:t>arget Audience:​</a:t>
            </a:r>
          </a:p>
          <a:p>
            <a:r>
              <a:rPr lang="en-US" sz="1050" baseline="0" dirty="0">
                <a:latin typeface="Arial" panose="020B0604020202020204" pitchFamily="34" charset="0"/>
                <a:cs typeface="Arial" panose="020B0604020202020204" pitchFamily="34" charset="0"/>
              </a:rPr>
              <a:t>Pediatric nurses who care for patients with port-a-</a:t>
            </a:r>
            <a:r>
              <a:rPr lang="en-US" sz="1050" baseline="0" dirty="0" err="1">
                <a:latin typeface="Arial" panose="020B0604020202020204" pitchFamily="34" charset="0"/>
                <a:cs typeface="Arial" panose="020B0604020202020204" pitchFamily="34" charset="0"/>
              </a:rPr>
              <a:t>caths</a:t>
            </a:r>
            <a:endParaRPr lang="en-US" sz="1050" baseline="0" dirty="0">
              <a:latin typeface="Arial" panose="020B0604020202020204" pitchFamily="34" charset="0"/>
              <a:cs typeface="Arial" panose="020B0604020202020204" pitchFamily="34" charset="0"/>
            </a:endParaRPr>
          </a:p>
          <a:p>
            <a:endParaRPr lang="en-US" sz="1050" baseline="0" dirty="0">
              <a:latin typeface="Arial" panose="020B0604020202020204" pitchFamily="34" charset="0"/>
              <a:cs typeface="Arial" panose="020B0604020202020204" pitchFamily="34" charset="0"/>
            </a:endParaRPr>
          </a:p>
          <a:p>
            <a:r>
              <a:rPr lang="en-US" sz="1050" baseline="0" dirty="0">
                <a:latin typeface="Arial" panose="020B0604020202020204" pitchFamily="34" charset="0"/>
                <a:cs typeface="Arial" panose="020B0604020202020204" pitchFamily="34" charset="0"/>
              </a:rPr>
              <a:t>Please register in Workday: ‘Pediatric Port Training ACH Oak Lawn’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050" b="0" i="0" u="none" strike="noStrike" kern="1200" cap="none" spc="0" normalizeH="0" baseline="0" noProof="0" dirty="0">
              <a:ln>
                <a:noFill/>
              </a:ln>
              <a:solidFill>
                <a:prstClr val="black"/>
              </a:solidFill>
              <a:effectLst/>
              <a:uLnTx/>
              <a:uFillTx/>
              <a:latin typeface="Arial" panose="020B0604020202020204" pitchFamily="34" charset="0"/>
              <a:ea typeface="Arial"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Commercial Support: N/A</a:t>
            </a:r>
          </a:p>
          <a:p>
            <a:endParaRPr lang="en-US" sz="1050" b="1" baseline="0" dirty="0">
              <a:latin typeface="Arial" panose="020B0604020202020204" pitchFamily="34" charset="0"/>
              <a:cs typeface="Arial" panose="020B0604020202020204" pitchFamily="34" charset="0"/>
            </a:endParaRPr>
          </a:p>
          <a:p>
            <a:r>
              <a:rPr lang="en-US" sz="1050" b="1" baseline="0" dirty="0">
                <a:latin typeface="Arial" panose="020B0604020202020204" pitchFamily="34" charset="0"/>
                <a:cs typeface="Arial" panose="020B0604020202020204" pitchFamily="34" charset="0"/>
              </a:rPr>
              <a:t>Disclosure:</a:t>
            </a:r>
            <a:r>
              <a:rPr lang="en-US" sz="1050" baseline="0" dirty="0">
                <a:latin typeface="Arial" panose="020B0604020202020204" pitchFamily="34" charset="0"/>
                <a:cs typeface="Arial" panose="020B0604020202020204" pitchFamily="34" charset="0"/>
              </a:rPr>
              <a:t>​ None of the planners or presenters for this educational activity have relevant financial relationships to disclose with ineligible companies. ​</a:t>
            </a:r>
          </a:p>
          <a:p>
            <a:endParaRPr lang="en-US" sz="1050" baseline="0" dirty="0">
              <a:latin typeface="Arial" panose="020B0604020202020204" pitchFamily="34" charset="0"/>
              <a:cs typeface="Arial" panose="020B0604020202020204" pitchFamily="34" charset="0"/>
            </a:endParaRPr>
          </a:p>
          <a:p>
            <a:endParaRPr lang="en-US" sz="1050" b="1" baseline="0" dirty="0">
              <a:latin typeface="Arial" panose="020B0604020202020204" pitchFamily="34" charset="0"/>
              <a:cs typeface="Arial" panose="020B0604020202020204" pitchFamily="34" charset="0"/>
            </a:endParaRPr>
          </a:p>
          <a:p>
            <a:endParaRPr lang="en-US" sz="1050" b="1" baseline="0" dirty="0">
              <a:latin typeface="Arial" panose="020B0604020202020204" pitchFamily="34" charset="0"/>
              <a:cs typeface="Arial" panose="020B0604020202020204" pitchFamily="34" charset="0"/>
            </a:endParaRPr>
          </a:p>
          <a:p>
            <a:endParaRPr lang="en-US" sz="1050" b="1" baseline="0" dirty="0">
              <a:latin typeface="Arial" panose="020B0604020202020204" pitchFamily="34" charset="0"/>
              <a:cs typeface="Arial" panose="020B0604020202020204" pitchFamily="34" charset="0"/>
            </a:endParaRPr>
          </a:p>
          <a:p>
            <a:endParaRPr lang="en-US" sz="1050" b="1" baseline="0" dirty="0">
              <a:latin typeface="Arial" panose="020B0604020202020204" pitchFamily="34" charset="0"/>
              <a:cs typeface="Arial" panose="020B0604020202020204" pitchFamily="34" charset="0"/>
            </a:endParaRPr>
          </a:p>
          <a:p>
            <a:endParaRPr lang="en-US" sz="1050" b="1" baseline="0" dirty="0">
              <a:latin typeface="Arial" panose="020B0604020202020204" pitchFamily="34" charset="0"/>
              <a:cs typeface="Arial" panose="020B0604020202020204" pitchFamily="34" charset="0"/>
            </a:endParaRPr>
          </a:p>
          <a:p>
            <a:endParaRPr lang="en-US" sz="1050" b="1" baseline="0" dirty="0">
              <a:latin typeface="Arial" panose="020B0604020202020204" pitchFamily="34" charset="0"/>
              <a:cs typeface="Arial" panose="020B0604020202020204" pitchFamily="34" charset="0"/>
            </a:endParaRPr>
          </a:p>
          <a:p>
            <a:endParaRPr lang="en-US" sz="1050" b="1" baseline="0" dirty="0">
              <a:latin typeface="Arial" panose="020B0604020202020204" pitchFamily="34" charset="0"/>
              <a:cs typeface="Arial" panose="020B0604020202020204" pitchFamily="34" charset="0"/>
            </a:endParaRPr>
          </a:p>
          <a:p>
            <a:r>
              <a:rPr lang="en-US" sz="1050" b="1" baseline="0" dirty="0">
                <a:latin typeface="Arial" panose="020B0604020202020204" pitchFamily="34" charset="0"/>
                <a:cs typeface="Arial" panose="020B0604020202020204" pitchFamily="34" charset="0"/>
              </a:rPr>
              <a:t>Accreditation Statement:​</a:t>
            </a:r>
            <a:br>
              <a:rPr lang="en-US" sz="1050" b="1" baseline="0" dirty="0">
                <a:latin typeface="Arial" panose="020B0604020202020204" pitchFamily="34" charset="0"/>
                <a:cs typeface="Arial" panose="020B0604020202020204" pitchFamily="34" charset="0"/>
              </a:rPr>
            </a:br>
            <a:r>
              <a:rPr lang="en-US" sz="1050" baseline="0" dirty="0">
                <a:latin typeface="Arial" panose="020B0604020202020204" pitchFamily="34" charset="0"/>
                <a:cs typeface="Arial" panose="020B0604020202020204" pitchFamily="34" charset="0"/>
              </a:rPr>
              <a:t>In support of improving patient care, Advocate Aurora Health  is jointly accredited by the Accreditation Council for Continuing Medical Education (ACCME), the Accreditation Council for Pharmacy Education (ACPE), and the American Nurses Credentialing Center (ANCC), to provide continuing education for the healthcare team.​</a:t>
            </a:r>
          </a:p>
          <a:p>
            <a:r>
              <a:rPr lang="en-US" sz="1050" b="1" baseline="0" dirty="0">
                <a:latin typeface="Arial" panose="020B0604020202020204" pitchFamily="34" charset="0"/>
                <a:cs typeface="Arial" panose="020B0604020202020204" pitchFamily="34" charset="0"/>
              </a:rPr>
              <a:t>Credit Designation Statement(s): ​</a:t>
            </a:r>
          </a:p>
          <a:p>
            <a:r>
              <a:rPr lang="en-US" sz="1050" baseline="0" dirty="0">
                <a:latin typeface="Arial" panose="020B0604020202020204" pitchFamily="34" charset="0"/>
                <a:cs typeface="Arial" panose="020B0604020202020204" pitchFamily="34" charset="0"/>
              </a:rPr>
              <a:t>American Nurses Credentialing Center (ANCC): Advocate Aurora Health designates this instructor led activity for a maximum of </a:t>
            </a:r>
            <a:r>
              <a:rPr lang="en-US" sz="1050" b="1" baseline="0" dirty="0">
                <a:latin typeface="Arial" panose="020B0604020202020204" pitchFamily="34" charset="0"/>
                <a:cs typeface="Arial" panose="020B0604020202020204" pitchFamily="34" charset="0"/>
              </a:rPr>
              <a:t>1.0</a:t>
            </a:r>
            <a:r>
              <a:rPr lang="en-US" sz="1050" baseline="0" dirty="0">
                <a:latin typeface="Arial" panose="020B0604020202020204" pitchFamily="34" charset="0"/>
                <a:cs typeface="Arial" panose="020B0604020202020204" pitchFamily="34" charset="0"/>
              </a:rPr>
              <a:t> ANCC contact hours. Nurses should claim only the credit commensurate with the extent of their participation in the activity. </a:t>
            </a:r>
          </a:p>
          <a:p>
            <a:endParaRPr lang="en-US" sz="1100" baseline="0" dirty="0">
              <a:latin typeface="Verdana"/>
            </a:endParaRPr>
          </a:p>
          <a:p>
            <a:endParaRPr lang="en-US" sz="1200" baseline="0" dirty="0">
              <a:latin typeface="Verdana"/>
            </a:endParaRPr>
          </a:p>
          <a:p>
            <a:r>
              <a:rPr lang="en-US" sz="1200" baseline="0" dirty="0">
                <a:latin typeface="Verdana"/>
              </a:rPr>
              <a:t>​</a:t>
            </a:r>
          </a:p>
        </p:txBody>
      </p:sp>
      <p:pic>
        <p:nvPicPr>
          <p:cNvPr id="9" name="Picture 2">
            <a:extLst>
              <a:ext uri="{FF2B5EF4-FFF2-40B4-BE49-F238E27FC236}">
                <a16:creationId xmlns:a16="http://schemas.microsoft.com/office/drawing/2014/main" id="{508F11F8-4E55-47FE-B764-C7B620006C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983" y="5649187"/>
            <a:ext cx="1075494" cy="738758"/>
          </a:xfrm>
          <a:prstGeom prst="rect">
            <a:avLst/>
          </a:prstGeom>
          <a:noFill/>
          <a:extLst>
            <a:ext uri="{909E8E84-426E-40DD-AFC4-6F175D3DCCD1}">
              <a14:hiddenFill xmlns:a14="http://schemas.microsoft.com/office/drawing/2010/main">
                <a:solidFill>
                  <a:srgbClr val="FFFFFF"/>
                </a:solidFill>
              </a14:hiddenFill>
            </a:ext>
          </a:extLst>
        </p:spPr>
      </p:pic>
      <p:sp>
        <p:nvSpPr>
          <p:cNvPr id="2" name="Footer Placeholder 1">
            <a:extLst>
              <a:ext uri="{FF2B5EF4-FFF2-40B4-BE49-F238E27FC236}">
                <a16:creationId xmlns:a16="http://schemas.microsoft.com/office/drawing/2014/main" id="{FD6C5357-AA97-4926-9BA6-F214DC2FEB64}"/>
              </a:ext>
            </a:extLst>
          </p:cNvPr>
          <p:cNvSpPr>
            <a:spLocks noGrp="1"/>
          </p:cNvSpPr>
          <p:nvPr>
            <p:ph type="ftr" sz="quarter" idx="11"/>
          </p:nvPr>
        </p:nvSpPr>
        <p:spPr>
          <a:xfrm>
            <a:off x="0" y="9815710"/>
            <a:ext cx="7133462" cy="369332"/>
          </a:xfrm>
        </p:spPr>
        <p:txBody>
          <a:bodyPr/>
          <a:lstStyle/>
          <a:p>
            <a:r>
              <a:rPr lang="en-US" sz="1000" dirty="0"/>
              <a:t>Created By:  K. Hoelle     Created Date:  11.30.22    Revised Date:  11.30.22    Post Until: 12.31.23</a:t>
            </a:r>
          </a:p>
        </p:txBody>
      </p:sp>
    </p:spTree>
    <p:extLst>
      <p:ext uri="{BB962C8B-B14F-4D97-AF65-F5344CB8AC3E}">
        <p14:creationId xmlns:p14="http://schemas.microsoft.com/office/powerpoint/2010/main" val="10947168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f46a28a4-f3b3-4851-86b3-b10f5f45f34e" ContentTypeId="0x010100446DC78E14500C46ADD7E64C76C8CDE1" PreviousValue="false"/>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Document_x0020_Status xmlns="bf33b138-7251-43fb-83b7-612f801c6c56">Active</Document_x0020_Status>
    <AdvocateDocumentDescription xmlns="bf33b138-7251-43fb-83b7-612f801c6c56" xsi:nil="true"/>
    <DocumentCategory xmlns="bf33b138-7251-43fb-83b7-612f801c6c56">ACH</DocumentCategory>
    <c3b63d8f56214d1a8c629d6bd0f1a413 xmlns="bf33b138-7251-43fb-83b7-612f801c6c56">
      <Terms xmlns="http://schemas.microsoft.com/office/infopath/2007/PartnerControls">
        <TermInfo xmlns="http://schemas.microsoft.com/office/infopath/2007/PartnerControls">
          <TermName xmlns="http://schemas.microsoft.com/office/infopath/2007/PartnerControls">Advocate</TermName>
          <TermId xmlns="http://schemas.microsoft.com/office/infopath/2007/PartnerControls">7cf37cc2-8425-4060-8dbf-3f061caa16fa</TermId>
        </TermInfo>
      </Terms>
    </c3b63d8f56214d1a8c629d6bd0f1a413>
    <TaxCatchAll xmlns="bf33b138-7251-43fb-83b7-612f801c6c56">
      <Value>5</Value>
    </TaxCatchAll>
    <Next_x0020_Review_x0020_Date xmlns="bf33b138-7251-43fb-83b7-612f801c6c56" xsi:nil="true"/>
    <Document_x0020_Owner xmlns="bf33b138-7251-43fb-83b7-612f801c6c56">
      <UserInfo>
        <DisplayName/>
        <AccountId xsi:nil="true"/>
        <AccountType/>
      </UserInfo>
    </Document_x0020_Owner>
    <Document_x0020_Review_x0020_Cycle xmlns="bf33b138-7251-43fb-83b7-612f801c6c56" xsi:nil="true"/>
    <DisplayOnHomepage xmlns="bf33b138-7251-43fb-83b7-612f801c6c56">true</DisplayOnHomepage>
    <Approver xmlns="bf33b138-7251-43fb-83b7-612f801c6c56">
      <UserInfo>
        <DisplayName/>
        <AccountId xsi:nil="true"/>
        <AccountType/>
      </UserInfo>
    </Approver>
    <RevisionDate xmlns="bf33b138-7251-43fb-83b7-612f801c6c56">2022-01-19T06:00:00+00:00</RevisionDate>
    <AdvocateIsArchived xmlns="d019f32e-6fd8-41f8-aa31-79cf1a6364d4">false</AdvocateIsArchived>
    <AdvocateArchivedDate xmlns="d019f32e-6fd8-41f8-aa31-79cf1a6364d4" xsi:nil="true"/>
    <Created1 xmlns="bf33b138-7251-43fb-83b7-612f801c6c56" xsi:nil="true"/>
    <_dlc_DocId xmlns="d019f32e-6fd8-41f8-aa31-79cf1a6364d4">63QTJRP3QDAT-1056837116-8122</_dlc_DocId>
    <_dlc_DocIdUrl xmlns="d019f32e-6fd8-41f8-aa31-79cf1a6364d4">
      <Url>https://advocatehealth.sharepoint.com/sites/AO/News/_layouts/15/DocIdRedir.aspx?ID=63QTJRP3QDAT-1056837116-8122</Url>
      <Description>63QTJRP3QDAT-1056837116-8122</Description>
    </_dlc_DocIdUrl>
  </documentManagement>
</p:properties>
</file>

<file path=customXml/item5.xml><?xml version="1.0" encoding="utf-8"?>
<ct:contentTypeSchema xmlns:ct="http://schemas.microsoft.com/office/2006/metadata/contentType" xmlns:ma="http://schemas.microsoft.com/office/2006/metadata/properties/metaAttributes" ct:_="" ma:_="" ma:contentTypeName="AdvocateDocument" ma:contentTypeID="0x010100446DC78E14500C46ADD7E64C76C8CDE100C4A13B18F62DA146A246BB1A89C44424" ma:contentTypeVersion="52" ma:contentTypeDescription="Content type used to store documents on department sites" ma:contentTypeScope="" ma:versionID="825b53703aa7f3c798274db8a0a80447">
  <xsd:schema xmlns:xsd="http://www.w3.org/2001/XMLSchema" xmlns:xs="http://www.w3.org/2001/XMLSchema" xmlns:p="http://schemas.microsoft.com/office/2006/metadata/properties" xmlns:ns2="bf33b138-7251-43fb-83b7-612f801c6c56" xmlns:ns3="d019f32e-6fd8-41f8-aa31-79cf1a6364d4" targetNamespace="http://schemas.microsoft.com/office/2006/metadata/properties" ma:root="true" ma:fieldsID="e06eae74675a3b90a1aae25b6dc106bf" ns2:_="" ns3:_="">
    <xsd:import namespace="bf33b138-7251-43fb-83b7-612f801c6c56"/>
    <xsd:import namespace="d019f32e-6fd8-41f8-aa31-79cf1a6364d4"/>
    <xsd:element name="properties">
      <xsd:complexType>
        <xsd:sequence>
          <xsd:element name="documentManagement">
            <xsd:complexType>
              <xsd:all>
                <xsd:element ref="ns2:AdvocateDocumentDescription" minOccurs="0"/>
                <xsd:element ref="ns2:DisplayOnHomepage" minOccurs="0"/>
                <xsd:element ref="ns2:DocumentCategory"/>
                <xsd:element ref="ns2:Document_x0020_Owner" minOccurs="0"/>
                <xsd:element ref="ns2:Created1" minOccurs="0"/>
                <xsd:element ref="ns2:Approver" minOccurs="0"/>
                <xsd:element ref="ns2:RevisionDate" minOccurs="0"/>
                <xsd:element ref="ns2:Next_x0020_Review_x0020_Date" minOccurs="0"/>
                <xsd:element ref="ns2:TaxCatchAllLabel" minOccurs="0"/>
                <xsd:element ref="ns2:c3b63d8f56214d1a8c629d6bd0f1a413" minOccurs="0"/>
                <xsd:element ref="ns2:TaxCatchAll" minOccurs="0"/>
                <xsd:element ref="ns2:Document_x0020_Status" minOccurs="0"/>
                <xsd:element ref="ns2:Document_x0020_Review_x0020_Cycle" minOccurs="0"/>
                <xsd:element ref="ns3:AdvocateIsArchived" minOccurs="0"/>
                <xsd:element ref="ns3:AdvocateArchivedDate"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f33b138-7251-43fb-83b7-612f801c6c56" elementFormDefault="qualified">
    <xsd:import namespace="http://schemas.microsoft.com/office/2006/documentManagement/types"/>
    <xsd:import namespace="http://schemas.microsoft.com/office/infopath/2007/PartnerControls"/>
    <xsd:element name="AdvocateDocumentDescription" ma:index="3" nillable="true" ma:displayName="Advocate Document Description" ma:internalName="AdvocateDocumentDescription" ma:readOnly="false">
      <xsd:simpleType>
        <xsd:restriction base="dms:Note">
          <xsd:maxLength value="255"/>
        </xsd:restriction>
      </xsd:simpleType>
    </xsd:element>
    <xsd:element name="DisplayOnHomepage" ma:index="4" nillable="true" ma:displayName="Display On Homepage" ma:default="1" ma:internalName="DisplayOnHomepage">
      <xsd:simpleType>
        <xsd:restriction base="dms:Boolean"/>
      </xsd:simpleType>
    </xsd:element>
    <xsd:element name="DocumentCategory" ma:index="5" ma:displayName="Homepage Category" ma:description="Used to group documents on the department homepage" ma:format="Dropdown" ma:internalName="DocumentCategory">
      <xsd:simpleType>
        <xsd:union memberTypes="dms:Text">
          <xsd:simpleType>
            <xsd:restriction base="dms:Choice">
              <xsd:enumeration value="Please select a category below or type in the free form section"/>
              <xsd:enumeration value="BroMenn/Eureka Announcements"/>
              <xsd:enumeration value="Training"/>
              <xsd:enumeration value="Meeting Minutes"/>
            </xsd:restriction>
          </xsd:simpleType>
        </xsd:union>
      </xsd:simpleType>
    </xsd:element>
    <xsd:element name="Document_x0020_Owner" ma:index="6" nillable="true" ma:displayName="Document Owner (Last Name, First)" ma:description="ISO 9001 Recommended Field" ma:list="UserInfo" ma:SharePointGroup="0" ma:internalName="Document_x0020_Own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Created1" ma:index="7" nillable="true" ma:displayName="Created" ma:description="ISO 9001 Recommended Field" ma:format="DateOnly" ma:internalName="Created1" ma:readOnly="false">
      <xsd:simpleType>
        <xsd:restriction base="dms:DateTime"/>
      </xsd:simpleType>
    </xsd:element>
    <xsd:element name="Approver" ma:index="8" nillable="true" ma:displayName="Approver (Last Name, First)" ma:description="ISO 9001 Recommended Field" ma:list="UserInfo" ma:SharePointGroup="0" ma:internalName="Approv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visionDate" ma:index="9" nillable="true" ma:displayName="Last Review Date" ma:default="[today]" ma:description="ISO 9001 Recommended Field" ma:format="DateOnly" ma:internalName="RevisionDate" ma:readOnly="false">
      <xsd:simpleType>
        <xsd:restriction base="dms:DateTime"/>
      </xsd:simpleType>
    </xsd:element>
    <xsd:element name="Next_x0020_Review_x0020_Date" ma:index="10" nillable="true" ma:displayName="Next Review Date" ma:description="ISO 9001 Recommended Field" ma:format="DateOnly" ma:internalName="Next_x0020_Review_x0020_Date">
      <xsd:simpleType>
        <xsd:restriction base="dms:DateTime"/>
      </xsd:simpleType>
    </xsd:element>
    <xsd:element name="TaxCatchAllLabel" ma:index="15" nillable="true" ma:displayName="Taxonomy Catch All Column1" ma:description="" ma:hidden="true" ma:list="{9b52349c-18e9-4e52-ab09-6dc37d71e179}" ma:internalName="TaxCatchAllLabel" ma:readOnly="true" ma:showField="CatchAllDataLabel" ma:web="d019f32e-6fd8-41f8-aa31-79cf1a6364d4">
      <xsd:complexType>
        <xsd:complexContent>
          <xsd:extension base="dms:MultiChoiceLookup">
            <xsd:sequence>
              <xsd:element name="Value" type="dms:Lookup" maxOccurs="unbounded" minOccurs="0" nillable="true"/>
            </xsd:sequence>
          </xsd:extension>
        </xsd:complexContent>
      </xsd:complexType>
    </xsd:element>
    <xsd:element name="c3b63d8f56214d1a8c629d6bd0f1a413" ma:index="16" ma:taxonomy="true" ma:internalName="c3b63d8f56214d1a8c629d6bd0f1a413" ma:taxonomyFieldName="SiteTermID" ma:displayName="Site Selection" ma:default="" ma:fieldId="{c3b63d8f-5621-4d1a-8c62-9d6bd0f1a413}" ma:taxonomyMulti="true" ma:sspId="f46a28a4-f3b3-4851-86b3-b10f5f45f34e" ma:termSetId="f84489ad-d337-4427-a5b3-5f90d64599bb" ma:anchorId="b4d3f15d-6586-4297-951d-5ec413fb1109" ma:open="false" ma:isKeyword="false">
      <xsd:complexType>
        <xsd:sequence>
          <xsd:element ref="pc:Terms" minOccurs="0" maxOccurs="1"/>
        </xsd:sequence>
      </xsd:complexType>
    </xsd:element>
    <xsd:element name="TaxCatchAll" ma:index="19" nillable="true" ma:displayName="Taxonomy Catch All Column" ma:description="" ma:hidden="true" ma:list="{9b52349c-18e9-4e52-ab09-6dc37d71e179}" ma:internalName="TaxCatchAll" ma:showField="CatchAllData" ma:web="d019f32e-6fd8-41f8-aa31-79cf1a6364d4">
      <xsd:complexType>
        <xsd:complexContent>
          <xsd:extension base="dms:MultiChoiceLookup">
            <xsd:sequence>
              <xsd:element name="Value" type="dms:Lookup" maxOccurs="unbounded" minOccurs="0" nillable="true"/>
            </xsd:sequence>
          </xsd:extension>
        </xsd:complexContent>
      </xsd:complexType>
    </xsd:element>
    <xsd:element name="Document_x0020_Status" ma:index="20" nillable="true" ma:displayName="Document Status" ma:default="Active" ma:description="Recommended Field for ISO 9001" ma:format="Dropdown" ma:internalName="Document_x0020_Status">
      <xsd:simpleType>
        <xsd:restriction base="dms:Choice">
          <xsd:enumeration value="Active"/>
          <xsd:enumeration value="Pending"/>
          <xsd:enumeration value="Retired"/>
        </xsd:restriction>
      </xsd:simpleType>
    </xsd:element>
    <xsd:element name="Document_x0020_Review_x0020_Cycle" ma:index="21" nillable="true" ma:displayName="Document Review Cycle" ma:description="Recommended Field for ISO 9001" ma:format="Dropdown" ma:internalName="Document_x0020_Review_x0020_Cycle">
      <xsd:simpleType>
        <xsd:restriction base="dms:Choice">
          <xsd:enumeration value="1 year"/>
          <xsd:enumeration value="2 year"/>
          <xsd:enumeration value="3 year"/>
        </xsd:restriction>
      </xsd:simpleType>
    </xsd:element>
  </xsd:schema>
  <xsd:schema xmlns:xsd="http://www.w3.org/2001/XMLSchema" xmlns:xs="http://www.w3.org/2001/XMLSchema" xmlns:dms="http://schemas.microsoft.com/office/2006/documentManagement/types" xmlns:pc="http://schemas.microsoft.com/office/infopath/2007/PartnerControls" targetNamespace="d019f32e-6fd8-41f8-aa31-79cf1a6364d4" elementFormDefault="qualified">
    <xsd:import namespace="http://schemas.microsoft.com/office/2006/documentManagement/types"/>
    <xsd:import namespace="http://schemas.microsoft.com/office/infopath/2007/PartnerControls"/>
    <xsd:element name="AdvocateIsArchived" ma:index="22" nillable="true" ma:displayName="AdvocateIsArchived" ma:default="0" ma:internalName="AdvocateIsArchived">
      <xsd:simpleType>
        <xsd:restriction base="dms:Boolean"/>
      </xsd:simpleType>
    </xsd:element>
    <xsd:element name="AdvocateArchivedDate" ma:index="23" nillable="true" ma:displayName="AdvocateArchivedDate" ma:format="DateOnly" ma:internalName="AdvocateArchivedDate">
      <xsd:simpleType>
        <xsd:restriction base="dms:DateTime"/>
      </xsd:simpleType>
    </xsd:element>
    <xsd:element name="_dlc_DocId" ma:index="24" nillable="true" ma:displayName="Document ID Value" ma:description="The value of the document ID assigned to this item." ma:internalName="_dlc_DocId" ma:readOnly="true">
      <xsd:simpleType>
        <xsd:restriction base="dms:Text"/>
      </xsd:simpleType>
    </xsd:element>
    <xsd:element name="_dlc_DocIdUrl" ma:index="25"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6"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1"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DE4479A-E7A4-4576-B6B4-29818F7D4C81}">
  <ds:schemaRefs>
    <ds:schemaRef ds:uri="Microsoft.SharePoint.Taxonomy.ContentTypeSync"/>
  </ds:schemaRefs>
</ds:datastoreItem>
</file>

<file path=customXml/itemProps2.xml><?xml version="1.0" encoding="utf-8"?>
<ds:datastoreItem xmlns:ds="http://schemas.openxmlformats.org/officeDocument/2006/customXml" ds:itemID="{290128F8-3A36-4EBC-95B7-D1D489AFF046}">
  <ds:schemaRefs>
    <ds:schemaRef ds:uri="http://schemas.microsoft.com/sharepoint/events"/>
  </ds:schemaRefs>
</ds:datastoreItem>
</file>

<file path=customXml/itemProps3.xml><?xml version="1.0" encoding="utf-8"?>
<ds:datastoreItem xmlns:ds="http://schemas.openxmlformats.org/officeDocument/2006/customXml" ds:itemID="{85A9A4AA-F87D-4629-B27B-952718EF67E7}">
  <ds:schemaRefs>
    <ds:schemaRef ds:uri="http://schemas.microsoft.com/sharepoint/v3/contenttype/forms"/>
  </ds:schemaRefs>
</ds:datastoreItem>
</file>

<file path=customXml/itemProps4.xml><?xml version="1.0" encoding="utf-8"?>
<ds:datastoreItem xmlns:ds="http://schemas.openxmlformats.org/officeDocument/2006/customXml" ds:itemID="{73F890D7-7AE7-4CCA-8CC9-03F011EDD67C}">
  <ds:schemaRefs>
    <ds:schemaRef ds:uri="bf33b138-7251-43fb-83b7-612f801c6c56"/>
    <ds:schemaRef ds:uri="http://purl.org/dc/elements/1.1/"/>
    <ds:schemaRef ds:uri="http://schemas.microsoft.com/office/2006/metadata/properties"/>
    <ds:schemaRef ds:uri="http://schemas.microsoft.com/office/infopath/2007/PartnerControls"/>
    <ds:schemaRef ds:uri="http://purl.org/dc/terms/"/>
    <ds:schemaRef ds:uri="http://schemas.microsoft.com/office/2006/documentManagement/types"/>
    <ds:schemaRef ds:uri="http://purl.org/dc/dcmitype/"/>
    <ds:schemaRef ds:uri="http://schemas.openxmlformats.org/package/2006/metadata/core-properties"/>
    <ds:schemaRef ds:uri="d019f32e-6fd8-41f8-aa31-79cf1a6364d4"/>
    <ds:schemaRef ds:uri="http://www.w3.org/XML/1998/namespace"/>
  </ds:schemaRefs>
</ds:datastoreItem>
</file>

<file path=customXml/itemProps5.xml><?xml version="1.0" encoding="utf-8"?>
<ds:datastoreItem xmlns:ds="http://schemas.openxmlformats.org/officeDocument/2006/customXml" ds:itemID="{00D0D77E-D965-4B4A-B8A2-9E24B8D018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f33b138-7251-43fb-83b7-612f801c6c56"/>
    <ds:schemaRef ds:uri="d019f32e-6fd8-41f8-aa31-79cf1a6364d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168</TotalTime>
  <Words>313</Words>
  <Application>Microsoft Office PowerPoint</Application>
  <PresentationFormat>Custom</PresentationFormat>
  <Paragraphs>35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Jennia Salik</dc:creator>
  <cp:lastModifiedBy>Blumenshine, Carissa</cp:lastModifiedBy>
  <cp:revision>7</cp:revision>
  <dcterms:created xsi:type="dcterms:W3CDTF">2020-08-28T21:08:58Z</dcterms:created>
  <dcterms:modified xsi:type="dcterms:W3CDTF">2023-01-23T22:15:44Z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0x010100446DC78E14500C46ADD7E64C76C8CDE100C4A13B18F62DA146A246BB1A89C44424</vt:lpwstr>
  </property>
  <property fmtid="{D5CDD505-2E9C-101B-9397-08002B2CF9AE}" pid="3" name="_dlc_DocIdItemGuid">
    <vt:lpwstr>8f474b47-db25-4709-a237-14eadf7d4219</vt:lpwstr>
  </property>
  <property fmtid="{D5CDD505-2E9C-101B-9397-08002B2CF9AE}" pid="4" name="SiteTermID">
    <vt:lpwstr>5;#Advocate|7cf37cc2-8425-4060-8dbf-3f061caa16fa</vt:lpwstr>
  </property>
</Properties>
</file>