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7"/>
  </p:notesMasterIdLst>
  <p:sldIdLst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>
        <p:scale>
          <a:sx n="100" d="100"/>
          <a:sy n="100" d="100"/>
        </p:scale>
        <p:origin x="24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me.advocateaurorahealth.org/content/peds-cru-journal-club-2022-medications-and-adherence-treatment-guidelines-among-children#group-tabs-node-course-default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2527" y="1643991"/>
            <a:ext cx="7543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Peds CRU Journal Club 2022: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Medications and Adherence to Treatment Guidelines Among Children Hospitalized with Acute COVID-19</a:t>
            </a:r>
            <a:endParaRPr lang="en-US" sz="1600" b="1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Burns, J.E. et al. (2022). Medications and adherence to treatment guidelines among children hospitalized with acute COVID-19. </a:t>
            </a:r>
            <a:r>
              <a:rPr lang="en-US" sz="1400" i="1" dirty="0">
                <a:latin typeface="Arial"/>
                <a:cs typeface="Arial"/>
              </a:rPr>
              <a:t>American Academy of Pediatrics</a:t>
            </a:r>
            <a:r>
              <a:rPr lang="en-US" sz="1400" dirty="0">
                <a:latin typeface="Arial"/>
                <a:cs typeface="Arial"/>
              </a:rPr>
              <a:t>, </a:t>
            </a:r>
            <a:r>
              <a:rPr lang="en-US" sz="1400" i="1" dirty="0">
                <a:latin typeface="Arial"/>
                <a:cs typeface="Arial"/>
              </a:rPr>
              <a:t>150 </a:t>
            </a:r>
            <a:r>
              <a:rPr lang="en-US" sz="1400" dirty="0">
                <a:latin typeface="Arial"/>
                <a:cs typeface="Arial"/>
              </a:rPr>
              <a:t>(3), 50-58.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112527" y="9724261"/>
            <a:ext cx="753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Eleni Perovanovic, MSN, RN, CCRN, 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CNEcl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/ Peds CRU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11/3/22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11/3/22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12/31/22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212485" y="2565457"/>
            <a:ext cx="7347430" cy="68480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Arial"/>
                <a:ea typeface="Arial" charset="0"/>
                <a:cs typeface="Arial"/>
              </a:rPr>
              <a:t>Independent Study Program Date: December 1, 2022 – December 7, 2022 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Location: </a:t>
            </a:r>
            <a:r>
              <a:rPr lang="en-US" sz="1100" b="1" dirty="0">
                <a:latin typeface="Arial"/>
                <a:ea typeface="Arial" charset="0"/>
                <a:cs typeface="Arial"/>
                <a:hlinkClick r:id="rId3"/>
              </a:rPr>
              <a:t>https://cme.advocateaurorahealth.org/content/peds-cru-journal-club-2022-medications-and-adherence-treatment-guidelines-among-children#group-tabs-node-course-default4</a:t>
            </a:r>
            <a:r>
              <a:rPr lang="en-US" sz="1100" b="1" dirty="0">
                <a:latin typeface="Arial"/>
                <a:ea typeface="Arial" charset="0"/>
                <a:cs typeface="Arial"/>
              </a:rPr>
              <a:t> </a:t>
            </a: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Resource Individual: </a:t>
            </a:r>
            <a:r>
              <a:rPr lang="en-US" sz="1400" dirty="0">
                <a:latin typeface="Arial"/>
                <a:ea typeface="Arial" charset="0"/>
                <a:cs typeface="Arial"/>
              </a:rPr>
              <a:t>Eleni Perovanovic, MSN, RN, CCRN, </a:t>
            </a:r>
            <a:r>
              <a:rPr lang="en-US" sz="1400" dirty="0" err="1">
                <a:latin typeface="Arial"/>
                <a:ea typeface="Arial" charset="0"/>
                <a:cs typeface="Arial"/>
              </a:rPr>
              <a:t>CNEcl</a:t>
            </a:r>
            <a:r>
              <a:rPr lang="en-US" sz="1400" dirty="0">
                <a:latin typeface="Arial"/>
                <a:ea typeface="Arial" charset="0"/>
                <a:cs typeface="Arial"/>
              </a:rPr>
              <a:t> 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Desired Learner Outcome(s): </a:t>
            </a:r>
            <a:r>
              <a:rPr lang="en-US" sz="1400" dirty="0">
                <a:latin typeface="Arial"/>
                <a:ea typeface="Arial" charset="0"/>
                <a:cs typeface="Arial"/>
              </a:rPr>
              <a:t>All learners will demonstrate knowledge of medications and adherence to treatment guidelines among children with COVID-19 by passing a post test with a minimum score of 80%. 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/>
                <a:ea typeface="Arial" charset="0"/>
                <a:cs typeface="Arial"/>
              </a:rPr>
              <a:t> 1.1</a:t>
            </a:r>
            <a:r>
              <a:rPr lang="en-US" sz="1400" dirty="0">
                <a:latin typeface="Arial"/>
                <a:ea typeface="Arial" charset="0"/>
                <a:cs typeface="Arial"/>
              </a:rPr>
              <a:t> contact hours will be awarded upon successful completion of this program.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Criteria for Successful Completion: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Attendance of the entire event.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+mn-lt"/>
                <a:cs typeface="+mn-lt"/>
              </a:rPr>
              <a:t>Evaluations will be completed after the 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Participants will have 28 days to complete the evaluation.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Upon submission of the evaluation, the participant will receive their certificate.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Credit awarded commensurate with participation.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Disclosure: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None of the planners or presenters for this educational activity have relevant financial relationships to disclose with ineligible companies.</a:t>
            </a: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Article Link: </a:t>
            </a:r>
            <a:r>
              <a:rPr lang="en-US" sz="800" b="1" dirty="0">
                <a:latin typeface="Arial"/>
                <a:ea typeface="Arial" charset="0"/>
                <a:cs typeface="Arial"/>
              </a:rPr>
              <a:t>https://aurorahealthcare.summon.serialssolutions.com/#!/search?bookMark=eNpdkLFPGzEYxa0qqCSUvROyxMJy9LPvbN-NUaCARMUCZbQc-wsxurOD7RvKX89FaTswPun3np5-CzILMSAh3xlcMtHwHzt0-ZID5xUIKUF-IXMGXVs1XIkZmQPUrGoAxDFZ5PwKAI1Q_Cs5roUC1ko5J-YXOm9N8TFkaoKjS7fFhMEiLZE-JjRlwFDozegd9j5gpsshhhe62vreTSC9jXnni-n9Ozr67MuWLu1YkK4eft9dVaz7Ro42ps94SmYljXhCnn5eP65uq_uHm7vV8r6yjAtZsRa5a6FGa61RXHSdsWumGJ-yayTUgmNtbauk27jpPNquWbu1aTZgpi7UJ-TisLtL8W3EXPTgs8W-NwHjmDWXSnact7Wa0PNP6GscU5hOaq6g61QjhZwoOFA2xZwTbvQu-cGkP5qB3tvXe_t6b18f7E-Vs7_D43pA97_wT3f9AQv6gYc</a:t>
            </a:r>
            <a:endParaRPr lang="en-US" sz="600" b="1" dirty="0">
              <a:latin typeface="Arial"/>
              <a:ea typeface="Arial" charset="0"/>
              <a:cs typeface="Arial"/>
            </a:endParaRPr>
          </a:p>
          <a:p>
            <a:endParaRPr lang="en-US" sz="700" b="1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Accreditation Statement: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dirty="0">
                <a:latin typeface="Arial"/>
                <a:ea typeface="Arial" charset="0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OH368-640436567-34</_dlc_DocId>
    <_dlc_DocIdUrl xmlns="fa88ad35-4246-4bf5-9c6f-a567be8b8d57">
      <Url>https://advocatehealth.sharepoint.com/sites/CNE/_layouts/15/DocIdRedir.aspx?ID=OH368-640436567-34</Url>
      <Description>OH368-640436567-34</Description>
    </_dlc_DocIdUrl>
  </documentManagement>
</p:properties>
</file>

<file path=customXml/itemProps1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D1E3CA-0279-42D6-A75A-C36653BA5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0D158F-EB0E-4DC8-8EA2-DEA33CEEC55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5822ABB-6D7A-44AC-8D52-06BD62F2C1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7f97c51-46fe-403a-b21d-9bc24663c411"/>
    <ds:schemaRef ds:uri="fa88ad35-4246-4bf5-9c6f-a567be8b8d5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6157</TotalTime>
  <Words>309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Blumenshine, Carissa</cp:lastModifiedBy>
  <cp:revision>47</cp:revision>
  <cp:lastPrinted>2019-01-16T17:32:48Z</cp:lastPrinted>
  <dcterms:created xsi:type="dcterms:W3CDTF">2019-01-10T17:24:18Z</dcterms:created>
  <dcterms:modified xsi:type="dcterms:W3CDTF">2022-11-18T17:13:13Z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35a063bb-93a6-406a-9828-78f22402911e</vt:lpwstr>
  </property>
</Properties>
</file>