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notesMasterIdLst>
    <p:notesMasterId r:id="rId7"/>
  </p:notesMasterIdLst>
  <p:sldIdLst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/>
    <p:restoredTop sz="95094"/>
  </p:normalViewPr>
  <p:slideViewPr>
    <p:cSldViewPr snapToGrid="0" snapToObjects="1">
      <p:cViewPr varScale="1">
        <p:scale>
          <a:sx n="58" d="100"/>
          <a:sy n="5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3CC-2B13-2E45-A2F8-DEE67E5E89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7F2B-CFF0-CB44-BD4D-F1C7214B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EFB-BDC0-5B43-AFCA-1EFE09AC7B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me.advocateaurorahealth.org/content/picu-journal-club-2022-stress-debriefings-combat-compassion-fatigue-picu#group-tabs-node-course-default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4" y="12032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32785" y="1656023"/>
            <a:ext cx="72511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PICU Journal Club 2022: </a:t>
            </a:r>
          </a:p>
          <a:p>
            <a:pPr algn="ctr"/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Stress Debriefings to Combat Compassion Fatigue in a PICU</a:t>
            </a:r>
          </a:p>
          <a:p>
            <a:pPr algn="ctr"/>
            <a:r>
              <a:rPr lang="en-US" sz="1100" dirty="0" err="1">
                <a:latin typeface="Arial"/>
                <a:cs typeface="Arial"/>
              </a:rPr>
              <a:t>Arbios</a:t>
            </a:r>
            <a:r>
              <a:rPr lang="en-US" sz="1100" dirty="0">
                <a:latin typeface="Arial"/>
                <a:cs typeface="Arial"/>
              </a:rPr>
              <a:t>, D., Srivastava, J., Gray, E., Murray, P., &amp; Ward, J. (2022). Cumulative stress debriefings to combat compassion fatigue in a pediatric intensive care unit. </a:t>
            </a:r>
            <a:r>
              <a:rPr lang="en-US" sz="1100" i="1" dirty="0">
                <a:latin typeface="Arial"/>
                <a:cs typeface="Arial"/>
              </a:rPr>
              <a:t>American Journal of Critical Care</a:t>
            </a:r>
            <a:r>
              <a:rPr lang="en-US" sz="1100" dirty="0">
                <a:latin typeface="Arial"/>
                <a:cs typeface="Arial"/>
              </a:rPr>
              <a:t>, </a:t>
            </a:r>
            <a:r>
              <a:rPr lang="en-US" sz="1100" i="1" dirty="0">
                <a:latin typeface="Arial"/>
                <a:cs typeface="Arial"/>
              </a:rPr>
              <a:t>31</a:t>
            </a:r>
            <a:r>
              <a:rPr lang="en-US" sz="1100" dirty="0">
                <a:latin typeface="Arial"/>
                <a:cs typeface="Arial"/>
              </a:rPr>
              <a:t>(2), 111-118.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2939F-FCD3-4692-96BA-8C86DD209354}"/>
              </a:ext>
            </a:extLst>
          </p:cNvPr>
          <p:cNvSpPr txBox="1"/>
          <p:nvPr/>
        </p:nvSpPr>
        <p:spPr>
          <a:xfrm>
            <a:off x="112527" y="9724261"/>
            <a:ext cx="753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Eleni Perovanovic, MSN, RN, CCRN, 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CNEcl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/ Peds CRU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11/4/22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11/4/22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12/7/22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44F5B-9E00-47D4-98A2-DE4E6ADDA5E0}"/>
              </a:ext>
            </a:extLst>
          </p:cNvPr>
          <p:cNvSpPr txBox="1"/>
          <p:nvPr/>
        </p:nvSpPr>
        <p:spPr>
          <a:xfrm>
            <a:off x="236549" y="2565457"/>
            <a:ext cx="7347430" cy="698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Arial"/>
                <a:ea typeface="Arial" charset="0"/>
                <a:cs typeface="Arial"/>
              </a:rPr>
              <a:t>Independent Study Program Date: December 1, 2022 – December 7, 2022 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Location: </a:t>
            </a:r>
            <a:r>
              <a:rPr lang="en-US" sz="1400" dirty="0">
                <a:hlinkClick r:id="rId3"/>
              </a:rPr>
              <a:t>PICU Journal Club 2022: Stress Debriefings to Combat Compassion Fatigue in a PICU | CME Advocate Aurora Health</a:t>
            </a:r>
            <a:endParaRPr lang="en-US" sz="1400" b="1" dirty="0">
              <a:latin typeface="Arial"/>
              <a:ea typeface="Arial" charset="0"/>
              <a:cs typeface="Arial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Program Resource Individual: </a:t>
            </a:r>
            <a:r>
              <a:rPr lang="en-US" sz="1400" dirty="0">
                <a:latin typeface="Arial"/>
                <a:ea typeface="Arial" charset="0"/>
                <a:cs typeface="Arial"/>
              </a:rPr>
              <a:t>Eleni Perovanovic, MSN, RN, CCRN, </a:t>
            </a:r>
            <a:r>
              <a:rPr lang="en-US" sz="1400" dirty="0" err="1">
                <a:latin typeface="Arial"/>
                <a:ea typeface="Arial" charset="0"/>
                <a:cs typeface="Arial"/>
              </a:rPr>
              <a:t>CNEcl</a:t>
            </a:r>
            <a:r>
              <a:rPr lang="en-US" sz="1400" dirty="0">
                <a:latin typeface="Arial"/>
                <a:ea typeface="Arial" charset="0"/>
                <a:cs typeface="Arial"/>
              </a:rPr>
              <a:t> 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Desired Learner Outcome(s): </a:t>
            </a:r>
            <a:r>
              <a:rPr lang="en-US" sz="1400" dirty="0">
                <a:latin typeface="Arial"/>
                <a:ea typeface="Arial" charset="0"/>
                <a:cs typeface="Arial"/>
              </a:rPr>
              <a:t>All learners will demonstrate knowledge of stress debriefings to combat compassion fatigue by passing a post test with a minimum score of 80%. 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Continuing Nursing Education Hours: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/>
                <a:ea typeface="Arial" charset="0"/>
                <a:cs typeface="Arial"/>
              </a:rPr>
              <a:t> 1.1</a:t>
            </a:r>
            <a:r>
              <a:rPr lang="en-US" sz="1400" dirty="0">
                <a:latin typeface="Arial"/>
                <a:ea typeface="Arial" charset="0"/>
                <a:cs typeface="Arial"/>
              </a:rPr>
              <a:t> contact hours will be awarded upon successful completion of this program.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Criteria for Successful Completion: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Read entire article.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Complete post test with passing score of 80% or better.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+mn-lt"/>
                <a:cs typeface="+mn-lt"/>
              </a:rPr>
              <a:t>Evaluations will be completed after the 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Participants will have 28 days to complete the evaluation.  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Upon submission of the evaluation, the participant will receive their certificate.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Credit awarded commensurate with participation.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Disclosure: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ea typeface="Arial" charset="0"/>
                <a:cs typeface="Arial"/>
              </a:rPr>
              <a:t>None of the planners or presenters for this educational activity have relevant financial relationships to disclose with ineligible companies.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ea typeface="Arial" charset="0"/>
              <a:cs typeface="Arial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Accreditation Statement: 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dirty="0">
                <a:latin typeface="Arial"/>
                <a:ea typeface="Arial" charset="0"/>
                <a:cs typeface="Arial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</a:p>
          <a:p>
            <a:endParaRPr lang="en-US" sz="1400" dirty="0">
              <a:latin typeface="Arial"/>
              <a:ea typeface="Arial" charset="0"/>
              <a:cs typeface="Arial"/>
            </a:endParaRPr>
          </a:p>
          <a:p>
            <a:r>
              <a:rPr lang="en-US" sz="1400" b="1" dirty="0">
                <a:latin typeface="Arial"/>
                <a:ea typeface="Arial" charset="0"/>
                <a:cs typeface="Arial"/>
              </a:rPr>
              <a:t>Article Link: </a:t>
            </a:r>
            <a:r>
              <a:rPr lang="en-US" sz="700" b="1" dirty="0">
                <a:latin typeface="Arial"/>
                <a:ea typeface="Arial" charset="0"/>
                <a:cs typeface="Arial"/>
              </a:rPr>
              <a:t>https://aurorahealthcare.summon.serialssolutions.com/#!/search?bookMark=eNpNkE1LAzEQQINU7IeevEuOgqzma5PuUVarhYKCFrzIkmYnJaWbrUlW8N-7pSqeZg6PN8wbo4FvPSB0Tsm1IFzd6I0xjDCWS3KERrTgKlOUvA36nUiWcSbFEI1j3BBCxVSpEzTkOWMFzdkIvZdd0211cp-AX1KAGPEdrIID6_w64tTism1WOu3HTsfoWo9nPb7uADuPNX6G2ukUnMFzn8DHvajUAfDSu3SKjq3eRjhDgxQ6mKDl7P61fMwWTw_z8naRGSZ5ygTR0nBVWGKorQ0Y0f8irAJTy5ozoJxTYaw2ssgJMzUTwGVh-ZRRlRPB-QRdHry70H50EFPVuGhgu9Ue2i5W_RUxFYoy1qNXB9SENsYAttoF1-jwVVFS7XNW_3L29MWPuFs1UP-xv_34NzHAcfM</a:t>
            </a:r>
            <a:endParaRPr lang="en-US" sz="1400" b="1" dirty="0">
              <a:latin typeface="Arial"/>
              <a:ea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43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OH368-640436567-34</_dlc_DocId>
    <_dlc_DocIdUrl xmlns="fa88ad35-4246-4bf5-9c6f-a567be8b8d57">
      <Url>https://advocatehealth.sharepoint.com/sites/CNE/_layouts/15/DocIdRedir.aspx?ID=OH368-640436567-34</Url>
      <Description>OH368-640436567-34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CC2531-1955-47DB-A5F5-EC438E9A8D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822ABB-6D7A-44AC-8D52-06BD62F2C1D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7f97c51-46fe-403a-b21d-9bc24663c411"/>
    <ds:schemaRef ds:uri="fa88ad35-4246-4bf5-9c6f-a567be8b8d5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00D158F-EB0E-4DC8-8EA2-DEA33CEEC55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AD1E3CA-0279-42D6-A75A-C36653BA5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6174</TotalTime>
  <Words>329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Blumenshine, Carissa</cp:lastModifiedBy>
  <cp:revision>54</cp:revision>
  <cp:lastPrinted>2019-01-16T17:32:48Z</cp:lastPrinted>
  <dcterms:created xsi:type="dcterms:W3CDTF">2019-01-10T17:24:18Z</dcterms:created>
  <dcterms:modified xsi:type="dcterms:W3CDTF">2022-11-21T21:42:52Z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35a063bb-93a6-406a-9828-78f22402911e</vt:lpwstr>
  </property>
</Properties>
</file>