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7"/>
  </p:notesMasterIdLst>
  <p:sldIdLst>
    <p:sldId id="302" r:id="rId6"/>
  </p:sldIdLst>
  <p:sldSz cx="7772400" cy="10058400"/>
  <p:notesSz cx="6858000" cy="9144000"/>
  <p:defaultTextStyle>
    <a:defPPr>
      <a:defRPr lang="en-US"/>
    </a:defPPr>
    <a:lvl1pPr marL="0" algn="l" defTabSz="855852" rtl="0" eaLnBrk="1" latinLnBrk="0" hangingPunct="1">
      <a:defRPr sz="1685" kern="1200">
        <a:solidFill>
          <a:schemeClr val="tx1"/>
        </a:solidFill>
        <a:latin typeface="+mn-lt"/>
        <a:ea typeface="+mn-ea"/>
        <a:cs typeface="+mn-cs"/>
      </a:defRPr>
    </a:lvl1pPr>
    <a:lvl2pPr marL="427925" algn="l" defTabSz="855852" rtl="0" eaLnBrk="1" latinLnBrk="0" hangingPunct="1">
      <a:defRPr sz="1685" kern="1200">
        <a:solidFill>
          <a:schemeClr val="tx1"/>
        </a:solidFill>
        <a:latin typeface="+mn-lt"/>
        <a:ea typeface="+mn-ea"/>
        <a:cs typeface="+mn-cs"/>
      </a:defRPr>
    </a:lvl2pPr>
    <a:lvl3pPr marL="855852" algn="l" defTabSz="855852" rtl="0" eaLnBrk="1" latinLnBrk="0" hangingPunct="1">
      <a:defRPr sz="1685" kern="1200">
        <a:solidFill>
          <a:schemeClr val="tx1"/>
        </a:solidFill>
        <a:latin typeface="+mn-lt"/>
        <a:ea typeface="+mn-ea"/>
        <a:cs typeface="+mn-cs"/>
      </a:defRPr>
    </a:lvl3pPr>
    <a:lvl4pPr marL="1283778" algn="l" defTabSz="855852" rtl="0" eaLnBrk="1" latinLnBrk="0" hangingPunct="1">
      <a:defRPr sz="1685" kern="1200">
        <a:solidFill>
          <a:schemeClr val="tx1"/>
        </a:solidFill>
        <a:latin typeface="+mn-lt"/>
        <a:ea typeface="+mn-ea"/>
        <a:cs typeface="+mn-cs"/>
      </a:defRPr>
    </a:lvl4pPr>
    <a:lvl5pPr marL="1711705" algn="l" defTabSz="855852" rtl="0" eaLnBrk="1" latinLnBrk="0" hangingPunct="1">
      <a:defRPr sz="1685" kern="1200">
        <a:solidFill>
          <a:schemeClr val="tx1"/>
        </a:solidFill>
        <a:latin typeface="+mn-lt"/>
        <a:ea typeface="+mn-ea"/>
        <a:cs typeface="+mn-cs"/>
      </a:defRPr>
    </a:lvl5pPr>
    <a:lvl6pPr marL="2139630" algn="l" defTabSz="855852" rtl="0" eaLnBrk="1" latinLnBrk="0" hangingPunct="1">
      <a:defRPr sz="1685" kern="1200">
        <a:solidFill>
          <a:schemeClr val="tx1"/>
        </a:solidFill>
        <a:latin typeface="+mn-lt"/>
        <a:ea typeface="+mn-ea"/>
        <a:cs typeface="+mn-cs"/>
      </a:defRPr>
    </a:lvl6pPr>
    <a:lvl7pPr marL="2567556" algn="l" defTabSz="855852" rtl="0" eaLnBrk="1" latinLnBrk="0" hangingPunct="1">
      <a:defRPr sz="1685" kern="1200">
        <a:solidFill>
          <a:schemeClr val="tx1"/>
        </a:solidFill>
        <a:latin typeface="+mn-lt"/>
        <a:ea typeface="+mn-ea"/>
        <a:cs typeface="+mn-cs"/>
      </a:defRPr>
    </a:lvl7pPr>
    <a:lvl8pPr marL="2995483" algn="l" defTabSz="855852" rtl="0" eaLnBrk="1" latinLnBrk="0" hangingPunct="1">
      <a:defRPr sz="1685" kern="1200">
        <a:solidFill>
          <a:schemeClr val="tx1"/>
        </a:solidFill>
        <a:latin typeface="+mn-lt"/>
        <a:ea typeface="+mn-ea"/>
        <a:cs typeface="+mn-cs"/>
      </a:defRPr>
    </a:lvl8pPr>
    <a:lvl9pPr marL="3423408" algn="l" defTabSz="855852"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4AA0"/>
    <a:srgbClr val="696AA0"/>
    <a:srgbClr val="0052A0"/>
    <a:srgbClr val="7A6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66"/>
      </p:cViewPr>
      <p:guideLst>
        <p:guide orient="horz" pos="3168"/>
        <p:guide pos="240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B493F-1F76-3147-AE55-BF5EED9D8757}" type="datetimeFigureOut">
              <a:rPr lang="en-US" smtClean="0"/>
              <a:t>10/11/2022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2A8A6-C2D1-5C43-9101-F4854565124B}" type="slidenum">
              <a:rPr lang="en-US" smtClean="0"/>
              <a:t>‹#›</a:t>
            </a:fld>
            <a:endParaRPr lang="en-US"/>
          </a:p>
        </p:txBody>
      </p:sp>
    </p:spTree>
    <p:extLst>
      <p:ext uri="{BB962C8B-B14F-4D97-AF65-F5344CB8AC3E}">
        <p14:creationId xmlns:p14="http://schemas.microsoft.com/office/powerpoint/2010/main" val="36727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91"/>
            <a:ext cx="5829300" cy="2428450"/>
          </a:xfrm>
        </p:spPr>
        <p:txBody>
          <a:bodyPr/>
          <a:lstStyle>
            <a:lvl1pPr marL="0" indent="0" algn="ctr">
              <a:buNone/>
              <a:defRPr sz="2040"/>
            </a:lvl1pPr>
            <a:lvl2pPr marL="388622" indent="0" algn="ctr">
              <a:buNone/>
              <a:defRPr sz="1700"/>
            </a:lvl2pPr>
            <a:lvl3pPr marL="777245" indent="0" algn="ctr">
              <a:buNone/>
              <a:defRPr sz="1530"/>
            </a:lvl3pPr>
            <a:lvl4pPr marL="1165867" indent="0" algn="ctr">
              <a:buNone/>
              <a:defRPr sz="1360"/>
            </a:lvl4pPr>
            <a:lvl5pPr marL="1554489" indent="0" algn="ctr">
              <a:buNone/>
              <a:defRPr sz="1360"/>
            </a:lvl5pPr>
            <a:lvl6pPr marL="1943111" indent="0" algn="ctr">
              <a:buNone/>
              <a:defRPr sz="1360"/>
            </a:lvl6pPr>
            <a:lvl7pPr marL="2331734" indent="0" algn="ctr">
              <a:buNone/>
              <a:defRPr sz="1360"/>
            </a:lvl7pPr>
            <a:lvl8pPr marL="2720356" indent="0" algn="ctr">
              <a:buNone/>
              <a:defRPr sz="1360"/>
            </a:lvl8pPr>
            <a:lvl9pPr marL="3108978"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3D80B4DC-48C7-3740-B5E8-64CE72578633}"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62272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0B4DC-48C7-3740-B5E8-64CE72578633}"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03901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18"/>
            <a:ext cx="1675924" cy="85240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4" y="535518"/>
            <a:ext cx="4930616" cy="85240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0B4DC-48C7-3740-B5E8-64CE72578633}"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0341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0B4DC-48C7-3740-B5E8-64CE72578633}"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137136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5"/>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6"/>
            <a:ext cx="6703695" cy="2200275"/>
          </a:xfrm>
        </p:spPr>
        <p:txBody>
          <a:bodyPr/>
          <a:lstStyle>
            <a:lvl1pPr marL="0" indent="0">
              <a:buNone/>
              <a:defRPr sz="2040">
                <a:solidFill>
                  <a:schemeClr val="tx1"/>
                </a:solidFill>
              </a:defRPr>
            </a:lvl1pPr>
            <a:lvl2pPr marL="388622" indent="0">
              <a:buNone/>
              <a:defRPr sz="1700">
                <a:solidFill>
                  <a:schemeClr val="tx1">
                    <a:tint val="75000"/>
                  </a:schemeClr>
                </a:solidFill>
              </a:defRPr>
            </a:lvl2pPr>
            <a:lvl3pPr marL="777245" indent="0">
              <a:buNone/>
              <a:defRPr sz="1530">
                <a:solidFill>
                  <a:schemeClr val="tx1">
                    <a:tint val="75000"/>
                  </a:schemeClr>
                </a:solidFill>
              </a:defRPr>
            </a:lvl3pPr>
            <a:lvl4pPr marL="1165867" indent="0">
              <a:buNone/>
              <a:defRPr sz="1360">
                <a:solidFill>
                  <a:schemeClr val="tx1">
                    <a:tint val="75000"/>
                  </a:schemeClr>
                </a:solidFill>
              </a:defRPr>
            </a:lvl4pPr>
            <a:lvl5pPr marL="1554489" indent="0">
              <a:buNone/>
              <a:defRPr sz="1360">
                <a:solidFill>
                  <a:schemeClr val="tx1">
                    <a:tint val="75000"/>
                  </a:schemeClr>
                </a:solidFill>
              </a:defRPr>
            </a:lvl5pPr>
            <a:lvl6pPr marL="1943111" indent="0">
              <a:buNone/>
              <a:defRPr sz="1360">
                <a:solidFill>
                  <a:schemeClr val="tx1">
                    <a:tint val="75000"/>
                  </a:schemeClr>
                </a:solidFill>
              </a:defRPr>
            </a:lvl6pPr>
            <a:lvl7pPr marL="2331734" indent="0">
              <a:buNone/>
              <a:defRPr sz="1360">
                <a:solidFill>
                  <a:schemeClr val="tx1">
                    <a:tint val="75000"/>
                  </a:schemeClr>
                </a:solidFill>
              </a:defRPr>
            </a:lvl7pPr>
            <a:lvl8pPr marL="2720356" indent="0">
              <a:buNone/>
              <a:defRPr sz="1360">
                <a:solidFill>
                  <a:schemeClr val="tx1">
                    <a:tint val="75000"/>
                  </a:schemeClr>
                </a:solidFill>
              </a:defRPr>
            </a:lvl8pPr>
            <a:lvl9pPr marL="3108978"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80B4DC-48C7-3740-B5E8-64CE72578633}"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169824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3"/>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3"/>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80B4DC-48C7-3740-B5E8-64CE72578633}"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4953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21"/>
            <a:ext cx="6703695" cy="1944160"/>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5"/>
          </a:xfrm>
        </p:spPr>
        <p:txBody>
          <a:bodyPr anchor="b"/>
          <a:lstStyle>
            <a:lvl1pPr marL="0" indent="0">
              <a:buNone/>
              <a:defRPr sz="2040" b="1"/>
            </a:lvl1pPr>
            <a:lvl2pPr marL="388622" indent="0">
              <a:buNone/>
              <a:defRPr sz="1700" b="1"/>
            </a:lvl2pPr>
            <a:lvl3pPr marL="777245" indent="0">
              <a:buNone/>
              <a:defRPr sz="1530" b="1"/>
            </a:lvl3pPr>
            <a:lvl4pPr marL="1165867" indent="0">
              <a:buNone/>
              <a:defRPr sz="1360" b="1"/>
            </a:lvl4pPr>
            <a:lvl5pPr marL="1554489" indent="0">
              <a:buNone/>
              <a:defRPr sz="1360" b="1"/>
            </a:lvl5pPr>
            <a:lvl6pPr marL="1943111" indent="0">
              <a:buNone/>
              <a:defRPr sz="1360" b="1"/>
            </a:lvl6pPr>
            <a:lvl7pPr marL="2331734" indent="0">
              <a:buNone/>
              <a:defRPr sz="1360" b="1"/>
            </a:lvl7pPr>
            <a:lvl8pPr marL="2720356" indent="0">
              <a:buNone/>
              <a:defRPr sz="1360" b="1"/>
            </a:lvl8pPr>
            <a:lvl9pPr marL="3108978"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5"/>
          </a:xfrm>
        </p:spPr>
        <p:txBody>
          <a:bodyPr anchor="b"/>
          <a:lstStyle>
            <a:lvl1pPr marL="0" indent="0">
              <a:buNone/>
              <a:defRPr sz="2040" b="1"/>
            </a:lvl1pPr>
            <a:lvl2pPr marL="388622" indent="0">
              <a:buNone/>
              <a:defRPr sz="1700" b="1"/>
            </a:lvl2pPr>
            <a:lvl3pPr marL="777245" indent="0">
              <a:buNone/>
              <a:defRPr sz="1530" b="1"/>
            </a:lvl3pPr>
            <a:lvl4pPr marL="1165867" indent="0">
              <a:buNone/>
              <a:defRPr sz="1360" b="1"/>
            </a:lvl4pPr>
            <a:lvl5pPr marL="1554489" indent="0">
              <a:buNone/>
              <a:defRPr sz="1360" b="1"/>
            </a:lvl5pPr>
            <a:lvl6pPr marL="1943111" indent="0">
              <a:buNone/>
              <a:defRPr sz="1360" b="1"/>
            </a:lvl6pPr>
            <a:lvl7pPr marL="2331734" indent="0">
              <a:buNone/>
              <a:defRPr sz="1360" b="1"/>
            </a:lvl7pPr>
            <a:lvl8pPr marL="2720356" indent="0">
              <a:buNone/>
              <a:defRPr sz="1360" b="1"/>
            </a:lvl8pPr>
            <a:lvl9pPr marL="3108978"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80B4DC-48C7-3740-B5E8-64CE72578633}"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10303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80B4DC-48C7-3740-B5E8-64CE72578633}"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30504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0B4DC-48C7-3740-B5E8-64CE72578633}"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80356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8"/>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1"/>
            <a:ext cx="2506802" cy="5590330"/>
          </a:xfrm>
        </p:spPr>
        <p:txBody>
          <a:bodyPr/>
          <a:lstStyle>
            <a:lvl1pPr marL="0" indent="0">
              <a:buNone/>
              <a:defRPr sz="1360"/>
            </a:lvl1pPr>
            <a:lvl2pPr marL="388622" indent="0">
              <a:buNone/>
              <a:defRPr sz="1190"/>
            </a:lvl2pPr>
            <a:lvl3pPr marL="777245" indent="0">
              <a:buNone/>
              <a:defRPr sz="1020"/>
            </a:lvl3pPr>
            <a:lvl4pPr marL="1165867" indent="0">
              <a:buNone/>
              <a:defRPr sz="850"/>
            </a:lvl4pPr>
            <a:lvl5pPr marL="1554489" indent="0">
              <a:buNone/>
              <a:defRPr sz="850"/>
            </a:lvl5pPr>
            <a:lvl6pPr marL="1943111" indent="0">
              <a:buNone/>
              <a:defRPr sz="850"/>
            </a:lvl6pPr>
            <a:lvl7pPr marL="2331734" indent="0">
              <a:buNone/>
              <a:defRPr sz="850"/>
            </a:lvl7pPr>
            <a:lvl8pPr marL="2720356" indent="0">
              <a:buNone/>
              <a:defRPr sz="850"/>
            </a:lvl8pPr>
            <a:lvl9pPr marL="3108978"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D80B4DC-48C7-3740-B5E8-64CE72578633}"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10895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8"/>
            <a:ext cx="3934778" cy="7147983"/>
          </a:xfrm>
        </p:spPr>
        <p:txBody>
          <a:bodyPr anchor="t"/>
          <a:lstStyle>
            <a:lvl1pPr marL="0" indent="0">
              <a:buNone/>
              <a:defRPr sz="2720"/>
            </a:lvl1pPr>
            <a:lvl2pPr marL="388622" indent="0">
              <a:buNone/>
              <a:defRPr sz="2380"/>
            </a:lvl2pPr>
            <a:lvl3pPr marL="777245" indent="0">
              <a:buNone/>
              <a:defRPr sz="2040"/>
            </a:lvl3pPr>
            <a:lvl4pPr marL="1165867" indent="0">
              <a:buNone/>
              <a:defRPr sz="1700"/>
            </a:lvl4pPr>
            <a:lvl5pPr marL="1554489" indent="0">
              <a:buNone/>
              <a:defRPr sz="1700"/>
            </a:lvl5pPr>
            <a:lvl6pPr marL="1943111" indent="0">
              <a:buNone/>
              <a:defRPr sz="1700"/>
            </a:lvl6pPr>
            <a:lvl7pPr marL="2331734" indent="0">
              <a:buNone/>
              <a:defRPr sz="1700"/>
            </a:lvl7pPr>
            <a:lvl8pPr marL="2720356" indent="0">
              <a:buNone/>
              <a:defRPr sz="1700"/>
            </a:lvl8pPr>
            <a:lvl9pPr marL="3108978"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1"/>
            <a:ext cx="2506802" cy="5590330"/>
          </a:xfrm>
        </p:spPr>
        <p:txBody>
          <a:bodyPr/>
          <a:lstStyle>
            <a:lvl1pPr marL="0" indent="0">
              <a:buNone/>
              <a:defRPr sz="1360"/>
            </a:lvl1pPr>
            <a:lvl2pPr marL="388622" indent="0">
              <a:buNone/>
              <a:defRPr sz="1190"/>
            </a:lvl2pPr>
            <a:lvl3pPr marL="777245" indent="0">
              <a:buNone/>
              <a:defRPr sz="1020"/>
            </a:lvl3pPr>
            <a:lvl4pPr marL="1165867" indent="0">
              <a:buNone/>
              <a:defRPr sz="850"/>
            </a:lvl4pPr>
            <a:lvl5pPr marL="1554489" indent="0">
              <a:buNone/>
              <a:defRPr sz="850"/>
            </a:lvl5pPr>
            <a:lvl6pPr marL="1943111" indent="0">
              <a:buNone/>
              <a:defRPr sz="850"/>
            </a:lvl6pPr>
            <a:lvl7pPr marL="2331734" indent="0">
              <a:buNone/>
              <a:defRPr sz="850"/>
            </a:lvl7pPr>
            <a:lvl8pPr marL="2720356" indent="0">
              <a:buNone/>
              <a:defRPr sz="850"/>
            </a:lvl8pPr>
            <a:lvl9pPr marL="3108978"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D80B4DC-48C7-3740-B5E8-64CE72578633}"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105003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535521"/>
            <a:ext cx="6703695" cy="19441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4" y="2677583"/>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51"/>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D80B4DC-48C7-3740-B5E8-64CE72578633}" type="datetimeFigureOut">
              <a:rPr lang="en-US" smtClean="0"/>
              <a:t>10/11/2022</a:t>
            </a:fld>
            <a:endParaRPr lang="en-US"/>
          </a:p>
        </p:txBody>
      </p:sp>
      <p:sp>
        <p:nvSpPr>
          <p:cNvPr id="5" name="Footer Placeholder 4"/>
          <p:cNvSpPr>
            <a:spLocks noGrp="1"/>
          </p:cNvSpPr>
          <p:nvPr>
            <p:ph type="ftr" sz="quarter" idx="3"/>
          </p:nvPr>
        </p:nvSpPr>
        <p:spPr>
          <a:xfrm>
            <a:off x="2574609" y="9322651"/>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1"/>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347F597-92B5-FE48-8C26-84419D0F721A}" type="slidenum">
              <a:rPr lang="en-US" smtClean="0"/>
              <a:t>‹#›</a:t>
            </a:fld>
            <a:endParaRPr lang="en-US"/>
          </a:p>
        </p:txBody>
      </p:sp>
    </p:spTree>
    <p:extLst>
      <p:ext uri="{BB962C8B-B14F-4D97-AF65-F5344CB8AC3E}">
        <p14:creationId xmlns:p14="http://schemas.microsoft.com/office/powerpoint/2010/main" val="735116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5"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1" indent="-194311" algn="l" defTabSz="777245"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3" indent="-194311" algn="l" defTabSz="777245"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6" indent="-194311" algn="l" defTabSz="777245"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8"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800"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23"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45"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67"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89"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5" rtl="0" eaLnBrk="1" latinLnBrk="0" hangingPunct="1">
        <a:defRPr sz="1530" kern="1200">
          <a:solidFill>
            <a:schemeClr val="tx1"/>
          </a:solidFill>
          <a:latin typeface="+mn-lt"/>
          <a:ea typeface="+mn-ea"/>
          <a:cs typeface="+mn-cs"/>
        </a:defRPr>
      </a:lvl1pPr>
      <a:lvl2pPr marL="388622" algn="l" defTabSz="777245" rtl="0" eaLnBrk="1" latinLnBrk="0" hangingPunct="1">
        <a:defRPr sz="1530" kern="1200">
          <a:solidFill>
            <a:schemeClr val="tx1"/>
          </a:solidFill>
          <a:latin typeface="+mn-lt"/>
          <a:ea typeface="+mn-ea"/>
          <a:cs typeface="+mn-cs"/>
        </a:defRPr>
      </a:lvl2pPr>
      <a:lvl3pPr marL="777245" algn="l" defTabSz="777245" rtl="0" eaLnBrk="1" latinLnBrk="0" hangingPunct="1">
        <a:defRPr sz="1530" kern="1200">
          <a:solidFill>
            <a:schemeClr val="tx1"/>
          </a:solidFill>
          <a:latin typeface="+mn-lt"/>
          <a:ea typeface="+mn-ea"/>
          <a:cs typeface="+mn-cs"/>
        </a:defRPr>
      </a:lvl3pPr>
      <a:lvl4pPr marL="1165867" algn="l" defTabSz="777245" rtl="0" eaLnBrk="1" latinLnBrk="0" hangingPunct="1">
        <a:defRPr sz="1530" kern="1200">
          <a:solidFill>
            <a:schemeClr val="tx1"/>
          </a:solidFill>
          <a:latin typeface="+mn-lt"/>
          <a:ea typeface="+mn-ea"/>
          <a:cs typeface="+mn-cs"/>
        </a:defRPr>
      </a:lvl4pPr>
      <a:lvl5pPr marL="1554489" algn="l" defTabSz="777245" rtl="0" eaLnBrk="1" latinLnBrk="0" hangingPunct="1">
        <a:defRPr sz="1530" kern="1200">
          <a:solidFill>
            <a:schemeClr val="tx1"/>
          </a:solidFill>
          <a:latin typeface="+mn-lt"/>
          <a:ea typeface="+mn-ea"/>
          <a:cs typeface="+mn-cs"/>
        </a:defRPr>
      </a:lvl5pPr>
      <a:lvl6pPr marL="1943111" algn="l" defTabSz="777245" rtl="0" eaLnBrk="1" latinLnBrk="0" hangingPunct="1">
        <a:defRPr sz="1530" kern="1200">
          <a:solidFill>
            <a:schemeClr val="tx1"/>
          </a:solidFill>
          <a:latin typeface="+mn-lt"/>
          <a:ea typeface="+mn-ea"/>
          <a:cs typeface="+mn-cs"/>
        </a:defRPr>
      </a:lvl6pPr>
      <a:lvl7pPr marL="2331734" algn="l" defTabSz="777245" rtl="0" eaLnBrk="1" latinLnBrk="0" hangingPunct="1">
        <a:defRPr sz="1530" kern="1200">
          <a:solidFill>
            <a:schemeClr val="tx1"/>
          </a:solidFill>
          <a:latin typeface="+mn-lt"/>
          <a:ea typeface="+mn-ea"/>
          <a:cs typeface="+mn-cs"/>
        </a:defRPr>
      </a:lvl7pPr>
      <a:lvl8pPr marL="2720356" algn="l" defTabSz="777245" rtl="0" eaLnBrk="1" latinLnBrk="0" hangingPunct="1">
        <a:defRPr sz="1530" kern="1200">
          <a:solidFill>
            <a:schemeClr val="tx1"/>
          </a:solidFill>
          <a:latin typeface="+mn-lt"/>
          <a:ea typeface="+mn-ea"/>
          <a:cs typeface="+mn-cs"/>
        </a:defRPr>
      </a:lvl8pPr>
      <a:lvl9pPr marL="3108978" algn="l" defTabSz="777245"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Shape 113"/>
          <p:cNvSpPr/>
          <p:nvPr/>
        </p:nvSpPr>
        <p:spPr>
          <a:xfrm>
            <a:off x="368489" y="1668410"/>
            <a:ext cx="6752865" cy="7598420"/>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endParaRPr lang="en-US" sz="1400" b="1" dirty="0">
              <a:latin typeface="Arial" panose="020B0604020202020204" pitchFamily="34" charset="0"/>
              <a:cs typeface="Arial" panose="020B0604020202020204" pitchFamily="34" charset="0"/>
            </a:endParaRPr>
          </a:p>
        </p:txBody>
      </p:sp>
      <p:sp>
        <p:nvSpPr>
          <p:cNvPr id="6" name="Shape 114"/>
          <p:cNvSpPr/>
          <p:nvPr/>
        </p:nvSpPr>
        <p:spPr>
          <a:xfrm>
            <a:off x="483063" y="352594"/>
            <a:ext cx="6880220" cy="892548"/>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p>
            <a:pPr>
              <a:defRPr sz="5000" b="1">
                <a:latin typeface="Arial"/>
                <a:ea typeface="Arial"/>
                <a:cs typeface="Arial"/>
                <a:sym typeface="Arial"/>
              </a:defRPr>
            </a:pPr>
            <a:r>
              <a:rPr lang="en-US" sz="3200" b="1" dirty="0">
                <a:solidFill>
                  <a:schemeClr val="bg1"/>
                </a:solidFill>
                <a:latin typeface="Verdana"/>
                <a:ea typeface="+mn-lt"/>
              </a:rPr>
              <a:t>Schwartz Center Rounds</a:t>
            </a:r>
            <a:r>
              <a:rPr lang="en-US" sz="2000" b="1" dirty="0">
                <a:solidFill>
                  <a:schemeClr val="bg1"/>
                </a:solidFill>
                <a:latin typeface="Verdana"/>
                <a:ea typeface="+mn-lt"/>
              </a:rPr>
              <a:t>: 	</a:t>
            </a:r>
          </a:p>
          <a:p>
            <a:pPr>
              <a:defRPr sz="5000" b="1">
                <a:latin typeface="Arial"/>
                <a:ea typeface="Arial"/>
                <a:cs typeface="Arial"/>
                <a:sym typeface="Arial"/>
              </a:defRPr>
            </a:pPr>
            <a:r>
              <a:rPr lang="en-US" sz="2000" b="1" dirty="0">
                <a:solidFill>
                  <a:schemeClr val="bg1"/>
                </a:solidFill>
                <a:latin typeface="Verdana"/>
                <a:ea typeface="+mn-lt"/>
              </a:rPr>
              <a:t>The Great Rejuvenation; Destination Joy</a:t>
            </a:r>
            <a:endParaRPr lang="en-US" sz="4800" dirty="0">
              <a:solidFill>
                <a:schemeClr val="bg1"/>
              </a:solidFill>
            </a:endParaRPr>
          </a:p>
        </p:txBody>
      </p:sp>
      <p:sp>
        <p:nvSpPr>
          <p:cNvPr id="7" name="TextBox 6"/>
          <p:cNvSpPr txBox="1"/>
          <p:nvPr/>
        </p:nvSpPr>
        <p:spPr>
          <a:xfrm>
            <a:off x="112526" y="9749424"/>
            <a:ext cx="6954165" cy="369332"/>
          </a:xfrm>
          <a:prstGeom prst="rect">
            <a:avLst/>
          </a:prstGeom>
          <a:noFill/>
        </p:spPr>
        <p:txBody>
          <a:bodyPr wrap="square" rtlCol="0">
            <a:spAutoFit/>
          </a:bodyPr>
          <a:lstStyle/>
          <a:p>
            <a:r>
              <a:rPr lang="en-US" sz="900" dirty="0">
                <a:latin typeface="Arial" charset="0"/>
                <a:ea typeface="Arial" charset="0"/>
                <a:cs typeface="Arial" charset="0"/>
              </a:rPr>
              <a:t>Created by </a:t>
            </a:r>
            <a:r>
              <a:rPr lang="en-US" sz="900" dirty="0">
                <a:solidFill>
                  <a:srgbClr val="FF3CE8"/>
                </a:solidFill>
                <a:latin typeface="Arial" charset="0"/>
                <a:ea typeface="Arial" charset="0"/>
                <a:cs typeface="Arial" charset="0"/>
              </a:rPr>
              <a:t>Angie Battaglia/CIR</a:t>
            </a:r>
            <a:r>
              <a:rPr lang="en-US" sz="900" dirty="0">
                <a:latin typeface="Arial" charset="0"/>
                <a:ea typeface="Arial" charset="0"/>
                <a:cs typeface="Arial" charset="0"/>
              </a:rPr>
              <a:t>   Created </a:t>
            </a:r>
            <a:r>
              <a:rPr lang="en-US" sz="900" dirty="0">
                <a:solidFill>
                  <a:srgbClr val="FF3CE8"/>
                </a:solidFill>
                <a:latin typeface="Arial" charset="0"/>
                <a:ea typeface="Arial" charset="0"/>
                <a:cs typeface="Arial" charset="0"/>
              </a:rPr>
              <a:t>10/05/2022</a:t>
            </a:r>
            <a:r>
              <a:rPr lang="en-US" sz="900" dirty="0">
                <a:latin typeface="Arial" charset="0"/>
                <a:ea typeface="Arial" charset="0"/>
                <a:cs typeface="Arial" charset="0"/>
              </a:rPr>
              <a:t>  Revised </a:t>
            </a:r>
            <a:r>
              <a:rPr lang="en-US" sz="900" dirty="0">
                <a:solidFill>
                  <a:srgbClr val="FF3CE8"/>
                </a:solidFill>
                <a:latin typeface="Arial" charset="0"/>
                <a:ea typeface="Arial" charset="0"/>
                <a:cs typeface="Arial" charset="0"/>
              </a:rPr>
              <a:t>10/05/2022</a:t>
            </a:r>
            <a:r>
              <a:rPr lang="en-US" sz="900" dirty="0">
                <a:latin typeface="Arial" charset="0"/>
                <a:ea typeface="Arial" charset="0"/>
                <a:cs typeface="Arial" charset="0"/>
              </a:rPr>
              <a:t>  Post until </a:t>
            </a:r>
            <a:r>
              <a:rPr lang="en-US" sz="900" dirty="0">
                <a:solidFill>
                  <a:srgbClr val="FF3CE8"/>
                </a:solidFill>
                <a:latin typeface="Arial" charset="0"/>
                <a:ea typeface="Arial" charset="0"/>
                <a:cs typeface="Arial" charset="0"/>
              </a:rPr>
              <a:t>12/14/2022</a:t>
            </a:r>
          </a:p>
          <a:p>
            <a:endParaRPr lang="en-US" sz="900" dirty="0">
              <a:latin typeface="Arial" charset="0"/>
              <a:ea typeface="Arial" charset="0"/>
              <a:cs typeface="Arial" charset="0"/>
            </a:endParaRPr>
          </a:p>
        </p:txBody>
      </p:sp>
      <p:sp>
        <p:nvSpPr>
          <p:cNvPr id="2" name="Rectangle 1">
            <a:extLst>
              <a:ext uri="{FF2B5EF4-FFF2-40B4-BE49-F238E27FC236}">
                <a16:creationId xmlns:a16="http://schemas.microsoft.com/office/drawing/2014/main" id="{C77EA02F-A0A9-4DD4-B075-829B3DAE11BB}"/>
              </a:ext>
            </a:extLst>
          </p:cNvPr>
          <p:cNvSpPr/>
          <p:nvPr/>
        </p:nvSpPr>
        <p:spPr>
          <a:xfrm>
            <a:off x="218365" y="1531927"/>
            <a:ext cx="7301552" cy="7347396"/>
          </a:xfrm>
          <a:prstGeom prst="rect">
            <a:avLst/>
          </a:prstGeom>
        </p:spPr>
        <p:txBody>
          <a:bodyPr wrap="square" lIns="91440" tIns="45720" rIns="91440" bIns="45720" anchor="t">
            <a:spAutoFit/>
          </a:bodyPr>
          <a:lstStyle/>
          <a:p>
            <a:pPr fontAlgn="base"/>
            <a:r>
              <a:rPr lang="en-US" b="1" dirty="0">
                <a:latin typeface="Arial" panose="020B0604020202020204" pitchFamily="34" charset="0"/>
              </a:rPr>
              <a:t>Program Date/Time:   </a:t>
            </a:r>
            <a:r>
              <a:rPr lang="en-US" dirty="0">
                <a:latin typeface="Arial" panose="020B0604020202020204" pitchFamily="34" charset="0"/>
              </a:rPr>
              <a:t>​December 13, 2022/12:00pm-1:00pm</a:t>
            </a:r>
            <a:endParaRPr lang="en-US" dirty="0"/>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Program Location:   </a:t>
            </a:r>
            <a:r>
              <a:rPr lang="en-US" dirty="0">
                <a:latin typeface="Arial" panose="020B0604020202020204" pitchFamily="34" charset="0"/>
              </a:rPr>
              <a:t>​T. Howard Clarke Auditorium (Elevator 4, 7</a:t>
            </a:r>
            <a:r>
              <a:rPr lang="en-US" baseline="30000" dirty="0">
                <a:latin typeface="Arial" panose="020B0604020202020204" pitchFamily="34" charset="0"/>
              </a:rPr>
              <a:t>th</a:t>
            </a:r>
            <a:r>
              <a:rPr lang="en-US" dirty="0">
                <a:latin typeface="Arial" panose="020B0604020202020204" pitchFamily="34" charset="0"/>
              </a:rPr>
              <a:t> Floor)</a:t>
            </a:r>
            <a:endParaRPr lang="en-US" dirty="0"/>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Speakers:   </a:t>
            </a:r>
            <a:r>
              <a:rPr lang="en-US" dirty="0">
                <a:latin typeface="Arial" panose="020B0604020202020204" pitchFamily="34" charset="0"/>
              </a:rPr>
              <a:t>​Dr. Steven Potts, Dr. Jada Johnson, &amp; </a:t>
            </a:r>
            <a:r>
              <a:rPr lang="en-US">
                <a:latin typeface="Arial" panose="020B0604020202020204" pitchFamily="34" charset="0"/>
              </a:rPr>
              <a:t>Leah Garcia-Macias MSN, MBA, RN, ACM-RN</a:t>
            </a:r>
            <a:endParaRPr lang="en-US" dirty="0"/>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Desired Learner Outcome(s): </a:t>
            </a:r>
            <a:r>
              <a:rPr lang="en-US" dirty="0">
                <a:latin typeface="Arial" panose="020B0604020202020204" pitchFamily="34" charset="0"/>
              </a:rPr>
              <a:t>​Using a Likert scale, after participating in this event, learners will have an increased knowledge in being able to recognize changes in culture and the healthcare environment that may impact them and their work.</a:t>
            </a:r>
          </a:p>
          <a:p>
            <a:pPr fontAlgn="base"/>
            <a:endParaRPr lang="en-US" dirty="0"/>
          </a:p>
          <a:p>
            <a:pPr fontAlgn="base"/>
            <a:r>
              <a:rPr lang="en-US" b="1" dirty="0">
                <a:latin typeface="Arial" panose="020B0604020202020204" pitchFamily="34" charset="0"/>
              </a:rPr>
              <a:t>Continuing Nursing Education Hours:</a:t>
            </a:r>
            <a:r>
              <a:rPr lang="en-US" dirty="0">
                <a:latin typeface="Arial" panose="020B0604020202020204" pitchFamily="34" charset="0"/>
              </a:rPr>
              <a:t>​</a:t>
            </a:r>
            <a:endParaRPr lang="en-US" dirty="0"/>
          </a:p>
          <a:p>
            <a:pPr fontAlgn="base">
              <a:buFont typeface="Arial" panose="020B0604020202020204" pitchFamily="34" charset="0"/>
              <a:buChar char="•"/>
            </a:pPr>
            <a:r>
              <a:rPr lang="en-US" b="1" dirty="0">
                <a:latin typeface="Arial" panose="020B0604020202020204" pitchFamily="34" charset="0"/>
              </a:rPr>
              <a:t> 1.0 CE’s</a:t>
            </a:r>
            <a:r>
              <a:rPr lang="en-US" dirty="0">
                <a:latin typeface="Arial" panose="020B0604020202020204" pitchFamily="34" charset="0"/>
              </a:rPr>
              <a:t> contact hours will be awarded upon successful completion of this program.  ​</a:t>
            </a:r>
          </a:p>
          <a:p>
            <a:pPr fontAlgn="base"/>
            <a:endParaRPr lang="en-US" dirty="0">
              <a:latin typeface="Arial" panose="020B0604020202020204" pitchFamily="34" charset="0"/>
            </a:endParaRPr>
          </a:p>
          <a:p>
            <a:pPr fontAlgn="base"/>
            <a:r>
              <a:rPr lang="en-US" b="1" dirty="0">
                <a:latin typeface="Arial" panose="020B0604020202020204" pitchFamily="34" charset="0"/>
              </a:rPr>
              <a:t>Criteria for Successful Completion: </a:t>
            </a:r>
            <a:r>
              <a:rPr lang="en-US" dirty="0">
                <a:latin typeface="Arial" panose="020B0604020202020204" pitchFamily="34" charset="0"/>
              </a:rPr>
              <a:t>​</a:t>
            </a:r>
            <a:endParaRPr lang="en-US" dirty="0"/>
          </a:p>
          <a:p>
            <a:pPr fontAlgn="base">
              <a:buFont typeface="Arial" panose="020B0604020202020204" pitchFamily="34" charset="0"/>
              <a:buChar char="•"/>
            </a:pPr>
            <a:r>
              <a:rPr lang="en-US" dirty="0">
                <a:latin typeface="Arial" panose="020B0604020202020204" pitchFamily="34" charset="0"/>
              </a:rPr>
              <a:t>Attendance of the entire event. ​</a:t>
            </a:r>
          </a:p>
          <a:p>
            <a:pPr fontAlgn="base">
              <a:buFont typeface="Arial" panose="020B0604020202020204" pitchFamily="34" charset="0"/>
              <a:buChar char="•"/>
            </a:pPr>
            <a:r>
              <a:rPr lang="en-US" sz="1650" dirty="0">
                <a:latin typeface="Arial"/>
                <a:ea typeface="+mn-lt"/>
                <a:cs typeface="+mn-lt"/>
              </a:rPr>
              <a:t>Evaluations will be completed after the event.</a:t>
            </a:r>
            <a:r>
              <a:rPr lang="en-US" sz="1650" dirty="0">
                <a:latin typeface="Arial"/>
                <a:cs typeface="Arial"/>
              </a:rPr>
              <a:t>  ​</a:t>
            </a:r>
          </a:p>
          <a:p>
            <a:pPr fontAlgn="base">
              <a:buFont typeface="Arial" panose="020B0604020202020204" pitchFamily="34" charset="0"/>
              <a:buChar char="•"/>
            </a:pPr>
            <a:r>
              <a:rPr lang="en-US" dirty="0">
                <a:latin typeface="Arial" panose="020B0604020202020204" pitchFamily="34" charset="0"/>
              </a:rPr>
              <a:t>Participants will have 28 days to complete the evaluation.  ​</a:t>
            </a:r>
          </a:p>
          <a:p>
            <a:pPr fontAlgn="base">
              <a:buFont typeface="Arial" panose="020B0604020202020204" pitchFamily="34" charset="0"/>
              <a:buChar char="•"/>
            </a:pPr>
            <a:r>
              <a:rPr lang="en-US" dirty="0">
                <a:latin typeface="Arial" panose="020B0604020202020204" pitchFamily="34" charset="0"/>
              </a:rPr>
              <a:t>Upon submission of the evaluation, the participant will receive their certificate.  ​</a:t>
            </a:r>
          </a:p>
          <a:p>
            <a:pPr fontAlgn="base"/>
            <a:endParaRPr lang="en-US" dirty="0">
              <a:latin typeface="Arial" panose="020B0604020202020204" pitchFamily="34" charset="0"/>
            </a:endParaRPr>
          </a:p>
          <a:p>
            <a:pPr fontAlgn="base"/>
            <a:r>
              <a:rPr lang="en-US" b="1" dirty="0">
                <a:latin typeface="Arial" panose="020B0604020202020204" pitchFamily="34" charset="0"/>
              </a:rPr>
              <a:t>Accreditation Statement: </a:t>
            </a:r>
            <a:r>
              <a:rPr lang="en-US" dirty="0">
                <a:latin typeface="Arial" panose="020B0604020202020204" pitchFamily="34" charset="0"/>
              </a:rPr>
              <a:t>​</a:t>
            </a:r>
            <a:endParaRPr lang="en-US" dirty="0"/>
          </a:p>
          <a:p>
            <a:pPr fontAlgn="base"/>
            <a:r>
              <a:rPr lang="en-US" dirty="0">
                <a:latin typeface="Arial" panose="020B0604020202020204" pitchFamily="34" charset="0"/>
              </a:rPr>
              <a:t>Advocate Aurora Health is approved as a provider of nursing continuing professional development by the Ohio Nurses Association, an accredited approver by the American Nurses Credentialing Center's Commission on Accreditation. (OBN-001-91)​</a:t>
            </a:r>
            <a:endParaRPr lang="en-US" b="0" i="0" dirty="0">
              <a:effectLst/>
            </a:endParaRPr>
          </a:p>
        </p:txBody>
      </p:sp>
    </p:spTree>
    <p:extLst>
      <p:ext uri="{BB962C8B-B14F-4D97-AF65-F5344CB8AC3E}">
        <p14:creationId xmlns:p14="http://schemas.microsoft.com/office/powerpoint/2010/main" val="2232747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F926F64-08D7-D04C-B12D-D70302C76F40}" vid="{8DBA44F3-CF6D-6648-9D1F-8BFFCF9C6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fa88ad35-4246-4bf5-9c6f-a567be8b8d57">OH368-640436567-35</_dlc_DocId>
    <_dlc_DocIdUrl xmlns="fa88ad35-4246-4bf5-9c6f-a567be8b8d57">
      <Url>https://advocatehealth.sharepoint.com/sites/CNE/_layouts/15/DocIdRedir.aspx?ID=OH368-640436567-35</Url>
      <Description>OH368-640436567-35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8DD8ABEA05AAC48A7AC062223C200C0" ma:contentTypeVersion="6" ma:contentTypeDescription="Create a new document." ma:contentTypeScope="" ma:versionID="6d65f63ffec06f80b533239a791767be">
  <xsd:schema xmlns:xsd="http://www.w3.org/2001/XMLSchema" xmlns:xs="http://www.w3.org/2001/XMLSchema" xmlns:p="http://schemas.microsoft.com/office/2006/metadata/properties" xmlns:ns2="fa88ad35-4246-4bf5-9c6f-a567be8b8d57" xmlns:ns3="97f97c51-46fe-403a-b21d-9bc24663c411" targetNamespace="http://schemas.microsoft.com/office/2006/metadata/properties" ma:root="true" ma:fieldsID="f761902302d4845c46152c42f75c37d7" ns2:_="" ns3:_="">
    <xsd:import namespace="fa88ad35-4246-4bf5-9c6f-a567be8b8d57"/>
    <xsd:import namespace="97f97c51-46fe-403a-b21d-9bc24663c41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8ad35-4246-4bf5-9c6f-a567be8b8d5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f97c51-46fe-403a-b21d-9bc24663c41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592C188-D561-4DA6-8065-D8D8AA04EF6C}">
  <ds:schemaRefs>
    <ds:schemaRef ds:uri="http://schemas.microsoft.com/sharepoint/v3/contenttype/forms"/>
  </ds:schemaRefs>
</ds:datastoreItem>
</file>

<file path=customXml/itemProps2.xml><?xml version="1.0" encoding="utf-8"?>
<ds:datastoreItem xmlns:ds="http://schemas.openxmlformats.org/officeDocument/2006/customXml" ds:itemID="{B3526E98-D30B-479E-80F2-34FB05A7614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97f97c51-46fe-403a-b21d-9bc24663c411"/>
    <ds:schemaRef ds:uri="fa88ad35-4246-4bf5-9c6f-a567be8b8d57"/>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907C521-8161-4CA4-9D93-6BE0AC85C6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88ad35-4246-4bf5-9c6f-a567be8b8d57"/>
    <ds:schemaRef ds:uri="97f97c51-46fe-403a-b21d-9bc24663c4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B1EFCBA-4F63-46A6-9217-70CFBD05B96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AHC_TST_flyer_temp</Template>
  <TotalTime>115</TotalTime>
  <Words>229</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Righeimer</dc:creator>
  <cp:lastModifiedBy>Battaglia, Angie</cp:lastModifiedBy>
  <cp:revision>33</cp:revision>
  <cp:lastPrinted>2017-09-08T12:25:50Z</cp:lastPrinted>
  <dcterms:created xsi:type="dcterms:W3CDTF">2017-07-27T19:03:28Z</dcterms:created>
  <dcterms:modified xsi:type="dcterms:W3CDTF">2022-10-11T15:05:29Z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0x010100E8DD8ABEA05AAC48A7AC062223C200C0</vt:lpwstr>
  </property>
  <property fmtid="{D5CDD505-2E9C-101B-9397-08002B2CF9AE}" pid="3" name="_dlc_DocIdItemGuid">
    <vt:lpwstr>1e28f687-f174-41d6-ab82-312c843edf55</vt:lpwstr>
  </property>
  <property fmtid="{D5CDD505-2E9C-101B-9397-08002B2CF9AE}" pid="4" name="SiteTermID">
    <vt:lpwstr>5;#Advocate|7cf37cc2-8425-4060-8dbf-3f061caa16fa</vt:lpwstr>
  </property>
  <property fmtid="{D5CDD505-2E9C-101B-9397-08002B2CF9AE}" pid="5" name="ResetCacheUrl_Documents">
    <vt:lpwstr>https://advocatehealth.sharepoint.com/sites/AO/Dept/public-affairs-and-marketing/merger-update/_layouts/15/wrkstat.aspx?List=47a7706c-2007-4d1d-80cd-1a210a9230bd&amp;WorkflowInstanceName=a5b06d06-2aeb-4780-a314-74406af58da3, ResetCacheRequest</vt:lpwstr>
  </property>
</Properties>
</file>