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>
        <p:scale>
          <a:sx n="87" d="100"/>
          <a:sy n="87" d="100"/>
        </p:scale>
        <p:origin x="1112" y="-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7F2B-CFF0-CB44-BD4D-F1C7214BCD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4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643991"/>
            <a:ext cx="7543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Peds CRU Journal Club 2022: Association of Early Oseltamivir with Improved Outcomes in Hospitalized Children with Influenza</a:t>
            </a:r>
          </a:p>
          <a:p>
            <a:r>
              <a:rPr lang="en-US" sz="1400" dirty="0">
                <a:latin typeface="Arial"/>
                <a:cs typeface="Arial"/>
              </a:rPr>
              <a:t>Walsh, P.S. et al. (2022). </a:t>
            </a:r>
            <a:r>
              <a:rPr lang="en-US" sz="1400" dirty="0" err="1">
                <a:latin typeface="Arial"/>
                <a:cs typeface="Arial"/>
              </a:rPr>
              <a:t>Assocation</a:t>
            </a:r>
            <a:r>
              <a:rPr lang="en-US" sz="1400" dirty="0">
                <a:latin typeface="Arial"/>
                <a:cs typeface="Arial"/>
              </a:rPr>
              <a:t> of early oseltamivir with improved outcomes in hospitalized children with influenza, 2007-2020. </a:t>
            </a:r>
            <a:r>
              <a:rPr lang="en-US" sz="1400" i="1" dirty="0">
                <a:latin typeface="Arial"/>
                <a:cs typeface="Arial"/>
              </a:rPr>
              <a:t>JAMA Pediatrics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i="1" dirty="0">
                <a:latin typeface="Arial"/>
                <a:cs typeface="Arial"/>
              </a:rPr>
              <a:t>E1-E8</a:t>
            </a:r>
            <a:r>
              <a:rPr lang="en-US"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9/30/22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9/30/22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11/30/22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565457"/>
            <a:ext cx="734743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November 1, 2022 – November 30,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Location: To be given by Carissa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association of early oseltamivir with improved outcomes in children with influenza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Attendance of the entire event.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800" b="1" dirty="0">
                <a:latin typeface="Arial"/>
                <a:ea typeface="Arial" charset="0"/>
                <a:cs typeface="Arial"/>
              </a:rPr>
              <a:t>https://aurorahealthcare.summon.serialssolutions.com/#!/search?bookMark=eNo9kE1rAjEYhEOxUGv9Az3l2EPX5jt6FLFVELwIPUp2912MZJNtsivor2_A0jkNzMMwzDMa-eABIUzJjBJCP86mNR3U1vTRVmnGCGMzzhR9QGNG1bxQjNLRvyf8CU1TOpOsOSGC6zE6L1MKVS6wwePQ4LWJ7or3CVxvWnuxEX_b_oS3bRfDBWq8H_oqtJCw9XgTUmd74-wtB6uTdXUE_8f7xg3gb-YdM0J0kZeRF_TYGJdgikZ9HGCCDp_rw2pT7PZf29VyVxjJWAENUVKpkgsghFNVqsroiqtGgCSSKjEHuSgFE5zLWkhRU6G5lKUueanAUD5Bb</a:t>
            </a:r>
            <a:r>
              <a:rPr lang="en-US" sz="700" b="1" dirty="0">
                <a:latin typeface="Arial"/>
                <a:ea typeface="Arial" charset="0"/>
                <a:cs typeface="Arial"/>
              </a:rPr>
              <a:t>_faPPhngNQfW5sqcM54CEM6Mk2lXjAuWEZf72h-8dhF25p4zflCUcX4Lx-qaC4</a:t>
            </a:r>
            <a:endParaRPr lang="en-US" sz="100" b="1" dirty="0">
              <a:latin typeface="Arial"/>
              <a:ea typeface="Arial" charset="0"/>
              <a:cs typeface="Arial"/>
            </a:endParaRPr>
          </a:p>
          <a:p>
            <a:endParaRPr lang="en-US" sz="7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5996</TotalTime>
  <Words>305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eleni arestis</cp:lastModifiedBy>
  <cp:revision>43</cp:revision>
  <cp:lastPrinted>2019-01-16T17:32:48Z</cp:lastPrinted>
  <dcterms:created xsi:type="dcterms:W3CDTF">2019-01-10T17:24:18Z</dcterms:created>
  <dcterms:modified xsi:type="dcterms:W3CDTF">2022-09-30T15:40:17Z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