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6"/>
    <p:restoredTop sz="95094"/>
  </p:normalViewPr>
  <p:slideViewPr>
    <p:cSldViewPr snapToGrid="0" snapToObjects="1">
      <p:cViewPr varScale="1">
        <p:scale>
          <a:sx n="74" d="100"/>
          <a:sy n="74" d="100"/>
        </p:scale>
        <p:origin x="30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133CC-2B13-2E45-A2F8-DEE67E5E89A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67F2B-CFF0-CB44-BD4D-F1C7214B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5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7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2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6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6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5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8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9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1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9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3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6EFB-BDC0-5B43-AFCA-1EFE09AC7B8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6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08721" y="1628493"/>
            <a:ext cx="7045115" cy="847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Pediatric Port-A-Cath Class- OL</a:t>
            </a:r>
          </a:p>
          <a:p>
            <a:pPr>
              <a:lnSpc>
                <a:spcPct val="80000"/>
              </a:lnSpc>
            </a:pPr>
            <a:endParaRPr lang="en-US" sz="2133" dirty="0"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52939F-FCD3-4692-96BA-8C86DD209354}"/>
              </a:ext>
            </a:extLst>
          </p:cNvPr>
          <p:cNvSpPr txBox="1"/>
          <p:nvPr/>
        </p:nvSpPr>
        <p:spPr>
          <a:xfrm>
            <a:off x="112526" y="9724261"/>
            <a:ext cx="581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Created by </a:t>
            </a:r>
            <a:r>
              <a:rPr lang="en-US" sz="900" dirty="0" err="1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K.Hoelle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/Peds Hem/</a:t>
            </a:r>
            <a:r>
              <a:rPr lang="en-US" sz="900" dirty="0" err="1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Onc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 Created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08/14/2020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 Revised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8/10/2022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Post until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12/13/2022 </a:t>
            </a:r>
          </a:p>
          <a:p>
            <a:endParaRPr lang="en-US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44F5B-9E00-47D4-98A2-DE4E6ADDA5E0}"/>
              </a:ext>
            </a:extLst>
          </p:cNvPr>
          <p:cNvSpPr txBox="1"/>
          <p:nvPr/>
        </p:nvSpPr>
        <p:spPr>
          <a:xfrm>
            <a:off x="212485" y="2269243"/>
            <a:ext cx="7347430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Arial" charset="0"/>
                <a:ea typeface="Arial" charset="0"/>
                <a:cs typeface="Arial" charset="0"/>
              </a:rPr>
              <a:t>Program Date(s):  </a:t>
            </a:r>
          </a:p>
          <a:p>
            <a:r>
              <a:rPr lang="en-US" sz="1300" dirty="0">
                <a:latin typeface="Arial" charset="0"/>
                <a:ea typeface="Arial" charset="0"/>
                <a:cs typeface="Arial" charset="0"/>
              </a:rPr>
              <a:t>Tuesday October 25th 2022  8am-9am - Location: Keyser Room 1639</a:t>
            </a:r>
          </a:p>
          <a:p>
            <a:r>
              <a:rPr lang="en-US" sz="1300" dirty="0">
                <a:latin typeface="Arial" charset="0"/>
                <a:ea typeface="Arial" charset="0"/>
                <a:cs typeface="Arial" charset="0"/>
              </a:rPr>
              <a:t>Tuesday December 13</a:t>
            </a:r>
            <a:r>
              <a:rPr lang="en-US" sz="1300" baseline="30000" dirty="0">
                <a:latin typeface="Arial" charset="0"/>
                <a:ea typeface="Arial" charset="0"/>
                <a:cs typeface="Arial" charset="0"/>
              </a:rPr>
              <a:t>th</a:t>
            </a:r>
            <a:r>
              <a:rPr lang="en-US" sz="1300" dirty="0">
                <a:latin typeface="Arial" charset="0"/>
                <a:ea typeface="Arial" charset="0"/>
                <a:cs typeface="Arial" charset="0"/>
              </a:rPr>
              <a:t> 2022  8am-9am - Location: Keyser Room 1639</a:t>
            </a:r>
          </a:p>
          <a:p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b="1" dirty="0">
                <a:latin typeface="Arial" charset="0"/>
                <a:ea typeface="Arial" charset="0"/>
                <a:cs typeface="Arial" charset="0"/>
              </a:rPr>
              <a:t>Speakers: </a:t>
            </a:r>
            <a:r>
              <a:rPr lang="en-US" sz="1300" dirty="0">
                <a:latin typeface="Arial" charset="0"/>
                <a:ea typeface="Arial" charset="0"/>
                <a:cs typeface="Arial" charset="0"/>
              </a:rPr>
              <a:t>Dana Johnson, BSN, RN, CPN</a:t>
            </a:r>
          </a:p>
          <a:p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b="1" dirty="0">
                <a:latin typeface="Arial" charset="0"/>
                <a:ea typeface="Arial" charset="0"/>
                <a:cs typeface="Arial" charset="0"/>
              </a:rPr>
              <a:t>Desired Learner Outcome(s): </a:t>
            </a:r>
            <a:r>
              <a:rPr lang="en-US" sz="1300" dirty="0">
                <a:latin typeface="Arial" charset="0"/>
                <a:ea typeface="Arial" charset="0"/>
                <a:cs typeface="Arial" charset="0"/>
              </a:rPr>
              <a:t>At the end of the class, 100% of the learners will demonstrate how to care for a port-a-</a:t>
            </a:r>
            <a:r>
              <a:rPr lang="en-US" sz="1300" dirty="0" err="1">
                <a:latin typeface="Arial" charset="0"/>
                <a:ea typeface="Arial" charset="0"/>
                <a:cs typeface="Arial" charset="0"/>
              </a:rPr>
              <a:t>cath</a:t>
            </a:r>
            <a:r>
              <a:rPr lang="en-US" sz="1300" dirty="0">
                <a:latin typeface="Arial" charset="0"/>
                <a:ea typeface="Arial" charset="0"/>
                <a:cs typeface="Arial" charset="0"/>
              </a:rPr>
              <a:t> central line including accessing and de-accessing the port-a-</a:t>
            </a:r>
            <a:r>
              <a:rPr lang="en-US" sz="1300" dirty="0" err="1">
                <a:latin typeface="Arial" charset="0"/>
                <a:ea typeface="Arial" charset="0"/>
                <a:cs typeface="Arial" charset="0"/>
              </a:rPr>
              <a:t>cath</a:t>
            </a:r>
            <a:r>
              <a:rPr lang="en-US" sz="1300" dirty="0">
                <a:latin typeface="Arial" charset="0"/>
                <a:ea typeface="Arial" charset="0"/>
                <a:cs typeface="Arial" charset="0"/>
              </a:rPr>
              <a:t>, maintenance care, and troubleshooting of the port-a-cath.</a:t>
            </a:r>
          </a:p>
          <a:p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b="1" dirty="0">
                <a:latin typeface="Arial" charset="0"/>
                <a:ea typeface="Arial" charset="0"/>
                <a:cs typeface="Arial" charset="0"/>
              </a:rPr>
              <a:t>Continuing Nursing Education Hours: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latin typeface="Arial" charset="0"/>
                <a:ea typeface="Arial" charset="0"/>
                <a:cs typeface="Arial" charset="0"/>
              </a:rPr>
              <a:t> 1.0</a:t>
            </a:r>
            <a:r>
              <a:rPr lang="en-US" sz="1300" dirty="0">
                <a:latin typeface="Arial" charset="0"/>
                <a:ea typeface="Arial" charset="0"/>
                <a:cs typeface="Arial" charset="0"/>
              </a:rPr>
              <a:t> contact hours will be awarded upon successful completion of this program.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b="1" dirty="0">
                <a:latin typeface="Arial" charset="0"/>
                <a:ea typeface="Arial" charset="0"/>
                <a:cs typeface="Arial" charset="0"/>
              </a:rPr>
              <a:t>Criteria for Successful Completion: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" charset="0"/>
                <a:ea typeface="Arial" charset="0"/>
                <a:cs typeface="Arial" charset="0"/>
              </a:rPr>
              <a:t>Attendance of the entire event.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" charset="0"/>
                <a:ea typeface="Arial" charset="0"/>
                <a:cs typeface="Arial" charset="0"/>
              </a:rPr>
              <a:t>Complete a hands-on demonstration with presenter.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" charset="0"/>
                <a:ea typeface="Arial" charset="0"/>
                <a:cs typeface="Arial" charset="0"/>
              </a:rPr>
              <a:t>Upon submission of the evaluation, the participant will receive their certificate.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"/>
                <a:ea typeface="+mn-lt"/>
                <a:cs typeface="+mn-lt"/>
              </a:rPr>
              <a:t>Evaluations will be completed after the event.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"/>
                <a:ea typeface="Arial" charset="0"/>
                <a:cs typeface="Arial"/>
              </a:rPr>
              <a:t>Participants will have 28 days to complete the evaluation.  </a:t>
            </a:r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"/>
                <a:ea typeface="Arial" charset="0"/>
                <a:cs typeface="Arial"/>
              </a:rPr>
              <a:t>Upon submission of the evaluation, the participant will receive their certificate.  </a:t>
            </a:r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b="1" dirty="0">
                <a:latin typeface="Arial"/>
                <a:ea typeface="Arial" charset="0"/>
                <a:cs typeface="Arial"/>
              </a:rPr>
              <a:t>Disclosure: </a:t>
            </a:r>
            <a:endParaRPr lang="en-US" sz="1300" b="1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rial"/>
                <a:ea typeface="Arial" charset="0"/>
                <a:cs typeface="Arial"/>
              </a:rPr>
              <a:t>None of the planners or presenters for this educational activity have relevant financial relationships to disclose with ineligible companies.</a:t>
            </a:r>
          </a:p>
          <a:p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b="1" dirty="0">
                <a:latin typeface="Arial"/>
                <a:ea typeface="Arial" charset="0"/>
                <a:cs typeface="Arial"/>
              </a:rPr>
              <a:t>Accreditation Statement: </a:t>
            </a:r>
            <a:endParaRPr lang="en-US" sz="13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dirty="0">
                <a:latin typeface="Arial"/>
                <a:ea typeface="Arial" charset="0"/>
                <a:cs typeface="Arial"/>
              </a:rPr>
              <a:t>Advocate Aurora Health is approved as a provider of nursing continuing professional development by the Ohio Nurses Association, an accredited approver by the American Nurses Credentialing Center's Commission on Accreditation. (OBN-001-91</a:t>
            </a:r>
            <a:r>
              <a:rPr lang="en-US" sz="1400" dirty="0">
                <a:latin typeface="Arial"/>
                <a:ea typeface="Arial" charset="0"/>
                <a:cs typeface="Arial"/>
              </a:rPr>
              <a:t>)</a:t>
            </a:r>
          </a:p>
          <a:p>
            <a:endParaRPr lang="en-US" sz="1300" dirty="0">
              <a:latin typeface="Arial" charset="0"/>
              <a:ea typeface="Arial" charset="0"/>
              <a:cs typeface="Arial" charset="0"/>
            </a:endParaRPr>
          </a:p>
          <a:p>
            <a:endParaRPr lang="en-US" sz="13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b="1" dirty="0">
                <a:latin typeface="Arial" charset="0"/>
                <a:ea typeface="Arial" charset="0"/>
                <a:cs typeface="Arial" charset="0"/>
              </a:rPr>
              <a:t>Please email Kristine Hoelle to register for class: </a:t>
            </a:r>
            <a:r>
              <a:rPr lang="en-US" sz="1300" dirty="0">
                <a:latin typeface="Arial" charset="0"/>
                <a:ea typeface="Arial" charset="0"/>
                <a:cs typeface="Arial" charset="0"/>
              </a:rPr>
              <a:t>Kristine.Hoelle@aah.org</a:t>
            </a:r>
          </a:p>
        </p:txBody>
      </p:sp>
    </p:spTree>
    <p:extLst>
      <p:ext uri="{BB962C8B-B14F-4D97-AF65-F5344CB8AC3E}">
        <p14:creationId xmlns:p14="http://schemas.microsoft.com/office/powerpoint/2010/main" val="2064358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74461B9AE5CD4E95F0AE476F6157D3" ma:contentTypeVersion="17" ma:contentTypeDescription="Create a new document." ma:contentTypeScope="" ma:versionID="fc6d14e62883baf90df00cedcb486601">
  <xsd:schema xmlns:xsd="http://www.w3.org/2001/XMLSchema" xmlns:xs="http://www.w3.org/2001/XMLSchema" xmlns:p="http://schemas.microsoft.com/office/2006/metadata/properties" xmlns:ns2="fcb62f65-a69b-4800-930c-b50134d1d1a5" xmlns:ns3="49714654-bc72-402c-9c50-ef666390105a" targetNamespace="http://schemas.microsoft.com/office/2006/metadata/properties" ma:root="true" ma:fieldsID="8786a7b54ab561c585a795a5d644c11f" ns2:_="" ns3:_="">
    <xsd:import namespace="fcb62f65-a69b-4800-930c-b50134d1d1a5"/>
    <xsd:import namespace="49714654-bc72-402c-9c50-ef666390105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b62f65-a69b-4800-930c-b50134d1d1a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714654-bc72-402c-9c50-ef66639010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s" ma:index="23" nillable="true" ma:displayName="Note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49714654-bc72-402c-9c50-ef666390105a" xsi:nil="true"/>
  </documentManagement>
</p:properties>
</file>

<file path=customXml/itemProps1.xml><?xml version="1.0" encoding="utf-8"?>
<ds:datastoreItem xmlns:ds="http://schemas.openxmlformats.org/officeDocument/2006/customXml" ds:itemID="{40020A58-AE2F-41A2-B369-6D80A365E8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b62f65-a69b-4800-930c-b50134d1d1a5"/>
    <ds:schemaRef ds:uri="49714654-bc72-402c-9c50-ef66639010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CC2531-1955-47DB-A5F5-EC438E9A8D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822ABB-6D7A-44AC-8D52-06BD62F2C1DC}">
  <ds:schemaRefs>
    <ds:schemaRef ds:uri="http://schemas.microsoft.com/office/2006/documentManagement/types"/>
    <ds:schemaRef ds:uri="49714654-bc72-402c-9c50-ef666390105a"/>
    <ds:schemaRef ds:uri="fcb62f65-a69b-4800-930c-b50134d1d1a5"/>
    <ds:schemaRef ds:uri="http://purl.org/dc/elements/1.1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259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Righeimer</dc:creator>
  <cp:lastModifiedBy>Schoon, Sara</cp:lastModifiedBy>
  <cp:revision>24</cp:revision>
  <cp:lastPrinted>2019-01-16T17:32:48Z</cp:lastPrinted>
  <dcterms:created xsi:type="dcterms:W3CDTF">2019-01-10T17:24:18Z</dcterms:created>
  <dcterms:modified xsi:type="dcterms:W3CDTF">2022-09-07T14:01:09Z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0x010100DD74461B9AE5CD4E95F0AE476F6157D3</vt:lpwstr>
  </property>
</Properties>
</file>