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5"/>
  </p:sldMasterIdLst>
  <p:notesMasterIdLst>
    <p:notesMasterId r:id="rId7"/>
  </p:notesMasterIdLst>
  <p:sldIdLst>
    <p:sldId id="257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86"/>
    <p:restoredTop sz="95094"/>
  </p:normalViewPr>
  <p:slideViewPr>
    <p:cSldViewPr snapToGrid="0" snapToObjects="1">
      <p:cViewPr>
        <p:scale>
          <a:sx n="62" d="100"/>
          <a:sy n="62" d="100"/>
        </p:scale>
        <p:origin x="1724" y="-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133CC-2B13-2E45-A2F8-DEE67E5E89A5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67F2B-CFF0-CB44-BD4D-F1C7214B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56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76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23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66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7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66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58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8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9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1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9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3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96EFB-BDC0-5B43-AFCA-1EFE09AC7B85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16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12527" y="1643991"/>
            <a:ext cx="75436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latin typeface="Arial"/>
                <a:cs typeface="Arial"/>
              </a:rPr>
              <a:t>Peds CRU Journal Club 2022: Early Recognition and Emergency Treatment of Sepsis and Septic Shock in Children</a:t>
            </a:r>
          </a:p>
          <a:p>
            <a:r>
              <a:rPr lang="en-US" sz="1400" dirty="0" err="1">
                <a:latin typeface="Arial"/>
                <a:cs typeface="Arial"/>
              </a:rPr>
              <a:t>Hilarius</a:t>
            </a:r>
            <a:r>
              <a:rPr lang="en-US" sz="1400" dirty="0">
                <a:latin typeface="Arial"/>
                <a:cs typeface="Arial"/>
              </a:rPr>
              <a:t>, K.W.E., </a:t>
            </a:r>
            <a:r>
              <a:rPr lang="en-US" sz="1400" dirty="0" err="1">
                <a:latin typeface="Arial"/>
                <a:cs typeface="Arial"/>
              </a:rPr>
              <a:t>Skippen</a:t>
            </a:r>
            <a:r>
              <a:rPr lang="en-US" sz="1400" dirty="0">
                <a:latin typeface="Arial"/>
                <a:cs typeface="Arial"/>
              </a:rPr>
              <a:t>, P.W., &amp; </a:t>
            </a:r>
            <a:r>
              <a:rPr lang="en-US" sz="1400" dirty="0" err="1">
                <a:latin typeface="Arial"/>
                <a:cs typeface="Arial"/>
              </a:rPr>
              <a:t>Kissoon</a:t>
            </a:r>
            <a:r>
              <a:rPr lang="en-US" sz="1400" dirty="0">
                <a:latin typeface="Arial"/>
                <a:cs typeface="Arial"/>
              </a:rPr>
              <a:t>, N. (2020). Early recognition and emergency treatment of sepsis and septic shock in children. </a:t>
            </a:r>
            <a:r>
              <a:rPr lang="en-US" sz="1400" i="1" dirty="0">
                <a:latin typeface="Arial"/>
                <a:cs typeface="Arial"/>
              </a:rPr>
              <a:t>Pediatric Emergency Care</a:t>
            </a:r>
            <a:r>
              <a:rPr lang="en-US" sz="1400" dirty="0">
                <a:latin typeface="Arial"/>
                <a:cs typeface="Arial"/>
              </a:rPr>
              <a:t>, </a:t>
            </a:r>
            <a:r>
              <a:rPr lang="en-US" sz="1400" i="1" dirty="0">
                <a:latin typeface="Arial"/>
                <a:cs typeface="Arial"/>
              </a:rPr>
              <a:t>36 </a:t>
            </a:r>
            <a:r>
              <a:rPr lang="en-US" sz="1400" dirty="0">
                <a:latin typeface="Arial"/>
                <a:cs typeface="Arial"/>
              </a:rPr>
              <a:t>(2), 166-170.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52939F-FCD3-4692-96BA-8C86DD209354}"/>
              </a:ext>
            </a:extLst>
          </p:cNvPr>
          <p:cNvSpPr txBox="1"/>
          <p:nvPr/>
        </p:nvSpPr>
        <p:spPr>
          <a:xfrm>
            <a:off x="112527" y="9724261"/>
            <a:ext cx="7532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 charset="0"/>
                <a:ea typeface="Arial" charset="0"/>
                <a:cs typeface="Arial" charset="0"/>
              </a:rPr>
              <a:t>Created by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Eleni Perovanovic, MSN, RN, CCRN, </a:t>
            </a:r>
            <a:r>
              <a:rPr lang="en-US" sz="900" dirty="0" err="1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CNEcl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/ Peds CRU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 Created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8/1/22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 Revised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8/1/22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 Post until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9/30/22</a:t>
            </a:r>
          </a:p>
          <a:p>
            <a:endParaRPr lang="en-US"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E44F5B-9E00-47D4-98A2-DE4E6ADDA5E0}"/>
              </a:ext>
            </a:extLst>
          </p:cNvPr>
          <p:cNvSpPr txBox="1"/>
          <p:nvPr/>
        </p:nvSpPr>
        <p:spPr>
          <a:xfrm>
            <a:off x="212485" y="2565457"/>
            <a:ext cx="7347430" cy="686341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latin typeface="Arial"/>
                <a:ea typeface="Arial" charset="0"/>
                <a:cs typeface="Arial"/>
              </a:rPr>
              <a:t>Independent Study Program Date: September 1, 2022 – September 30, 2022  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  <a:p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Program Location: To be given by Carissa</a:t>
            </a: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Program Resource Individual: </a:t>
            </a:r>
            <a:r>
              <a:rPr lang="en-US" sz="1400" dirty="0">
                <a:latin typeface="Arial"/>
                <a:ea typeface="Arial" charset="0"/>
                <a:cs typeface="Arial"/>
              </a:rPr>
              <a:t>Eleni Perovanovic, MSN, RN, CCRN, </a:t>
            </a:r>
            <a:r>
              <a:rPr lang="en-US" sz="1400" dirty="0" err="1">
                <a:latin typeface="Arial"/>
                <a:ea typeface="Arial" charset="0"/>
                <a:cs typeface="Arial"/>
              </a:rPr>
              <a:t>CNEcl</a:t>
            </a:r>
            <a:r>
              <a:rPr lang="en-US" sz="1400" dirty="0">
                <a:latin typeface="Arial"/>
                <a:ea typeface="Arial" charset="0"/>
                <a:cs typeface="Arial"/>
              </a:rPr>
              <a:t>   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Desired Learner Outcome(s): </a:t>
            </a:r>
            <a:r>
              <a:rPr lang="en-US" sz="1400" dirty="0">
                <a:latin typeface="Arial"/>
                <a:ea typeface="Arial" charset="0"/>
                <a:cs typeface="Arial"/>
              </a:rPr>
              <a:t>All learners will demonstrate knowledge of sepsis and septic shock in children by passing a post test with a minimum score of 80%. </a:t>
            </a:r>
          </a:p>
          <a:p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Continuing Nursing Education Hours: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latin typeface="Arial"/>
                <a:ea typeface="Arial" charset="0"/>
                <a:cs typeface="Arial"/>
              </a:rPr>
              <a:t> 1.1</a:t>
            </a:r>
            <a:r>
              <a:rPr lang="en-US" sz="1400" dirty="0">
                <a:latin typeface="Arial"/>
                <a:ea typeface="Arial" charset="0"/>
                <a:cs typeface="Arial"/>
              </a:rPr>
              <a:t> contact hours will be awarded upon successful completion of this program.  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Criteria for Successful Completion: 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ea typeface="Arial" charset="0"/>
                <a:cs typeface="Arial"/>
              </a:rPr>
              <a:t>Attendance of the entire event. 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ea typeface="+mn-lt"/>
                <a:cs typeface="+mn-lt"/>
              </a:rPr>
              <a:t>Evaluations will be completed after the event.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ea typeface="Arial" charset="0"/>
                <a:cs typeface="Arial"/>
              </a:rPr>
              <a:t>Participants will have 28 days to complete the evaluation.  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ea typeface="Arial" charset="0"/>
                <a:cs typeface="Arial"/>
              </a:rPr>
              <a:t>Upon submission of the evaluation, the participant will receive their certificate.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ea typeface="Arial" charset="0"/>
                <a:cs typeface="Arial"/>
              </a:rPr>
              <a:t>Credit awarded commensurate with participation.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Disclosure: 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ea typeface="Arial" charset="0"/>
                <a:cs typeface="Arial"/>
              </a:rPr>
              <a:t>None of the planners or presenters for this educational activity have relevant financial relationships to disclose with ineligible companies.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Arial"/>
              <a:ea typeface="Arial" charset="0"/>
              <a:cs typeface="Arial"/>
            </a:endParaRP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Article Link: </a:t>
            </a:r>
            <a:r>
              <a:rPr lang="en-US" sz="700" b="1" dirty="0">
                <a:latin typeface="Arial"/>
                <a:ea typeface="Arial" charset="0"/>
                <a:cs typeface="Arial"/>
              </a:rPr>
              <a:t>https://aurorahealthcare.summon.serialssolutions.com/#!/search?bookMark=eNpdkE9r3DAQxUXZ0GzSfoNSBL304kR_LEs-hmXbBAINTXoWsjzedSNLW0km7LevNtukpcMchpnfPB7vDC188IDQB0ouKGnl5d16dUH-KUZq_gYtqeCiooqKBVoSWbeVoA09RWcp_SSkHDl_i045I5SKRi3R3dpEt8ffwYaNH_MYPDa-x-sJ4ga83eOHCCZP4DMOA76HXRrTM1HGPFp8vw32EY8er7aj6yP4d-hkMC7Be7TIcYZz9OPL-mF1Xd1--3qzurqtLK-LKdUMA-XMmrZueC1b1YNUXXGlDHQNSCaBW9VaACvbtlcAypSh7oztGBjJz9Hno-4uhl8zpKynMVlwzngIc9KMC8IlI1wU9NMR3RgHevRDyNHYA66vGsqJFEySQtVHysaQUoRB7-I4mbjXlOhD4LoErv8PvLx9_ONj7iboX59eEv6r-xRchpge3fwEUW_BuLx91mtEIypW5A5NqsOq5b8B5mGK3Q</a:t>
            </a:r>
          </a:p>
          <a:p>
            <a:endParaRPr lang="en-US" sz="700" b="1" dirty="0">
              <a:latin typeface="Arial"/>
              <a:ea typeface="Arial" charset="0"/>
              <a:cs typeface="Arial"/>
            </a:endParaRPr>
          </a:p>
          <a:p>
            <a:endParaRPr lang="en-US" sz="700" b="1" dirty="0">
              <a:latin typeface="Arial"/>
              <a:ea typeface="Arial" charset="0"/>
              <a:cs typeface="Arial"/>
            </a:endParaRP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Accreditation Statement: 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dirty="0">
                <a:latin typeface="Arial"/>
                <a:ea typeface="Arial" charset="0"/>
                <a:cs typeface="Arial"/>
              </a:rPr>
              <a:t>Advocate Aurora Health is approved as a provider of nursing continuing professional development by the Ohio Nurses Association, an accredited approver by the American Nurses Credentialing Center's Commission on Accreditation. (OBN-001-91)</a:t>
            </a:r>
          </a:p>
        </p:txBody>
      </p:sp>
    </p:spTree>
    <p:extLst>
      <p:ext uri="{BB962C8B-B14F-4D97-AF65-F5344CB8AC3E}">
        <p14:creationId xmlns:p14="http://schemas.microsoft.com/office/powerpoint/2010/main" val="2064358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fa88ad35-4246-4bf5-9c6f-a567be8b8d57">OH368-640436567-34</_dlc_DocId>
    <_dlc_DocIdUrl xmlns="fa88ad35-4246-4bf5-9c6f-a567be8b8d57">
      <Url>https://advocatehealth.sharepoint.com/sites/CNE/_layouts/15/DocIdRedir.aspx?ID=OH368-640436567-34</Url>
      <Description>OH368-640436567-34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D8ABEA05AAC48A7AC062223C200C0" ma:contentTypeVersion="6" ma:contentTypeDescription="Create a new document." ma:contentTypeScope="" ma:versionID="6d65f63ffec06f80b533239a791767be">
  <xsd:schema xmlns:xsd="http://www.w3.org/2001/XMLSchema" xmlns:xs="http://www.w3.org/2001/XMLSchema" xmlns:p="http://schemas.microsoft.com/office/2006/metadata/properties" xmlns:ns2="fa88ad35-4246-4bf5-9c6f-a567be8b8d57" xmlns:ns3="97f97c51-46fe-403a-b21d-9bc24663c411" targetNamespace="http://schemas.microsoft.com/office/2006/metadata/properties" ma:root="true" ma:fieldsID="f761902302d4845c46152c42f75c37d7" ns2:_="" ns3:_="">
    <xsd:import namespace="fa88ad35-4246-4bf5-9c6f-a567be8b8d57"/>
    <xsd:import namespace="97f97c51-46fe-403a-b21d-9bc24663c41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88ad35-4246-4bf5-9c6f-a567be8b8d5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f97c51-46fe-403a-b21d-9bc24663c4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822ABB-6D7A-44AC-8D52-06BD62F2C1DC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97f97c51-46fe-403a-b21d-9bc24663c411"/>
    <ds:schemaRef ds:uri="fa88ad35-4246-4bf5-9c6f-a567be8b8d5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00D158F-EB0E-4DC8-8EA2-DEA33CEEC551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1AD1E3CA-0279-42D6-A75A-C36653BA51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88ad35-4246-4bf5-9c6f-a567be8b8d57"/>
    <ds:schemaRef ds:uri="97f97c51-46fe-403a-b21d-9bc24663c4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F1CC2531-1955-47DB-A5F5-EC438E9A8D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5950</TotalTime>
  <Words>312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Righeimer</dc:creator>
  <cp:lastModifiedBy>eleni arestis</cp:lastModifiedBy>
  <cp:revision>37</cp:revision>
  <cp:lastPrinted>2019-01-16T17:32:48Z</cp:lastPrinted>
  <dcterms:created xsi:type="dcterms:W3CDTF">2019-01-10T17:24:18Z</dcterms:created>
  <dcterms:modified xsi:type="dcterms:W3CDTF">2022-08-08T03:52:53Z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0x010100E8DD8ABEA05AAC48A7AC062223C200C0</vt:lpwstr>
  </property>
  <property fmtid="{D5CDD505-2E9C-101B-9397-08002B2CF9AE}" pid="3" name="_dlc_DocIdItemGuid">
    <vt:lpwstr>35a063bb-93a6-406a-9828-78f22402911e</vt:lpwstr>
  </property>
</Properties>
</file>