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/>
    <p:restoredTop sz="95094"/>
  </p:normalViewPr>
  <p:slideViewPr>
    <p:cSldViewPr snapToGrid="0" snapToObjects="1">
      <p:cViewPr varScale="1">
        <p:scale>
          <a:sx n="82" d="100"/>
          <a:sy n="82" d="100"/>
        </p:scale>
        <p:origin x="28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etopoulos, Kelsey" userId="9ab3a61d-bcd0-400b-93b1-4de38a6ea998" providerId="ADAL" clId="{CEA53B0E-DEA3-4103-9A5D-B7BB8F7CA3C4}"/>
    <pc:docChg chg="custSel modSld">
      <pc:chgData name="Niketopoulos, Kelsey" userId="9ab3a61d-bcd0-400b-93b1-4de38a6ea998" providerId="ADAL" clId="{CEA53B0E-DEA3-4103-9A5D-B7BB8F7CA3C4}" dt="2022-08-25T19:35:30.714" v="120" actId="20577"/>
      <pc:docMkLst>
        <pc:docMk/>
      </pc:docMkLst>
      <pc:sldChg chg="modSp mod">
        <pc:chgData name="Niketopoulos, Kelsey" userId="9ab3a61d-bcd0-400b-93b1-4de38a6ea998" providerId="ADAL" clId="{CEA53B0E-DEA3-4103-9A5D-B7BB8F7CA3C4}" dt="2022-08-25T19:35:30.714" v="120" actId="20577"/>
        <pc:sldMkLst>
          <pc:docMk/>
          <pc:sldMk cId="2064358438" sldId="257"/>
        </pc:sldMkLst>
        <pc:spChg chg="mod">
          <ac:chgData name="Niketopoulos, Kelsey" userId="9ab3a61d-bcd0-400b-93b1-4de38a6ea998" providerId="ADAL" clId="{CEA53B0E-DEA3-4103-9A5D-B7BB8F7CA3C4}" dt="2022-08-25T19:35:30.714" v="120" actId="20577"/>
          <ac:spMkLst>
            <pc:docMk/>
            <pc:sldMk cId="2064358438" sldId="257"/>
            <ac:spMk id="6" creationId="{7AE44F5B-9E00-47D4-98A2-DE4E6ADDA5E0}"/>
          </ac:spMkLst>
        </pc:spChg>
      </pc:sldChg>
    </pc:docChg>
  </pc:docChgLst>
  <pc:docChgLst>
    <pc:chgData name="Niketopoulos, Kelsey" userId="9ab3a61d-bcd0-400b-93b1-4de38a6ea998" providerId="ADAL" clId="{24825DBE-C48A-46F2-BC7D-C3B77AC43F0C}"/>
    <pc:docChg chg="modSld">
      <pc:chgData name="Niketopoulos, Kelsey" userId="9ab3a61d-bcd0-400b-93b1-4de38a6ea998" providerId="ADAL" clId="{24825DBE-C48A-46F2-BC7D-C3B77AC43F0C}" dt="2022-05-04T14:10:59.689" v="748" actId="1076"/>
      <pc:docMkLst>
        <pc:docMk/>
      </pc:docMkLst>
      <pc:sldChg chg="modSp mod">
        <pc:chgData name="Niketopoulos, Kelsey" userId="9ab3a61d-bcd0-400b-93b1-4de38a6ea998" providerId="ADAL" clId="{24825DBE-C48A-46F2-BC7D-C3B77AC43F0C}" dt="2022-05-04T14:10:59.689" v="748" actId="1076"/>
        <pc:sldMkLst>
          <pc:docMk/>
          <pc:sldMk cId="2064358438" sldId="257"/>
        </pc:sldMkLst>
        <pc:spChg chg="mod">
          <ac:chgData name="Niketopoulos, Kelsey" userId="9ab3a61d-bcd0-400b-93b1-4de38a6ea998" providerId="ADAL" clId="{24825DBE-C48A-46F2-BC7D-C3B77AC43F0C}" dt="2022-05-03T14:54:34.212" v="552" actId="20577"/>
          <ac:spMkLst>
            <pc:docMk/>
            <pc:sldMk cId="2064358438" sldId="257"/>
            <ac:spMk id="5" creationId="{9B52939F-FCD3-4692-96BA-8C86DD209354}"/>
          </ac:spMkLst>
        </pc:spChg>
        <pc:spChg chg="mod">
          <ac:chgData name="Niketopoulos, Kelsey" userId="9ab3a61d-bcd0-400b-93b1-4de38a6ea998" providerId="ADAL" clId="{24825DBE-C48A-46F2-BC7D-C3B77AC43F0C}" dt="2022-05-04T14:10:59.689" v="748" actId="1076"/>
          <ac:spMkLst>
            <pc:docMk/>
            <pc:sldMk cId="2064358438" sldId="257"/>
            <ac:spMk id="6" creationId="{7AE44F5B-9E00-47D4-98A2-DE4E6ADDA5E0}"/>
          </ac:spMkLst>
        </pc:spChg>
        <pc:spChg chg="mod">
          <ac:chgData name="Niketopoulos, Kelsey" userId="9ab3a61d-bcd0-400b-93b1-4de38a6ea998" providerId="ADAL" clId="{24825DBE-C48A-46F2-BC7D-C3B77AC43F0C}" dt="2022-05-03T14:49:56.454" v="43" actId="255"/>
          <ac:spMkLst>
            <pc:docMk/>
            <pc:sldMk cId="2064358438" sldId="257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133CC-2B13-2E45-A2F8-DEE67E5E89A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7F2B-CFF0-CB44-BD4D-F1C7214B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9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EFB-BDC0-5B43-AFCA-1EFE09AC7B85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5A97-04B7-214A-9EAA-B54946AF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2527" y="1628493"/>
            <a:ext cx="7543623" cy="908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/>
                <a:cs typeface="Arial"/>
              </a:rPr>
              <a:t>Pediatric Port-a-Cath Class - PR </a:t>
            </a:r>
          </a:p>
          <a:p>
            <a:pPr>
              <a:lnSpc>
                <a:spcPct val="80000"/>
              </a:lnSpc>
            </a:pPr>
            <a:endParaRPr lang="en-US" sz="2133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2939F-FCD3-4692-96BA-8C86DD209354}"/>
              </a:ext>
            </a:extLst>
          </p:cNvPr>
          <p:cNvSpPr txBox="1"/>
          <p:nvPr/>
        </p:nvSpPr>
        <p:spPr>
          <a:xfrm>
            <a:off x="112527" y="9724261"/>
            <a:ext cx="744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K. Niketopoulos/Peds Hem/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Onc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5/3/2022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5/3/2022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6/15/2022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44F5B-9E00-47D4-98A2-DE4E6ADDA5E0}"/>
              </a:ext>
            </a:extLst>
          </p:cNvPr>
          <p:cNvSpPr txBox="1"/>
          <p:nvPr/>
        </p:nvSpPr>
        <p:spPr>
          <a:xfrm>
            <a:off x="162506" y="2202042"/>
            <a:ext cx="7347430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350" b="1" dirty="0">
                <a:latin typeface="Arial"/>
                <a:ea typeface="Arial" charset="0"/>
                <a:cs typeface="Arial"/>
              </a:rPr>
              <a:t>Program Date/Time: </a:t>
            </a:r>
          </a:p>
          <a:p>
            <a:r>
              <a:rPr lang="en-US" sz="1350" dirty="0">
                <a:latin typeface="Arial"/>
                <a:ea typeface="Arial" charset="0"/>
                <a:cs typeface="Arial"/>
              </a:rPr>
              <a:t>Tuesday, June 14, 2022 07:30-08:30</a:t>
            </a:r>
          </a:p>
          <a:p>
            <a:r>
              <a:rPr lang="en-US" sz="1350">
                <a:latin typeface="Arial"/>
                <a:ea typeface="Arial" charset="0"/>
                <a:cs typeface="Arial"/>
              </a:rPr>
              <a:t>Tuesday</a:t>
            </a:r>
            <a:r>
              <a:rPr lang="en-US" sz="1350" dirty="0">
                <a:latin typeface="Arial"/>
                <a:ea typeface="Arial" charset="0"/>
                <a:cs typeface="Arial"/>
              </a:rPr>
              <a:t>, October 25, 2022 07:30-08:30 (different room location: PICU Multipurpose Room)</a:t>
            </a:r>
          </a:p>
          <a:p>
            <a:r>
              <a:rPr lang="en-US" sz="1350" dirty="0">
                <a:latin typeface="Arial"/>
                <a:ea typeface="Arial" charset="0"/>
                <a:cs typeface="Arial"/>
              </a:rPr>
              <a:t>Tuesday, December 13, 2022 07:30-08:30</a:t>
            </a:r>
            <a:endParaRPr lang="en-US" sz="1350" b="1" dirty="0">
              <a:latin typeface="Arial" charset="0"/>
              <a:ea typeface="Arial" charset="0"/>
              <a:cs typeface="Arial" charset="0"/>
            </a:endParaRPr>
          </a:p>
          <a:p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Program Location: </a:t>
            </a:r>
            <a:r>
              <a:rPr lang="en-US" sz="1350" dirty="0" err="1">
                <a:latin typeface="Arial"/>
                <a:ea typeface="Arial" charset="0"/>
                <a:cs typeface="Arial"/>
              </a:rPr>
              <a:t>Yacktman</a:t>
            </a:r>
            <a:r>
              <a:rPr lang="en-US" sz="1350" dirty="0">
                <a:latin typeface="Arial"/>
                <a:ea typeface="Arial" charset="0"/>
                <a:cs typeface="Arial"/>
              </a:rPr>
              <a:t> Y-2109</a:t>
            </a: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Speakers: </a:t>
            </a:r>
            <a:r>
              <a:rPr lang="en-US" sz="1350" dirty="0">
                <a:latin typeface="Arial"/>
                <a:ea typeface="Arial" charset="0"/>
                <a:cs typeface="Arial"/>
              </a:rPr>
              <a:t>Noel Brigham, RN, CPHON, CPN, Kelsey Niketopoulos, MSN, RN, CPN</a:t>
            </a: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Desired Learner Outcome(s): </a:t>
            </a:r>
            <a:r>
              <a:rPr lang="en-US" sz="1350" dirty="0">
                <a:latin typeface="Arial"/>
                <a:ea typeface="Arial" charset="0"/>
                <a:cs typeface="Arial"/>
              </a:rPr>
              <a:t>At the end of this class, the learner will demonstrate how to care for a port-a-</a:t>
            </a:r>
            <a:r>
              <a:rPr lang="en-US" sz="1350" dirty="0" err="1">
                <a:latin typeface="Arial"/>
                <a:ea typeface="Arial" charset="0"/>
                <a:cs typeface="Arial"/>
              </a:rPr>
              <a:t>cath</a:t>
            </a:r>
            <a:r>
              <a:rPr lang="en-US" sz="1350" dirty="0">
                <a:latin typeface="Arial"/>
                <a:ea typeface="Arial" charset="0"/>
                <a:cs typeface="Arial"/>
              </a:rPr>
              <a:t> central line including accessing and de-accessing the port-a-</a:t>
            </a:r>
            <a:r>
              <a:rPr lang="en-US" sz="1350" dirty="0" err="1">
                <a:latin typeface="Arial"/>
                <a:ea typeface="Arial" charset="0"/>
                <a:cs typeface="Arial"/>
              </a:rPr>
              <a:t>cath</a:t>
            </a:r>
            <a:r>
              <a:rPr lang="en-US" sz="1350" dirty="0">
                <a:latin typeface="Arial"/>
                <a:ea typeface="Arial" charset="0"/>
                <a:cs typeface="Arial"/>
              </a:rPr>
              <a:t>, maintenance care, and troubleshooting of the port-a-cath.</a:t>
            </a:r>
          </a:p>
          <a:p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Continuing Nursing Education Hours: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b="1" dirty="0">
                <a:latin typeface="Arial"/>
                <a:ea typeface="Arial" charset="0"/>
                <a:cs typeface="Arial"/>
              </a:rPr>
              <a:t> </a:t>
            </a:r>
            <a:r>
              <a:rPr lang="en-US" sz="1350" dirty="0">
                <a:latin typeface="Arial"/>
                <a:ea typeface="Arial" charset="0"/>
                <a:cs typeface="Arial"/>
              </a:rPr>
              <a:t>1.0 contact hours will be awarded upon successful completion of this program.  </a:t>
            </a: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Criteria for Successful Completion: </a:t>
            </a:r>
            <a:endParaRPr lang="en-US" sz="135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Arial"/>
                <a:ea typeface="Arial" charset="0"/>
                <a:cs typeface="Arial"/>
              </a:rPr>
              <a:t>Attendance of the entire event.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Arial"/>
                <a:ea typeface="Arial" charset="0"/>
                <a:cs typeface="Arial"/>
              </a:rPr>
              <a:t>Complete a hands-on demonstration with the presenter.</a:t>
            </a: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Arial"/>
                <a:ea typeface="+mn-lt"/>
                <a:cs typeface="+mn-lt"/>
              </a:rPr>
              <a:t>Evaluations will be completed after the 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Arial"/>
                <a:ea typeface="Arial" charset="0"/>
                <a:cs typeface="Arial"/>
              </a:rPr>
              <a:t>Participants will have 28 days to complete the evaluation.  </a:t>
            </a: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Arial"/>
                <a:ea typeface="Arial" charset="0"/>
                <a:cs typeface="Arial"/>
              </a:rPr>
              <a:t>Upon submission of the evaluation, the participant will receive their certificate.  </a:t>
            </a: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Disclosure: </a:t>
            </a:r>
            <a:endParaRPr lang="en-US" sz="1350" b="1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Arial"/>
                <a:ea typeface="Arial" charset="0"/>
                <a:cs typeface="Arial"/>
              </a:rPr>
              <a:t>None of the planners or presenters for this educational activity have relevant financial relationships to disclose with ineligible companies.</a:t>
            </a:r>
          </a:p>
          <a:p>
            <a:endParaRPr lang="en-US" sz="135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b="1" dirty="0">
                <a:latin typeface="Arial"/>
                <a:ea typeface="Arial" charset="0"/>
                <a:cs typeface="Arial"/>
              </a:rPr>
              <a:t>Accreditation Statement: </a:t>
            </a:r>
            <a:endParaRPr lang="en-US" sz="135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350" dirty="0">
                <a:latin typeface="Arial"/>
                <a:ea typeface="Arial" charset="0"/>
                <a:cs typeface="Arial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</a:p>
        </p:txBody>
      </p:sp>
    </p:spTree>
    <p:extLst>
      <p:ext uri="{BB962C8B-B14F-4D97-AF65-F5344CB8AC3E}">
        <p14:creationId xmlns:p14="http://schemas.microsoft.com/office/powerpoint/2010/main" val="206435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OH368-640436567-34</_dlc_DocId>
    <_dlc_DocIdUrl xmlns="fa88ad35-4246-4bf5-9c6f-a567be8b8d57">
      <Url>https://advocatehealth.sharepoint.com/sites/CNE/_layouts/15/DocIdRedir.aspx?ID=OH368-640436567-34</Url>
      <Description>OH368-640436567-34</Description>
    </_dlc_DocIdUrl>
  </documentManagement>
</p:properties>
</file>

<file path=customXml/itemProps1.xml><?xml version="1.0" encoding="utf-8"?>
<ds:datastoreItem xmlns:ds="http://schemas.openxmlformats.org/officeDocument/2006/customXml" ds:itemID="{E00D158F-EB0E-4DC8-8EA2-DEA33CEEC55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AD1E3CA-0279-42D6-A75A-C36653BA5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CC2531-1955-47DB-A5F5-EC438E9A8D9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822ABB-6D7A-44AC-8D52-06BD62F2C1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f97c51-46fe-403a-b21d-9bc24663c411"/>
    <ds:schemaRef ds:uri="fa88ad35-4246-4bf5-9c6f-a567be8b8d5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1455</TotalTime>
  <Words>251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Niketopoulos, Kelsey</cp:lastModifiedBy>
  <cp:revision>19</cp:revision>
  <cp:lastPrinted>2019-01-16T17:32:48Z</cp:lastPrinted>
  <dcterms:created xsi:type="dcterms:W3CDTF">2019-01-10T17:24:18Z</dcterms:created>
  <dcterms:modified xsi:type="dcterms:W3CDTF">2022-08-25T19:35:37Z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35a063bb-93a6-406a-9828-78f22402911e</vt:lpwstr>
  </property>
</Properties>
</file>