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 varScale="1">
        <p:scale>
          <a:sx n="56" d="100"/>
          <a:sy n="56" d="100"/>
        </p:scale>
        <p:origin x="25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elle, Kristine" userId="980a1a04-7f4d-4ba4-9265-5b2248f034a9" providerId="ADAL" clId="{FD746C8E-D032-4584-B865-2DF7AA0541C3}"/>
    <pc:docChg chg="undo custSel modSld">
      <pc:chgData name="Hoelle, Kristine" userId="980a1a04-7f4d-4ba4-9265-5b2248f034a9" providerId="ADAL" clId="{FD746C8E-D032-4584-B865-2DF7AA0541C3}" dt="2022-07-21T20:19:23.152" v="89" actId="207"/>
      <pc:docMkLst>
        <pc:docMk/>
      </pc:docMkLst>
      <pc:sldChg chg="modSp mod">
        <pc:chgData name="Hoelle, Kristine" userId="980a1a04-7f4d-4ba4-9265-5b2248f034a9" providerId="ADAL" clId="{FD746C8E-D032-4584-B865-2DF7AA0541C3}" dt="2022-07-21T20:19:23.152" v="89" actId="207"/>
        <pc:sldMkLst>
          <pc:docMk/>
          <pc:sldMk cId="2064358438" sldId="257"/>
        </pc:sldMkLst>
        <pc:spChg chg="mod">
          <ac:chgData name="Hoelle, Kristine" userId="980a1a04-7f4d-4ba4-9265-5b2248f034a9" providerId="ADAL" clId="{FD746C8E-D032-4584-B865-2DF7AA0541C3}" dt="2022-07-06T16:14:11.923" v="67" actId="20577"/>
          <ac:spMkLst>
            <pc:docMk/>
            <pc:sldMk cId="2064358438" sldId="257"/>
            <ac:spMk id="5" creationId="{9B52939F-FCD3-4692-96BA-8C86DD209354}"/>
          </ac:spMkLst>
        </pc:spChg>
        <pc:spChg chg="mod">
          <ac:chgData name="Hoelle, Kristine" userId="980a1a04-7f4d-4ba4-9265-5b2248f034a9" providerId="ADAL" clId="{FD746C8E-D032-4584-B865-2DF7AA0541C3}" dt="2022-07-21T20:19:23.152" v="89" actId="207"/>
          <ac:spMkLst>
            <pc:docMk/>
            <pc:sldMk cId="2064358438" sldId="257"/>
            <ac:spMk id="6" creationId="{7AE44F5B-9E00-47D4-98A2-DE4E6ADDA5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8721" y="1628493"/>
            <a:ext cx="7045115" cy="847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Pediatric Port-A-Cath Class- OL</a:t>
            </a:r>
          </a:p>
          <a:p>
            <a:pPr>
              <a:lnSpc>
                <a:spcPct val="80000"/>
              </a:lnSpc>
            </a:pPr>
            <a:endParaRPr lang="en-US" sz="2133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6" y="9724261"/>
            <a:ext cx="581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K.Hoelle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/Peds Hem/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Onc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08/14/2020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7/06/2022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08/23/2022 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12485" y="2269243"/>
            <a:ext cx="734743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Program Date(s):  </a:t>
            </a:r>
          </a:p>
          <a:p>
            <a:r>
              <a:rPr lang="en-US" sz="1300" dirty="0">
                <a:latin typeface="Arial" charset="0"/>
                <a:ea typeface="Arial" charset="0"/>
                <a:cs typeface="Arial" charset="0"/>
              </a:rPr>
              <a:t>Tuesday August 23</a:t>
            </a:r>
            <a:r>
              <a:rPr lang="en-US" sz="1300" baseline="30000" dirty="0"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  2022  8am-9am - Location: Keyser Room 1639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Speakers: 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Dana Johnson, BSN, RN, CPN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Desired Learner Outcome(s): 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At the end of the class, 100% of the learners will demonstrate how to care for a port-a-</a:t>
            </a:r>
            <a:r>
              <a:rPr lang="en-US" sz="1300" dirty="0" err="1">
                <a:latin typeface="Arial" charset="0"/>
                <a:ea typeface="Arial" charset="0"/>
                <a:cs typeface="Arial" charset="0"/>
              </a:rPr>
              <a:t>cath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 central line including accessing and de-accessing the port-a-</a:t>
            </a:r>
            <a:r>
              <a:rPr lang="en-US" sz="1300" dirty="0" err="1">
                <a:latin typeface="Arial" charset="0"/>
                <a:ea typeface="Arial" charset="0"/>
                <a:cs typeface="Arial" charset="0"/>
              </a:rPr>
              <a:t>cath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, maintenance care, and troubleshooting of the port-a-cath.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 1.0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 contact hours will be awarded upon successful completion of this program.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Criteria for Successful Completion: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Attendance of the entire event.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Complete a hands-on demonstration with presenter.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Upon submission of the evaluation, the participant will receive their certificate.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Upon submission of the evaluation, the participant will receive their certificate.  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</a:t>
            </a:r>
            <a:r>
              <a:rPr lang="en-US" sz="1400" dirty="0">
                <a:latin typeface="Arial"/>
                <a:ea typeface="Arial" charset="0"/>
                <a:cs typeface="Arial"/>
              </a:rPr>
              <a:t>)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Please email Kristine Hoelle to register for class: 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Kristine.Hoelle@aah.org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74461B9AE5CD4E95F0AE476F6157D3" ma:contentTypeVersion="17" ma:contentTypeDescription="Create a new document." ma:contentTypeScope="" ma:versionID="fc6d14e62883baf90df00cedcb486601">
  <xsd:schema xmlns:xsd="http://www.w3.org/2001/XMLSchema" xmlns:xs="http://www.w3.org/2001/XMLSchema" xmlns:p="http://schemas.microsoft.com/office/2006/metadata/properties" xmlns:ns2="fcb62f65-a69b-4800-930c-b50134d1d1a5" xmlns:ns3="49714654-bc72-402c-9c50-ef666390105a" targetNamespace="http://schemas.microsoft.com/office/2006/metadata/properties" ma:root="true" ma:fieldsID="8786a7b54ab561c585a795a5d644c11f" ns2:_="" ns3:_="">
    <xsd:import namespace="fcb62f65-a69b-4800-930c-b50134d1d1a5"/>
    <xsd:import namespace="49714654-bc72-402c-9c50-ef66639010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62f65-a69b-4800-930c-b50134d1d1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14654-bc72-402c-9c50-ef66639010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s" ma:index="23" nillable="true" ma:displayName="Note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49714654-bc72-402c-9c50-ef666390105a" xsi:nil="true"/>
  </documentManagement>
</p:properties>
</file>

<file path=customXml/itemProps1.xml><?xml version="1.0" encoding="utf-8"?>
<ds:datastoreItem xmlns:ds="http://schemas.openxmlformats.org/officeDocument/2006/customXml" ds:itemID="{40020A58-AE2F-41A2-B369-6D80A365E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b62f65-a69b-4800-930c-b50134d1d1a5"/>
    <ds:schemaRef ds:uri="49714654-bc72-402c-9c50-ef66639010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822ABB-6D7A-44AC-8D52-06BD62F2C1DC}">
  <ds:schemaRefs>
    <ds:schemaRef ds:uri="http://schemas.microsoft.com/office/2006/documentManagement/types"/>
    <ds:schemaRef ds:uri="49714654-bc72-402c-9c50-ef666390105a"/>
    <ds:schemaRef ds:uri="fcb62f65-a69b-4800-930c-b50134d1d1a5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248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Hoelle, Kristine</cp:lastModifiedBy>
  <cp:revision>22</cp:revision>
  <cp:lastPrinted>2019-01-16T17:32:48Z</cp:lastPrinted>
  <dcterms:created xsi:type="dcterms:W3CDTF">2019-01-10T17:24:18Z</dcterms:created>
  <dcterms:modified xsi:type="dcterms:W3CDTF">2022-07-21T20:19:33Z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0x010100DD74461B9AE5CD4E95F0AE476F6157D3</vt:lpwstr>
  </property>
</Properties>
</file>