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74" d="100"/>
          <a:sy n="74" d="100"/>
        </p:scale>
        <p:origin x="30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health.org/content/peds-cru-journal-club-2022-polycystic-ovarian-syndrome-adolescents#group-tabs-node-course-default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527" y="1643991"/>
            <a:ext cx="75436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Peds CRU Journal Club 2022: Polycystic Ovarian Syndrome in Adolescents</a:t>
            </a:r>
          </a:p>
          <a:p>
            <a:r>
              <a:rPr lang="en-US" sz="1400" dirty="0">
                <a:latin typeface="Arial"/>
                <a:cs typeface="Arial"/>
              </a:rPr>
              <a:t>Craig, M., Temples, H.S, &amp; Weir, B. (2020). Polycystic ovarian syndrome in adolescents: Early diagnosis and intervention. </a:t>
            </a:r>
            <a:r>
              <a:rPr lang="en-US" sz="1400" i="1" dirty="0">
                <a:latin typeface="Arial"/>
                <a:cs typeface="Arial"/>
              </a:rPr>
              <a:t>Journal of Pediatric Healthcare</a:t>
            </a:r>
            <a:r>
              <a:rPr lang="en-US" sz="1400" dirty="0">
                <a:latin typeface="Arial"/>
                <a:cs typeface="Arial"/>
              </a:rPr>
              <a:t>, </a:t>
            </a:r>
            <a:r>
              <a:rPr lang="en-US" sz="1400" i="1" dirty="0">
                <a:latin typeface="Arial"/>
                <a:cs typeface="Arial"/>
              </a:rPr>
              <a:t>34 </a:t>
            </a:r>
            <a:r>
              <a:rPr lang="en-US" sz="1400" dirty="0">
                <a:latin typeface="Arial"/>
                <a:cs typeface="Arial"/>
              </a:rPr>
              <a:t>(2), 166-170.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5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Eleni Perovanovic, MSN, RN, CCRN,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CNEcl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 Peds CRU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7/1/22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7/1/22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8/31/22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565457"/>
            <a:ext cx="7347430" cy="65094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"/>
                <a:ea typeface="Arial" charset="0"/>
                <a:cs typeface="Arial"/>
              </a:rPr>
              <a:t>Independent Study Program Date: August 1, 2022 – August 31, 2022 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Location</a:t>
            </a:r>
            <a:r>
              <a:rPr lang="en-US" sz="1400" b="1">
                <a:latin typeface="Arial"/>
                <a:ea typeface="Arial" charset="0"/>
                <a:cs typeface="Arial"/>
              </a:rPr>
              <a:t>: </a:t>
            </a:r>
            <a:r>
              <a:rPr lang="en-US" sz="1400">
                <a:latin typeface="Arial"/>
                <a:ea typeface="Arial" charset="0"/>
                <a:cs typeface="Arial"/>
                <a:hlinkClick r:id="rId3"/>
              </a:rPr>
              <a:t>https://cme.advocateaurorahealth.org/content/peds-cru-journal-club-2022-polycystic-ovarian-syndrome-adolescents#group-tabs-node-course-default1</a:t>
            </a:r>
            <a:r>
              <a:rPr lang="en-US" sz="1400">
                <a:latin typeface="Arial"/>
                <a:ea typeface="Arial" charset="0"/>
                <a:cs typeface="Arial"/>
              </a:rPr>
              <a:t> </a:t>
            </a:r>
            <a:endParaRPr lang="en-US" sz="1400" b="1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Resource Individual: </a:t>
            </a:r>
            <a:r>
              <a:rPr lang="en-US" sz="1400" dirty="0">
                <a:latin typeface="Arial"/>
                <a:ea typeface="Arial" charset="0"/>
                <a:cs typeface="Arial"/>
              </a:rPr>
              <a:t>Eleni Perovanovic, MSN, RN, CCRN, </a:t>
            </a:r>
            <a:r>
              <a:rPr lang="en-US" sz="1400" dirty="0" err="1">
                <a:latin typeface="Arial"/>
                <a:ea typeface="Arial" charset="0"/>
                <a:cs typeface="Arial"/>
              </a:rPr>
              <a:t>CNEcl</a:t>
            </a:r>
            <a:r>
              <a:rPr lang="en-US" sz="1400" dirty="0">
                <a:latin typeface="Arial"/>
                <a:ea typeface="Arial" charset="0"/>
                <a:cs typeface="Arial"/>
              </a:rPr>
              <a:t> 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All learners will demonstrate knowledge of Polycystic Ovarian Syndrome in Adolescents by passing a post test with a minimum score of 80%. 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ea typeface="Arial" charset="0"/>
                <a:cs typeface="Arial"/>
              </a:rPr>
              <a:t> 1.1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 contact hours will be awarded upon successful completion of this program.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Attendance of the entire event.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Upon submission of the evaluation, the participant will receive their certificate.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Credit awarded commensurate with participation.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Article Link: </a:t>
            </a:r>
            <a:r>
              <a:rPr lang="en-US" sz="1100" dirty="0">
                <a:latin typeface="Arial"/>
                <a:ea typeface="Arial" charset="0"/>
                <a:cs typeface="Arial"/>
              </a:rPr>
              <a:t>https://www-clinicalkey-com.aah.proxy.liblynxgateway.com/service/content/pdf/watermarked/1-s2.0-S0891524519302809.pdf?locale=en_US&amp;searchIndex=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22ABB-6D7A-44AC-8D52-06BD62F2C1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97c51-46fe-403a-b21d-9bc24663c411"/>
    <ds:schemaRef ds:uri="fa88ad35-4246-4bf5-9c6f-a567be8b8d57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5911</TotalTime>
  <Words>308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Blumenshine, Carissa</cp:lastModifiedBy>
  <cp:revision>30</cp:revision>
  <cp:lastPrinted>2019-01-16T17:32:48Z</cp:lastPrinted>
  <dcterms:created xsi:type="dcterms:W3CDTF">2019-01-10T17:24:18Z</dcterms:created>
  <dcterms:modified xsi:type="dcterms:W3CDTF">2022-07-28T18:33:49Z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