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6FAA9-BFD1-484A-820E-5C1EFCF61CEB}" v="5" dt="2022-05-26T20:58:48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82" d="100"/>
          <a:sy n="8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etopoulos, Kelsey" userId="9ab3a61d-bcd0-400b-93b1-4de38a6ea998" providerId="ADAL" clId="{3C66FAA9-BFD1-484A-820E-5C1EFCF61CEB}"/>
    <pc:docChg chg="undo custSel modSld">
      <pc:chgData name="Niketopoulos, Kelsey" userId="9ab3a61d-bcd0-400b-93b1-4de38a6ea998" providerId="ADAL" clId="{3C66FAA9-BFD1-484A-820E-5C1EFCF61CEB}" dt="2022-05-26T20:59:37.976" v="1219" actId="113"/>
      <pc:docMkLst>
        <pc:docMk/>
      </pc:docMkLst>
      <pc:sldChg chg="modSp mod">
        <pc:chgData name="Niketopoulos, Kelsey" userId="9ab3a61d-bcd0-400b-93b1-4de38a6ea998" providerId="ADAL" clId="{3C66FAA9-BFD1-484A-820E-5C1EFCF61CEB}" dt="2022-05-26T20:59:37.976" v="1219" actId="113"/>
        <pc:sldMkLst>
          <pc:docMk/>
          <pc:sldMk cId="2064358438" sldId="257"/>
        </pc:sldMkLst>
        <pc:spChg chg="mod">
          <ac:chgData name="Niketopoulos, Kelsey" userId="9ab3a61d-bcd0-400b-93b1-4de38a6ea998" providerId="ADAL" clId="{3C66FAA9-BFD1-484A-820E-5C1EFCF61CEB}" dt="2022-05-26T20:25:16.652" v="982" actId="1076"/>
          <ac:spMkLst>
            <pc:docMk/>
            <pc:sldMk cId="2064358438" sldId="257"/>
            <ac:spMk id="5" creationId="{9B52939F-FCD3-4692-96BA-8C86DD209354}"/>
          </ac:spMkLst>
        </pc:spChg>
        <pc:spChg chg="mod">
          <ac:chgData name="Niketopoulos, Kelsey" userId="9ab3a61d-bcd0-400b-93b1-4de38a6ea998" providerId="ADAL" clId="{3C66FAA9-BFD1-484A-820E-5C1EFCF61CEB}" dt="2022-05-26T20:59:37.976" v="1219" actId="113"/>
          <ac:spMkLst>
            <pc:docMk/>
            <pc:sldMk cId="2064358438" sldId="257"/>
            <ac:spMk id="6" creationId="{7AE44F5B-9E00-47D4-98A2-DE4E6ADDA5E0}"/>
          </ac:spMkLst>
        </pc:spChg>
        <pc:spChg chg="mod">
          <ac:chgData name="Niketopoulos, Kelsey" userId="9ab3a61d-bcd0-400b-93b1-4de38a6ea998" providerId="ADAL" clId="{3C66FAA9-BFD1-484A-820E-5C1EFCF61CEB}" dt="2022-05-23T14:12:20.700" v="856" actId="1076"/>
          <ac:spMkLst>
            <pc:docMk/>
            <pc:sldMk cId="2064358438" sldId="257"/>
            <ac:spMk id="11" creationId="{00000000-0000-0000-0000-000000000000}"/>
          </ac:spMkLst>
        </pc:spChg>
      </pc:sldChg>
    </pc:docChg>
  </pc:docChgLst>
  <pc:docChgLst>
    <pc:chgData name="Niketopoulos, Kelsey" userId="9ab3a61d-bcd0-400b-93b1-4de38a6ea998" providerId="ADAL" clId="{3F0D95F6-2952-4CFB-A526-6BFFB17D0BDE}"/>
    <pc:docChg chg="modSld">
      <pc:chgData name="Niketopoulos, Kelsey" userId="9ab3a61d-bcd0-400b-93b1-4de38a6ea998" providerId="ADAL" clId="{3F0D95F6-2952-4CFB-A526-6BFFB17D0BDE}" dt="2022-05-03T19:15:41.032" v="34" actId="14100"/>
      <pc:docMkLst>
        <pc:docMk/>
      </pc:docMkLst>
      <pc:sldChg chg="modSp mod">
        <pc:chgData name="Niketopoulos, Kelsey" userId="9ab3a61d-bcd0-400b-93b1-4de38a6ea998" providerId="ADAL" clId="{3F0D95F6-2952-4CFB-A526-6BFFB17D0BDE}" dt="2022-05-03T19:15:41.032" v="34" actId="14100"/>
        <pc:sldMkLst>
          <pc:docMk/>
          <pc:sldMk cId="2064358438" sldId="257"/>
        </pc:sldMkLst>
        <pc:spChg chg="mod">
          <ac:chgData name="Niketopoulos, Kelsey" userId="9ab3a61d-bcd0-400b-93b1-4de38a6ea998" providerId="ADAL" clId="{3F0D95F6-2952-4CFB-A526-6BFFB17D0BDE}" dt="2022-05-03T19:14:21.485" v="2" actId="113"/>
          <ac:spMkLst>
            <pc:docMk/>
            <pc:sldMk cId="2064358438" sldId="257"/>
            <ac:spMk id="6" creationId="{7AE44F5B-9E00-47D4-98A2-DE4E6ADDA5E0}"/>
          </ac:spMkLst>
        </pc:spChg>
        <pc:spChg chg="mod">
          <ac:chgData name="Niketopoulos, Kelsey" userId="9ab3a61d-bcd0-400b-93b1-4de38a6ea998" providerId="ADAL" clId="{3F0D95F6-2952-4CFB-A526-6BFFB17D0BDE}" dt="2022-05-03T19:15:41.032" v="34" actId="14100"/>
          <ac:spMkLst>
            <pc:docMk/>
            <pc:sldMk cId="2064358438" sldId="257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MzAyM2MyZmMtMGZkZi00Y2JiLThhYjEtOTEyYjVhMzBhMGIw%40thread.v2/0?context=%7b%22Tid%22%3a%22991ba2ea-1d0b-40b6-a6f1-9fb2f78a7d5e%22%2c%22Oid%22%3a%22113931ec-05ac-42f4-bdec-79a50bbe87d6%22%7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ams.microsoft.com/l/meetup-join/19%3ameeting_MTE4MDAyZjItYzQwMC00NzFhLThjNjUtM2M4MjNiMWFlMTBk%40thread.v2/0?context=%7b%22Tid%22%3a%22991ba2ea-1d0b-40b6-a6f1-9fb2f78a7d5e%22%2c%22Oid%22%3a%22113931ec-05ac-42f4-bdec" TargetMode="External"/><Relationship Id="rId5" Type="http://schemas.openxmlformats.org/officeDocument/2006/relationships/hyperlink" Target="https://teams.microsoft.com/l/meetup-join/19%3ameeting_ODAwZTBkNDctYTZkMS00MzM0LWJlNjYtNDQyYTNkODM0MjJi%40thread.v2/0?context=%7b%22Tid%22%3a%22991ba2ea-1d0b-40b6-a6f1-9fb2f78a7d5e%22%2c%22Oid%22%3a%22113931ec-05ac-42f4-bdec-79a50bbe87d6%22%7d" TargetMode="External"/><Relationship Id="rId4" Type="http://schemas.openxmlformats.org/officeDocument/2006/relationships/hyperlink" Target="https://teams.microsoft.com/l/meetup-join/19%3ameeting_NzJlYTBmY2ItMzk1OC00OWQyLWExNjItOGMxNjliMDEyNTU2%40thread.v2/0?context=%7b%22Tid%22%3a%22991ba2ea-1d0b-40b6-a6f1-9fb2f78a7d5e%22%2c%22Oid%22%3a%22113931ec-05ac-42f4-bdec-79a50bbe87d6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2485" y="1734000"/>
            <a:ext cx="7559915" cy="131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EBP New Diagnosis Oncology Education Initiative</a:t>
            </a:r>
          </a:p>
          <a:p>
            <a:r>
              <a:rPr lang="en-US" sz="3839" b="1" dirty="0">
                <a:latin typeface="Arial"/>
                <a:cs typeface="Arial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133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525922" y="9724261"/>
            <a:ext cx="744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Kelsey Niketopoulos / Peds Hem/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Onc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5/15/2022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5/26/22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8/26/22</a:t>
            </a:r>
            <a:endParaRPr lang="en-US" sz="900" dirty="0">
              <a:solidFill>
                <a:srgbClr val="FF3CE8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243598"/>
            <a:ext cx="7347430" cy="66941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300" b="1" dirty="0">
                <a:latin typeface="Arial"/>
                <a:ea typeface="Arial" charset="0"/>
                <a:cs typeface="Arial"/>
              </a:rPr>
              <a:t>Program Date/Time:  	</a:t>
            </a:r>
            <a:r>
              <a:rPr lang="en-US" sz="1300" dirty="0">
                <a:latin typeface="Arial"/>
                <a:ea typeface="Arial" charset="0"/>
                <a:cs typeface="Arial"/>
              </a:rPr>
              <a:t>Tuesday, July 12</a:t>
            </a:r>
            <a:r>
              <a:rPr lang="en-US" sz="1300" baseline="30000" dirty="0">
                <a:latin typeface="Arial"/>
                <a:ea typeface="Arial" charset="0"/>
                <a:cs typeface="Arial"/>
              </a:rPr>
              <a:t>th</a:t>
            </a:r>
            <a:r>
              <a:rPr lang="en-US" sz="1300" dirty="0">
                <a:latin typeface="Arial"/>
                <a:ea typeface="Arial" charset="0"/>
                <a:cs typeface="Arial"/>
              </a:rPr>
              <a:t>, 2022 3:00-4:00 PM</a:t>
            </a:r>
            <a:r>
              <a:rPr lang="en-US" sz="1300" b="1" dirty="0">
                <a:latin typeface="Arial"/>
                <a:ea typeface="Arial" charset="0"/>
                <a:cs typeface="Arial"/>
              </a:rPr>
              <a:t>, </a:t>
            </a:r>
            <a:r>
              <a:rPr lang="en-US" sz="1300" dirty="0">
                <a:hlinkClick r:id="rId3"/>
              </a:rPr>
              <a:t>Teams Meeting</a:t>
            </a:r>
            <a:endParaRPr lang="en-US" sz="1300" b="1" dirty="0">
              <a:latin typeface="Arial"/>
              <a:ea typeface="Arial" charset="0"/>
              <a:cs typeface="Arial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		</a:t>
            </a:r>
            <a:r>
              <a:rPr lang="en-US" sz="1300" dirty="0">
                <a:latin typeface="Arial"/>
                <a:ea typeface="Arial" charset="0"/>
                <a:cs typeface="Arial"/>
              </a:rPr>
              <a:t>Thursday, July 28</a:t>
            </a:r>
            <a:r>
              <a:rPr lang="en-US" sz="1300" baseline="30000" dirty="0">
                <a:latin typeface="Arial"/>
                <a:ea typeface="Arial" charset="0"/>
                <a:cs typeface="Arial"/>
              </a:rPr>
              <a:t>th</a:t>
            </a:r>
            <a:r>
              <a:rPr lang="en-US" sz="1300" dirty="0">
                <a:latin typeface="Arial"/>
                <a:ea typeface="Arial" charset="0"/>
                <a:cs typeface="Arial"/>
              </a:rPr>
              <a:t>, 2022 8:30-9:30 AM </a:t>
            </a:r>
            <a:r>
              <a:rPr lang="en-US" sz="1300" dirty="0">
                <a:hlinkClick r:id="rId4"/>
              </a:rPr>
              <a:t>Teams Meeting</a:t>
            </a:r>
            <a:endParaRPr lang="en-US" sz="1300" b="1" dirty="0">
              <a:latin typeface="Arial"/>
              <a:ea typeface="Arial" charset="0"/>
              <a:cs typeface="Arial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		</a:t>
            </a:r>
            <a:r>
              <a:rPr lang="en-US" sz="1300" dirty="0">
                <a:latin typeface="Arial"/>
                <a:ea typeface="Arial" charset="0"/>
                <a:cs typeface="Arial"/>
              </a:rPr>
              <a:t>Wednesday, August 10</a:t>
            </a:r>
            <a:r>
              <a:rPr lang="en-US" sz="1300" baseline="30000" dirty="0">
                <a:latin typeface="Arial"/>
                <a:ea typeface="Arial" charset="0"/>
                <a:cs typeface="Arial"/>
              </a:rPr>
              <a:t>th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, 2022 8:00-9:00 AM </a:t>
            </a:r>
            <a:r>
              <a:rPr lang="en-US" sz="1300" dirty="0">
                <a:hlinkClick r:id="rId5"/>
              </a:rPr>
              <a:t>Teams Meeting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Thursday, August 25</a:t>
            </a:r>
            <a:r>
              <a:rPr lang="en-US" sz="1300" baseline="30000" dirty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, 2022 3:00-4:00 PM </a:t>
            </a:r>
            <a:r>
              <a:rPr lang="en-US" sz="1300" dirty="0">
                <a:hlinkClick r:id="rId6"/>
              </a:rPr>
              <a:t>Teams Meeting</a:t>
            </a:r>
            <a:endParaRPr lang="en-US" sz="1300" dirty="0"/>
          </a:p>
          <a:p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Program Location: </a:t>
            </a:r>
            <a:r>
              <a:rPr lang="en-US" sz="1300" dirty="0">
                <a:latin typeface="Arial"/>
                <a:ea typeface="Arial" charset="0"/>
                <a:cs typeface="Arial"/>
              </a:rPr>
              <a:t>Teams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Speakers: </a:t>
            </a:r>
            <a:r>
              <a:rPr lang="en-US" sz="1300" dirty="0">
                <a:latin typeface="Arial"/>
                <a:ea typeface="Arial" charset="0"/>
                <a:cs typeface="Arial"/>
              </a:rPr>
              <a:t>Jenna Brown, RN, CPN, Jessica Panice, MSN, APN, PCNS-BC, Kelsey Niketopoulos, MSN, RN, CPN, Kelly Pujo, BSN, RN, CPN</a:t>
            </a:r>
          </a:p>
          <a:p>
            <a:endParaRPr lang="en-US" sz="1300" b="1" dirty="0">
              <a:latin typeface="Arial"/>
              <a:ea typeface="Arial" charset="0"/>
              <a:cs typeface="Arial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Contact Person: </a:t>
            </a:r>
            <a:r>
              <a:rPr lang="en-US" sz="1300" dirty="0">
                <a:latin typeface="Arial"/>
                <a:ea typeface="Arial" charset="0"/>
                <a:cs typeface="Arial"/>
              </a:rPr>
              <a:t>Kelsey Niketopoulos, Kelsey.Niketopoulos@aah.org 847-723-9639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300" dirty="0">
                <a:latin typeface="Arial"/>
                <a:ea typeface="Arial" charset="0"/>
                <a:cs typeface="Arial"/>
              </a:rPr>
              <a:t>Using a Likert Scale, after participating in this event, the learner will have increased knowledge of evidence-based teaching principles to use with patients and families during new oncology diagnosis education.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/>
                <a:ea typeface="Arial" charset="0"/>
                <a:cs typeface="Arial"/>
              </a:rPr>
              <a:t> </a:t>
            </a:r>
            <a:r>
              <a:rPr lang="en-US" sz="1300" dirty="0">
                <a:latin typeface="Arial"/>
                <a:ea typeface="Arial" charset="0"/>
                <a:cs typeface="Arial"/>
              </a:rPr>
              <a:t>1.0 contact hours will be awarded upon successful completion of this program. 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Attendance of the entire event.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Upon submission of the evaluation, the participant will receive their certificate. 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Props1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822ABB-6D7A-44AC-8D52-06BD62F2C1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f97c51-46fe-403a-b21d-9bc24663c411"/>
    <ds:schemaRef ds:uri="fa88ad35-4246-4bf5-9c6f-a567be8b8d5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289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Niketopoulos, Kelsey</cp:lastModifiedBy>
  <cp:revision>20</cp:revision>
  <cp:lastPrinted>2019-01-16T17:32:48Z</cp:lastPrinted>
  <dcterms:created xsi:type="dcterms:W3CDTF">2019-01-10T17:24:18Z</dcterms:created>
  <dcterms:modified xsi:type="dcterms:W3CDTF">2022-05-26T20:59:40Z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