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12" r:id="rId6"/>
    <p:sldMasterId id="2147483739" r:id="rId7"/>
    <p:sldMasterId id="2147483789" r:id="rId8"/>
    <p:sldMasterId id="2147483830" r:id="rId9"/>
    <p:sldMasterId id="2147483832" r:id="rId10"/>
    <p:sldMasterId id="2147483834" r:id="rId11"/>
  </p:sldMasterIdLst>
  <p:notesMasterIdLst>
    <p:notesMasterId r:id="rId39"/>
  </p:notesMasterIdLst>
  <p:handoutMasterIdLst>
    <p:handoutMasterId r:id="rId40"/>
  </p:handoutMasterIdLst>
  <p:sldIdLst>
    <p:sldId id="302" r:id="rId12"/>
    <p:sldId id="370" r:id="rId13"/>
    <p:sldId id="371" r:id="rId14"/>
    <p:sldId id="467" r:id="rId15"/>
    <p:sldId id="373" r:id="rId16"/>
    <p:sldId id="374" r:id="rId17"/>
    <p:sldId id="416" r:id="rId18"/>
    <p:sldId id="375" r:id="rId19"/>
    <p:sldId id="468" r:id="rId20"/>
    <p:sldId id="498" r:id="rId21"/>
    <p:sldId id="470" r:id="rId22"/>
    <p:sldId id="471" r:id="rId23"/>
    <p:sldId id="472" r:id="rId24"/>
    <p:sldId id="474" r:id="rId25"/>
    <p:sldId id="476" r:id="rId26"/>
    <p:sldId id="477" r:id="rId27"/>
    <p:sldId id="482" r:id="rId28"/>
    <p:sldId id="485" r:id="rId29"/>
    <p:sldId id="494" r:id="rId30"/>
    <p:sldId id="487" r:id="rId31"/>
    <p:sldId id="495" r:id="rId32"/>
    <p:sldId id="496" r:id="rId33"/>
    <p:sldId id="491" r:id="rId34"/>
    <p:sldId id="492" r:id="rId35"/>
    <p:sldId id="497" r:id="rId36"/>
    <p:sldId id="262" r:id="rId37"/>
    <p:sldId id="429"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DB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4E194D-723E-4EDA-9AB5-04751995519A}" v="1" dt="2020-11-11T02:03:47.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94" y="5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ger, Stephanie" userId="61696e4b-33d3-431b-af0e-765b376cca5b" providerId="ADAL" clId="{4C4E194D-723E-4EDA-9AB5-04751995519A}"/>
    <pc:docChg chg="modSld modMainMaster">
      <pc:chgData name="Steger, Stephanie" userId="61696e4b-33d3-431b-af0e-765b376cca5b" providerId="ADAL" clId="{4C4E194D-723E-4EDA-9AB5-04751995519A}" dt="2020-11-11T02:03:47.576" v="0"/>
      <pc:docMkLst>
        <pc:docMk/>
      </pc:docMkLst>
      <pc:sldChg chg="modSp">
        <pc:chgData name="Steger, Stephanie" userId="61696e4b-33d3-431b-af0e-765b376cca5b" providerId="ADAL" clId="{4C4E194D-723E-4EDA-9AB5-04751995519A}" dt="2020-11-11T02:03:47.576" v="0"/>
        <pc:sldMkLst>
          <pc:docMk/>
          <pc:sldMk cId="0" sldId="302"/>
        </pc:sldMkLst>
        <pc:spChg chg="mod">
          <ac:chgData name="Steger, Stephanie" userId="61696e4b-33d3-431b-af0e-765b376cca5b" providerId="ADAL" clId="{4C4E194D-723E-4EDA-9AB5-04751995519A}" dt="2020-11-11T02:03:47.576" v="0"/>
          <ac:spMkLst>
            <pc:docMk/>
            <pc:sldMk cId="0" sldId="302"/>
            <ac:spMk id="2" creationId="{00000000-0000-0000-0000-000000000000}"/>
          </ac:spMkLst>
        </pc:spChg>
        <pc:spChg chg="mod">
          <ac:chgData name="Steger, Stephanie" userId="61696e4b-33d3-431b-af0e-765b376cca5b" providerId="ADAL" clId="{4C4E194D-723E-4EDA-9AB5-04751995519A}" dt="2020-11-11T02:03:47.576" v="0"/>
          <ac:spMkLst>
            <pc:docMk/>
            <pc:sldMk cId="0" sldId="302"/>
            <ac:spMk id="3" creationId="{00000000-0000-0000-0000-000000000000}"/>
          </ac:spMkLst>
        </pc:spChg>
        <pc:picChg chg="mod">
          <ac:chgData name="Steger, Stephanie" userId="61696e4b-33d3-431b-af0e-765b376cca5b" providerId="ADAL" clId="{4C4E194D-723E-4EDA-9AB5-04751995519A}" dt="2020-11-11T02:03:47.576" v="0"/>
          <ac:picMkLst>
            <pc:docMk/>
            <pc:sldMk cId="0" sldId="302"/>
            <ac:picMk id="7" creationId="{00000000-0000-0000-0000-000000000000}"/>
          </ac:picMkLst>
        </pc:picChg>
        <pc:picChg chg="mod">
          <ac:chgData name="Steger, Stephanie" userId="61696e4b-33d3-431b-af0e-765b376cca5b" providerId="ADAL" clId="{4C4E194D-723E-4EDA-9AB5-04751995519A}" dt="2020-11-11T02:03:47.576" v="0"/>
          <ac:picMkLst>
            <pc:docMk/>
            <pc:sldMk cId="0" sldId="302"/>
            <ac:picMk id="8" creationId="{00000000-0000-0000-0000-000000000000}"/>
          </ac:picMkLst>
        </pc:picChg>
        <pc:picChg chg="mod">
          <ac:chgData name="Steger, Stephanie" userId="61696e4b-33d3-431b-af0e-765b376cca5b" providerId="ADAL" clId="{4C4E194D-723E-4EDA-9AB5-04751995519A}" dt="2020-11-11T02:03:47.576" v="0"/>
          <ac:picMkLst>
            <pc:docMk/>
            <pc:sldMk cId="0" sldId="302"/>
            <ac:picMk id="9" creationId="{00000000-0000-0000-0000-000000000000}"/>
          </ac:picMkLst>
        </pc:picChg>
        <pc:picChg chg="mod">
          <ac:chgData name="Steger, Stephanie" userId="61696e4b-33d3-431b-af0e-765b376cca5b" providerId="ADAL" clId="{4C4E194D-723E-4EDA-9AB5-04751995519A}" dt="2020-11-11T02:03:47.576" v="0"/>
          <ac:picMkLst>
            <pc:docMk/>
            <pc:sldMk cId="0" sldId="302"/>
            <ac:picMk id="1026" creationId="{00000000-0000-0000-0000-000000000000}"/>
          </ac:picMkLst>
        </pc:picChg>
        <pc:picChg chg="mod">
          <ac:chgData name="Steger, Stephanie" userId="61696e4b-33d3-431b-af0e-765b376cca5b" providerId="ADAL" clId="{4C4E194D-723E-4EDA-9AB5-04751995519A}" dt="2020-11-11T02:03:47.576" v="0"/>
          <ac:picMkLst>
            <pc:docMk/>
            <pc:sldMk cId="0" sldId="302"/>
            <ac:picMk id="1027" creationId="{00000000-0000-0000-0000-000000000000}"/>
          </ac:picMkLst>
        </pc:picChg>
      </pc:sldChg>
      <pc:sldChg chg="modSp">
        <pc:chgData name="Steger, Stephanie" userId="61696e4b-33d3-431b-af0e-765b376cca5b" providerId="ADAL" clId="{4C4E194D-723E-4EDA-9AB5-04751995519A}" dt="2020-11-11T02:03:47.576" v="0"/>
        <pc:sldMkLst>
          <pc:docMk/>
          <pc:sldMk cId="0" sldId="370"/>
        </pc:sldMkLst>
        <pc:spChg chg="mod">
          <ac:chgData name="Steger, Stephanie" userId="61696e4b-33d3-431b-af0e-765b376cca5b" providerId="ADAL" clId="{4C4E194D-723E-4EDA-9AB5-04751995519A}" dt="2020-11-11T02:03:47.576" v="0"/>
          <ac:spMkLst>
            <pc:docMk/>
            <pc:sldMk cId="0" sldId="370"/>
            <ac:spMk id="4" creationId="{00000000-0000-0000-0000-000000000000}"/>
          </ac:spMkLst>
        </pc:spChg>
        <pc:spChg chg="mod">
          <ac:chgData name="Steger, Stephanie" userId="61696e4b-33d3-431b-af0e-765b376cca5b" providerId="ADAL" clId="{4C4E194D-723E-4EDA-9AB5-04751995519A}" dt="2020-11-11T02:03:47.576" v="0"/>
          <ac:spMkLst>
            <pc:docMk/>
            <pc:sldMk cId="0" sldId="370"/>
            <ac:spMk id="38916" creationId="{00000000-0000-0000-0000-000000000000}"/>
          </ac:spMkLst>
        </pc:spChg>
      </pc:sldChg>
      <pc:sldChg chg="modSp">
        <pc:chgData name="Steger, Stephanie" userId="61696e4b-33d3-431b-af0e-765b376cca5b" providerId="ADAL" clId="{4C4E194D-723E-4EDA-9AB5-04751995519A}" dt="2020-11-11T02:03:47.576" v="0"/>
        <pc:sldMkLst>
          <pc:docMk/>
          <pc:sldMk cId="0" sldId="371"/>
        </pc:sldMkLst>
        <pc:spChg chg="mod">
          <ac:chgData name="Steger, Stephanie" userId="61696e4b-33d3-431b-af0e-765b376cca5b" providerId="ADAL" clId="{4C4E194D-723E-4EDA-9AB5-04751995519A}" dt="2020-11-11T02:03:47.576" v="0"/>
          <ac:spMkLst>
            <pc:docMk/>
            <pc:sldMk cId="0" sldId="371"/>
            <ac:spMk id="3" creationId="{00000000-0000-0000-0000-000000000000}"/>
          </ac:spMkLst>
        </pc:spChg>
      </pc:sldChg>
      <pc:sldChg chg="modSp">
        <pc:chgData name="Steger, Stephanie" userId="61696e4b-33d3-431b-af0e-765b376cca5b" providerId="ADAL" clId="{4C4E194D-723E-4EDA-9AB5-04751995519A}" dt="2020-11-11T02:03:47.576" v="0"/>
        <pc:sldMkLst>
          <pc:docMk/>
          <pc:sldMk cId="0" sldId="373"/>
        </pc:sldMkLst>
        <pc:spChg chg="mod">
          <ac:chgData name="Steger, Stephanie" userId="61696e4b-33d3-431b-af0e-765b376cca5b" providerId="ADAL" clId="{4C4E194D-723E-4EDA-9AB5-04751995519A}" dt="2020-11-11T02:03:47.576" v="0"/>
          <ac:spMkLst>
            <pc:docMk/>
            <pc:sldMk cId="0" sldId="373"/>
            <ac:spMk id="41986" creationId="{00000000-0000-0000-0000-000000000000}"/>
          </ac:spMkLst>
        </pc:spChg>
        <pc:spChg chg="mod">
          <ac:chgData name="Steger, Stephanie" userId="61696e4b-33d3-431b-af0e-765b376cca5b" providerId="ADAL" clId="{4C4E194D-723E-4EDA-9AB5-04751995519A}" dt="2020-11-11T02:03:47.576" v="0"/>
          <ac:spMkLst>
            <pc:docMk/>
            <pc:sldMk cId="0" sldId="373"/>
            <ac:spMk id="41988" creationId="{00000000-0000-0000-0000-000000000000}"/>
          </ac:spMkLst>
        </pc:spChg>
        <pc:spChg chg="mod">
          <ac:chgData name="Steger, Stephanie" userId="61696e4b-33d3-431b-af0e-765b376cca5b" providerId="ADAL" clId="{4C4E194D-723E-4EDA-9AB5-04751995519A}" dt="2020-11-11T02:03:47.576" v="0"/>
          <ac:spMkLst>
            <pc:docMk/>
            <pc:sldMk cId="0" sldId="373"/>
            <ac:spMk id="41989" creationId="{00000000-0000-0000-0000-000000000000}"/>
          </ac:spMkLst>
        </pc:spChg>
        <pc:spChg chg="mod">
          <ac:chgData name="Steger, Stephanie" userId="61696e4b-33d3-431b-af0e-765b376cca5b" providerId="ADAL" clId="{4C4E194D-723E-4EDA-9AB5-04751995519A}" dt="2020-11-11T02:03:47.576" v="0"/>
          <ac:spMkLst>
            <pc:docMk/>
            <pc:sldMk cId="0" sldId="373"/>
            <ac:spMk id="41990" creationId="{00000000-0000-0000-0000-000000000000}"/>
          </ac:spMkLst>
        </pc:spChg>
      </pc:sldChg>
      <pc:sldChg chg="modSp">
        <pc:chgData name="Steger, Stephanie" userId="61696e4b-33d3-431b-af0e-765b376cca5b" providerId="ADAL" clId="{4C4E194D-723E-4EDA-9AB5-04751995519A}" dt="2020-11-11T02:03:47.576" v="0"/>
        <pc:sldMkLst>
          <pc:docMk/>
          <pc:sldMk cId="0" sldId="374"/>
        </pc:sldMkLst>
        <pc:spChg chg="mod">
          <ac:chgData name="Steger, Stephanie" userId="61696e4b-33d3-431b-af0e-765b376cca5b" providerId="ADAL" clId="{4C4E194D-723E-4EDA-9AB5-04751995519A}" dt="2020-11-11T02:03:47.576" v="0"/>
          <ac:spMkLst>
            <pc:docMk/>
            <pc:sldMk cId="0" sldId="374"/>
            <ac:spMk id="43012" creationId="{00000000-0000-0000-0000-000000000000}"/>
          </ac:spMkLst>
        </pc:spChg>
      </pc:sldChg>
      <pc:sldChg chg="modSp">
        <pc:chgData name="Steger, Stephanie" userId="61696e4b-33d3-431b-af0e-765b376cca5b" providerId="ADAL" clId="{4C4E194D-723E-4EDA-9AB5-04751995519A}" dt="2020-11-11T02:03:47.576" v="0"/>
        <pc:sldMkLst>
          <pc:docMk/>
          <pc:sldMk cId="0" sldId="375"/>
        </pc:sldMkLst>
        <pc:spChg chg="mod">
          <ac:chgData name="Steger, Stephanie" userId="61696e4b-33d3-431b-af0e-765b376cca5b" providerId="ADAL" clId="{4C4E194D-723E-4EDA-9AB5-04751995519A}" dt="2020-11-11T02:03:47.576" v="0"/>
          <ac:spMkLst>
            <pc:docMk/>
            <pc:sldMk cId="0" sldId="375"/>
            <ac:spMk id="45058" creationId="{00000000-0000-0000-0000-000000000000}"/>
          </ac:spMkLst>
        </pc:spChg>
        <pc:spChg chg="mod">
          <ac:chgData name="Steger, Stephanie" userId="61696e4b-33d3-431b-af0e-765b376cca5b" providerId="ADAL" clId="{4C4E194D-723E-4EDA-9AB5-04751995519A}" dt="2020-11-11T02:03:47.576" v="0"/>
          <ac:spMkLst>
            <pc:docMk/>
            <pc:sldMk cId="0" sldId="375"/>
            <ac:spMk id="45059" creationId="{00000000-0000-0000-0000-000000000000}"/>
          </ac:spMkLst>
        </pc:spChg>
        <pc:spChg chg="mod">
          <ac:chgData name="Steger, Stephanie" userId="61696e4b-33d3-431b-af0e-765b376cca5b" providerId="ADAL" clId="{4C4E194D-723E-4EDA-9AB5-04751995519A}" dt="2020-11-11T02:03:47.576" v="0"/>
          <ac:spMkLst>
            <pc:docMk/>
            <pc:sldMk cId="0" sldId="375"/>
            <ac:spMk id="45060" creationId="{00000000-0000-0000-0000-000000000000}"/>
          </ac:spMkLst>
        </pc:spChg>
        <pc:spChg chg="mod">
          <ac:chgData name="Steger, Stephanie" userId="61696e4b-33d3-431b-af0e-765b376cca5b" providerId="ADAL" clId="{4C4E194D-723E-4EDA-9AB5-04751995519A}" dt="2020-11-11T02:03:47.576" v="0"/>
          <ac:spMkLst>
            <pc:docMk/>
            <pc:sldMk cId="0" sldId="375"/>
            <ac:spMk id="45061" creationId="{00000000-0000-0000-0000-000000000000}"/>
          </ac:spMkLst>
        </pc:spChg>
      </pc:sldChg>
      <pc:sldChg chg="modSp">
        <pc:chgData name="Steger, Stephanie" userId="61696e4b-33d3-431b-af0e-765b376cca5b" providerId="ADAL" clId="{4C4E194D-723E-4EDA-9AB5-04751995519A}" dt="2020-11-11T02:03:47.576" v="0"/>
        <pc:sldMkLst>
          <pc:docMk/>
          <pc:sldMk cId="0" sldId="416"/>
        </pc:sldMkLst>
        <pc:spChg chg="mod">
          <ac:chgData name="Steger, Stephanie" userId="61696e4b-33d3-431b-af0e-765b376cca5b" providerId="ADAL" clId="{4C4E194D-723E-4EDA-9AB5-04751995519A}" dt="2020-11-11T02:03:47.576" v="0"/>
          <ac:spMkLst>
            <pc:docMk/>
            <pc:sldMk cId="0" sldId="416"/>
            <ac:spMk id="3" creationId="{00000000-0000-0000-0000-000000000000}"/>
          </ac:spMkLst>
        </pc:spChg>
        <pc:spChg chg="mod">
          <ac:chgData name="Steger, Stephanie" userId="61696e4b-33d3-431b-af0e-765b376cca5b" providerId="ADAL" clId="{4C4E194D-723E-4EDA-9AB5-04751995519A}" dt="2020-11-11T02:03:47.576" v="0"/>
          <ac:spMkLst>
            <pc:docMk/>
            <pc:sldMk cId="0" sldId="416"/>
            <ac:spMk id="4" creationId="{00000000-0000-0000-0000-000000000000}"/>
          </ac:spMkLst>
        </pc:spChg>
      </pc:sldChg>
      <pc:sldChg chg="modSp">
        <pc:chgData name="Steger, Stephanie" userId="61696e4b-33d3-431b-af0e-765b376cca5b" providerId="ADAL" clId="{4C4E194D-723E-4EDA-9AB5-04751995519A}" dt="2020-11-11T02:03:47.576" v="0"/>
        <pc:sldMkLst>
          <pc:docMk/>
          <pc:sldMk cId="0" sldId="429"/>
        </pc:sldMkLst>
        <pc:spChg chg="mod">
          <ac:chgData name="Steger, Stephanie" userId="61696e4b-33d3-431b-af0e-765b376cca5b" providerId="ADAL" clId="{4C4E194D-723E-4EDA-9AB5-04751995519A}" dt="2020-11-11T02:03:47.576" v="0"/>
          <ac:spMkLst>
            <pc:docMk/>
            <pc:sldMk cId="0" sldId="429"/>
            <ac:spMk id="3" creationId="{00000000-0000-0000-0000-000000000000}"/>
          </ac:spMkLst>
        </pc:spChg>
        <pc:spChg chg="mod">
          <ac:chgData name="Steger, Stephanie" userId="61696e4b-33d3-431b-af0e-765b376cca5b" providerId="ADAL" clId="{4C4E194D-723E-4EDA-9AB5-04751995519A}" dt="2020-11-11T02:03:47.576" v="0"/>
          <ac:spMkLst>
            <pc:docMk/>
            <pc:sldMk cId="0" sldId="429"/>
            <ac:spMk id="4" creationId="{00000000-0000-0000-0000-000000000000}"/>
          </ac:spMkLst>
        </pc:spChg>
        <pc:picChg chg="mod">
          <ac:chgData name="Steger, Stephanie" userId="61696e4b-33d3-431b-af0e-765b376cca5b" providerId="ADAL" clId="{4C4E194D-723E-4EDA-9AB5-04751995519A}" dt="2020-11-11T02:03:47.576" v="0"/>
          <ac:picMkLst>
            <pc:docMk/>
            <pc:sldMk cId="0" sldId="429"/>
            <ac:picMk id="5" creationId="{00000000-0000-0000-0000-000000000000}"/>
          </ac:picMkLst>
        </pc:picChg>
        <pc:picChg chg="mod">
          <ac:chgData name="Steger, Stephanie" userId="61696e4b-33d3-431b-af0e-765b376cca5b" providerId="ADAL" clId="{4C4E194D-723E-4EDA-9AB5-04751995519A}" dt="2020-11-11T02:03:47.576" v="0"/>
          <ac:picMkLst>
            <pc:docMk/>
            <pc:sldMk cId="0" sldId="429"/>
            <ac:picMk id="6" creationId="{00000000-0000-0000-0000-000000000000}"/>
          </ac:picMkLst>
        </pc:picChg>
        <pc:picChg chg="mod">
          <ac:chgData name="Steger, Stephanie" userId="61696e4b-33d3-431b-af0e-765b376cca5b" providerId="ADAL" clId="{4C4E194D-723E-4EDA-9AB5-04751995519A}" dt="2020-11-11T02:03:47.576" v="0"/>
          <ac:picMkLst>
            <pc:docMk/>
            <pc:sldMk cId="0" sldId="429"/>
            <ac:picMk id="7" creationId="{00000000-0000-0000-0000-000000000000}"/>
          </ac:picMkLst>
        </pc:picChg>
        <pc:picChg chg="mod">
          <ac:chgData name="Steger, Stephanie" userId="61696e4b-33d3-431b-af0e-765b376cca5b" providerId="ADAL" clId="{4C4E194D-723E-4EDA-9AB5-04751995519A}" dt="2020-11-11T02:03:47.576" v="0"/>
          <ac:picMkLst>
            <pc:docMk/>
            <pc:sldMk cId="0" sldId="429"/>
            <ac:picMk id="8" creationId="{00000000-0000-0000-0000-000000000000}"/>
          </ac:picMkLst>
        </pc:picChg>
      </pc:sldChg>
      <pc:sldChg chg="modSp">
        <pc:chgData name="Steger, Stephanie" userId="61696e4b-33d3-431b-af0e-765b376cca5b" providerId="ADAL" clId="{4C4E194D-723E-4EDA-9AB5-04751995519A}" dt="2020-11-11T02:03:47.576" v="0"/>
        <pc:sldMkLst>
          <pc:docMk/>
          <pc:sldMk cId="1696492193" sldId="467"/>
        </pc:sldMkLst>
        <pc:spChg chg="mod">
          <ac:chgData name="Steger, Stephanie" userId="61696e4b-33d3-431b-af0e-765b376cca5b" providerId="ADAL" clId="{4C4E194D-723E-4EDA-9AB5-04751995519A}" dt="2020-11-11T02:03:47.576" v="0"/>
          <ac:spMkLst>
            <pc:docMk/>
            <pc:sldMk cId="1696492193" sldId="467"/>
            <ac:spMk id="40963" creationId="{00000000-0000-0000-0000-000000000000}"/>
          </ac:spMkLst>
        </pc:spChg>
        <pc:spChg chg="mod">
          <ac:chgData name="Steger, Stephanie" userId="61696e4b-33d3-431b-af0e-765b376cca5b" providerId="ADAL" clId="{4C4E194D-723E-4EDA-9AB5-04751995519A}" dt="2020-11-11T02:03:47.576" v="0"/>
          <ac:spMkLst>
            <pc:docMk/>
            <pc:sldMk cId="1696492193" sldId="467"/>
            <ac:spMk id="40964" creationId="{00000000-0000-0000-0000-000000000000}"/>
          </ac:spMkLst>
        </pc:spChg>
        <pc:spChg chg="mod">
          <ac:chgData name="Steger, Stephanie" userId="61696e4b-33d3-431b-af0e-765b376cca5b" providerId="ADAL" clId="{4C4E194D-723E-4EDA-9AB5-04751995519A}" dt="2020-11-11T02:03:47.576" v="0"/>
          <ac:spMkLst>
            <pc:docMk/>
            <pc:sldMk cId="1696492193" sldId="467"/>
            <ac:spMk id="40965" creationId="{00000000-0000-0000-0000-000000000000}"/>
          </ac:spMkLst>
        </pc:spChg>
        <pc:picChg chg="mod">
          <ac:chgData name="Steger, Stephanie" userId="61696e4b-33d3-431b-af0e-765b376cca5b" providerId="ADAL" clId="{4C4E194D-723E-4EDA-9AB5-04751995519A}" dt="2020-11-11T02:03:47.576" v="0"/>
          <ac:picMkLst>
            <pc:docMk/>
            <pc:sldMk cId="1696492193" sldId="467"/>
            <ac:picMk id="2" creationId="{00000000-0000-0000-0000-000000000000}"/>
          </ac:picMkLst>
        </pc:picChg>
        <pc:picChg chg="mod">
          <ac:chgData name="Steger, Stephanie" userId="61696e4b-33d3-431b-af0e-765b376cca5b" providerId="ADAL" clId="{4C4E194D-723E-4EDA-9AB5-04751995519A}" dt="2020-11-11T02:03:47.576" v="0"/>
          <ac:picMkLst>
            <pc:docMk/>
            <pc:sldMk cId="1696492193" sldId="467"/>
            <ac:picMk id="3" creationId="{00000000-0000-0000-0000-000000000000}"/>
          </ac:picMkLst>
        </pc:picChg>
      </pc:sldChg>
      <pc:sldChg chg="modSp">
        <pc:chgData name="Steger, Stephanie" userId="61696e4b-33d3-431b-af0e-765b376cca5b" providerId="ADAL" clId="{4C4E194D-723E-4EDA-9AB5-04751995519A}" dt="2020-11-11T02:03:47.576" v="0"/>
        <pc:sldMkLst>
          <pc:docMk/>
          <pc:sldMk cId="3563499586" sldId="468"/>
        </pc:sldMkLst>
        <pc:spChg chg="mod">
          <ac:chgData name="Steger, Stephanie" userId="61696e4b-33d3-431b-af0e-765b376cca5b" providerId="ADAL" clId="{4C4E194D-723E-4EDA-9AB5-04751995519A}" dt="2020-11-11T02:03:47.576" v="0"/>
          <ac:spMkLst>
            <pc:docMk/>
            <pc:sldMk cId="3563499586" sldId="468"/>
            <ac:spMk id="3" creationId="{00000000-0000-0000-0000-000000000000}"/>
          </ac:spMkLst>
        </pc:spChg>
        <pc:spChg chg="mod">
          <ac:chgData name="Steger, Stephanie" userId="61696e4b-33d3-431b-af0e-765b376cca5b" providerId="ADAL" clId="{4C4E194D-723E-4EDA-9AB5-04751995519A}" dt="2020-11-11T02:03:47.576" v="0"/>
          <ac:spMkLst>
            <pc:docMk/>
            <pc:sldMk cId="3563499586" sldId="468"/>
            <ac:spMk id="4" creationId="{00000000-0000-0000-0000-000000000000}"/>
          </ac:spMkLst>
        </pc:spChg>
      </pc:sldChg>
      <pc:sldChg chg="modSp">
        <pc:chgData name="Steger, Stephanie" userId="61696e4b-33d3-431b-af0e-765b376cca5b" providerId="ADAL" clId="{4C4E194D-723E-4EDA-9AB5-04751995519A}" dt="2020-11-11T02:03:47.576" v="0"/>
        <pc:sldMkLst>
          <pc:docMk/>
          <pc:sldMk cId="14052785" sldId="470"/>
        </pc:sldMkLst>
        <pc:spChg chg="mod">
          <ac:chgData name="Steger, Stephanie" userId="61696e4b-33d3-431b-af0e-765b376cca5b" providerId="ADAL" clId="{4C4E194D-723E-4EDA-9AB5-04751995519A}" dt="2020-11-11T02:03:47.576" v="0"/>
          <ac:spMkLst>
            <pc:docMk/>
            <pc:sldMk cId="14052785" sldId="470"/>
            <ac:spMk id="61445" creationId="{00000000-0000-0000-0000-000000000000}"/>
          </ac:spMkLst>
        </pc:spChg>
        <pc:picChg chg="mod">
          <ac:chgData name="Steger, Stephanie" userId="61696e4b-33d3-431b-af0e-765b376cca5b" providerId="ADAL" clId="{4C4E194D-723E-4EDA-9AB5-04751995519A}" dt="2020-11-11T02:03:47.576" v="0"/>
          <ac:picMkLst>
            <pc:docMk/>
            <pc:sldMk cId="14052785" sldId="470"/>
            <ac:picMk id="61443" creationId="{00000000-0000-0000-0000-000000000000}"/>
          </ac:picMkLst>
        </pc:picChg>
      </pc:sldChg>
      <pc:sldChg chg="modSp">
        <pc:chgData name="Steger, Stephanie" userId="61696e4b-33d3-431b-af0e-765b376cca5b" providerId="ADAL" clId="{4C4E194D-723E-4EDA-9AB5-04751995519A}" dt="2020-11-11T02:03:47.576" v="0"/>
        <pc:sldMkLst>
          <pc:docMk/>
          <pc:sldMk cId="1210567936" sldId="471"/>
        </pc:sldMkLst>
        <pc:spChg chg="mod">
          <ac:chgData name="Steger, Stephanie" userId="61696e4b-33d3-431b-af0e-765b376cca5b" providerId="ADAL" clId="{4C4E194D-723E-4EDA-9AB5-04751995519A}" dt="2020-11-11T02:03:47.576" v="0"/>
          <ac:spMkLst>
            <pc:docMk/>
            <pc:sldMk cId="1210567936" sldId="471"/>
            <ac:spMk id="7" creationId="{00000000-0000-0000-0000-000000000000}"/>
          </ac:spMkLst>
        </pc:spChg>
        <pc:graphicFrameChg chg="mod">
          <ac:chgData name="Steger, Stephanie" userId="61696e4b-33d3-431b-af0e-765b376cca5b" providerId="ADAL" clId="{4C4E194D-723E-4EDA-9AB5-04751995519A}" dt="2020-11-11T02:03:47.576" v="0"/>
          <ac:graphicFrameMkLst>
            <pc:docMk/>
            <pc:sldMk cId="1210567936" sldId="471"/>
            <ac:graphicFrameMk id="5" creationId="{00000000-0000-0000-0000-000000000000}"/>
          </ac:graphicFrameMkLst>
        </pc:graphicFrameChg>
      </pc:sldChg>
      <pc:sldChg chg="modSp">
        <pc:chgData name="Steger, Stephanie" userId="61696e4b-33d3-431b-af0e-765b376cca5b" providerId="ADAL" clId="{4C4E194D-723E-4EDA-9AB5-04751995519A}" dt="2020-11-11T02:03:47.576" v="0"/>
        <pc:sldMkLst>
          <pc:docMk/>
          <pc:sldMk cId="3963855689" sldId="472"/>
        </pc:sldMkLst>
        <pc:spChg chg="mod">
          <ac:chgData name="Steger, Stephanie" userId="61696e4b-33d3-431b-af0e-765b376cca5b" providerId="ADAL" clId="{4C4E194D-723E-4EDA-9AB5-04751995519A}" dt="2020-11-11T02:03:47.576" v="0"/>
          <ac:spMkLst>
            <pc:docMk/>
            <pc:sldMk cId="3963855689" sldId="472"/>
            <ac:spMk id="7" creationId="{00000000-0000-0000-0000-000000000000}"/>
          </ac:spMkLst>
        </pc:spChg>
        <pc:spChg chg="mod">
          <ac:chgData name="Steger, Stephanie" userId="61696e4b-33d3-431b-af0e-765b376cca5b" providerId="ADAL" clId="{4C4E194D-723E-4EDA-9AB5-04751995519A}" dt="2020-11-11T02:03:47.576" v="0"/>
          <ac:spMkLst>
            <pc:docMk/>
            <pc:sldMk cId="3963855689" sldId="472"/>
            <ac:spMk id="65538" creationId="{00000000-0000-0000-0000-000000000000}"/>
          </ac:spMkLst>
        </pc:spChg>
        <pc:graphicFrameChg chg="mod">
          <ac:chgData name="Steger, Stephanie" userId="61696e4b-33d3-431b-af0e-765b376cca5b" providerId="ADAL" clId="{4C4E194D-723E-4EDA-9AB5-04751995519A}" dt="2020-11-11T02:03:47.576" v="0"/>
          <ac:graphicFrameMkLst>
            <pc:docMk/>
            <pc:sldMk cId="3963855689" sldId="472"/>
            <ac:graphicFrameMk id="5" creationId="{00000000-0000-0000-0000-000000000000}"/>
          </ac:graphicFrameMkLst>
        </pc:graphicFrameChg>
      </pc:sldChg>
      <pc:sldChg chg="modSp">
        <pc:chgData name="Steger, Stephanie" userId="61696e4b-33d3-431b-af0e-765b376cca5b" providerId="ADAL" clId="{4C4E194D-723E-4EDA-9AB5-04751995519A}" dt="2020-11-11T02:03:47.576" v="0"/>
        <pc:sldMkLst>
          <pc:docMk/>
          <pc:sldMk cId="998776262" sldId="474"/>
        </pc:sldMkLst>
        <pc:spChg chg="mod">
          <ac:chgData name="Steger, Stephanie" userId="61696e4b-33d3-431b-af0e-765b376cca5b" providerId="ADAL" clId="{4C4E194D-723E-4EDA-9AB5-04751995519A}" dt="2020-11-11T02:03:47.576" v="0"/>
          <ac:spMkLst>
            <pc:docMk/>
            <pc:sldMk cId="998776262" sldId="474"/>
            <ac:spMk id="6" creationId="{00000000-0000-0000-0000-000000000000}"/>
          </ac:spMkLst>
        </pc:spChg>
        <pc:spChg chg="mod">
          <ac:chgData name="Steger, Stephanie" userId="61696e4b-33d3-431b-af0e-765b376cca5b" providerId="ADAL" clId="{4C4E194D-723E-4EDA-9AB5-04751995519A}" dt="2020-11-11T02:03:47.576" v="0"/>
          <ac:spMkLst>
            <pc:docMk/>
            <pc:sldMk cId="998776262" sldId="474"/>
            <ac:spMk id="68610" creationId="{00000000-0000-0000-0000-000000000000}"/>
          </ac:spMkLst>
        </pc:spChg>
        <pc:spChg chg="mod">
          <ac:chgData name="Steger, Stephanie" userId="61696e4b-33d3-431b-af0e-765b376cca5b" providerId="ADAL" clId="{4C4E194D-723E-4EDA-9AB5-04751995519A}" dt="2020-11-11T02:03:47.576" v="0"/>
          <ac:spMkLst>
            <pc:docMk/>
            <pc:sldMk cId="998776262" sldId="474"/>
            <ac:spMk id="68611" creationId="{00000000-0000-0000-0000-000000000000}"/>
          </ac:spMkLst>
        </pc:spChg>
      </pc:sldChg>
      <pc:sldChg chg="modSp">
        <pc:chgData name="Steger, Stephanie" userId="61696e4b-33d3-431b-af0e-765b376cca5b" providerId="ADAL" clId="{4C4E194D-723E-4EDA-9AB5-04751995519A}" dt="2020-11-11T02:03:47.576" v="0"/>
        <pc:sldMkLst>
          <pc:docMk/>
          <pc:sldMk cId="3645828550" sldId="476"/>
        </pc:sldMkLst>
        <pc:picChg chg="mod">
          <ac:chgData name="Steger, Stephanie" userId="61696e4b-33d3-431b-af0e-765b376cca5b" providerId="ADAL" clId="{4C4E194D-723E-4EDA-9AB5-04751995519A}" dt="2020-11-11T02:03:47.576" v="0"/>
          <ac:picMkLst>
            <pc:docMk/>
            <pc:sldMk cId="3645828550" sldId="476"/>
            <ac:picMk id="1026" creationId="{00000000-0000-0000-0000-000000000000}"/>
          </ac:picMkLst>
        </pc:picChg>
      </pc:sldChg>
      <pc:sldChg chg="modSp">
        <pc:chgData name="Steger, Stephanie" userId="61696e4b-33d3-431b-af0e-765b376cca5b" providerId="ADAL" clId="{4C4E194D-723E-4EDA-9AB5-04751995519A}" dt="2020-11-11T02:03:47.576" v="0"/>
        <pc:sldMkLst>
          <pc:docMk/>
          <pc:sldMk cId="1273184046" sldId="477"/>
        </pc:sldMkLst>
        <pc:spChg chg="mod">
          <ac:chgData name="Steger, Stephanie" userId="61696e4b-33d3-431b-af0e-765b376cca5b" providerId="ADAL" clId="{4C4E194D-723E-4EDA-9AB5-04751995519A}" dt="2020-11-11T02:03:47.576" v="0"/>
          <ac:spMkLst>
            <pc:docMk/>
            <pc:sldMk cId="1273184046" sldId="477"/>
            <ac:spMk id="66564" creationId="{00000000-0000-0000-0000-000000000000}"/>
          </ac:spMkLst>
        </pc:spChg>
        <pc:spChg chg="mod">
          <ac:chgData name="Steger, Stephanie" userId="61696e4b-33d3-431b-af0e-765b376cca5b" providerId="ADAL" clId="{4C4E194D-723E-4EDA-9AB5-04751995519A}" dt="2020-11-11T02:03:47.576" v="0"/>
          <ac:spMkLst>
            <pc:docMk/>
            <pc:sldMk cId="1273184046" sldId="477"/>
            <ac:spMk id="66565" creationId="{00000000-0000-0000-0000-000000000000}"/>
          </ac:spMkLst>
        </pc:spChg>
        <pc:picChg chg="mod">
          <ac:chgData name="Steger, Stephanie" userId="61696e4b-33d3-431b-af0e-765b376cca5b" providerId="ADAL" clId="{4C4E194D-723E-4EDA-9AB5-04751995519A}" dt="2020-11-11T02:03:47.576" v="0"/>
          <ac:picMkLst>
            <pc:docMk/>
            <pc:sldMk cId="1273184046" sldId="477"/>
            <ac:picMk id="6" creationId="{00000000-0000-0000-0000-000000000000}"/>
          </ac:picMkLst>
        </pc:picChg>
      </pc:sldChg>
      <pc:sldChg chg="modSp">
        <pc:chgData name="Steger, Stephanie" userId="61696e4b-33d3-431b-af0e-765b376cca5b" providerId="ADAL" clId="{4C4E194D-723E-4EDA-9AB5-04751995519A}" dt="2020-11-11T02:03:47.576" v="0"/>
        <pc:sldMkLst>
          <pc:docMk/>
          <pc:sldMk cId="3096629782" sldId="482"/>
        </pc:sldMkLst>
        <pc:spChg chg="mod">
          <ac:chgData name="Steger, Stephanie" userId="61696e4b-33d3-431b-af0e-765b376cca5b" providerId="ADAL" clId="{4C4E194D-723E-4EDA-9AB5-04751995519A}" dt="2020-11-11T02:03:47.576" v="0"/>
          <ac:spMkLst>
            <pc:docMk/>
            <pc:sldMk cId="3096629782" sldId="482"/>
            <ac:spMk id="2" creationId="{00000000-0000-0000-0000-000000000000}"/>
          </ac:spMkLst>
        </pc:spChg>
        <pc:spChg chg="mod">
          <ac:chgData name="Steger, Stephanie" userId="61696e4b-33d3-431b-af0e-765b376cca5b" providerId="ADAL" clId="{4C4E194D-723E-4EDA-9AB5-04751995519A}" dt="2020-11-11T02:03:47.576" v="0"/>
          <ac:spMkLst>
            <pc:docMk/>
            <pc:sldMk cId="3096629782" sldId="482"/>
            <ac:spMk id="6" creationId="{00000000-0000-0000-0000-000000000000}"/>
          </ac:spMkLst>
        </pc:spChg>
        <pc:spChg chg="mod">
          <ac:chgData name="Steger, Stephanie" userId="61696e4b-33d3-431b-af0e-765b376cca5b" providerId="ADAL" clId="{4C4E194D-723E-4EDA-9AB5-04751995519A}" dt="2020-11-11T02:03:47.576" v="0"/>
          <ac:spMkLst>
            <pc:docMk/>
            <pc:sldMk cId="3096629782" sldId="482"/>
            <ac:spMk id="10" creationId="{00000000-0000-0000-0000-000000000000}"/>
          </ac:spMkLst>
        </pc:spChg>
        <pc:picChg chg="mod">
          <ac:chgData name="Steger, Stephanie" userId="61696e4b-33d3-431b-af0e-765b376cca5b" providerId="ADAL" clId="{4C4E194D-723E-4EDA-9AB5-04751995519A}" dt="2020-11-11T02:03:47.576" v="0"/>
          <ac:picMkLst>
            <pc:docMk/>
            <pc:sldMk cId="3096629782" sldId="482"/>
            <ac:picMk id="7" creationId="{00000000-0000-0000-0000-000000000000}"/>
          </ac:picMkLst>
        </pc:picChg>
        <pc:picChg chg="mod">
          <ac:chgData name="Steger, Stephanie" userId="61696e4b-33d3-431b-af0e-765b376cca5b" providerId="ADAL" clId="{4C4E194D-723E-4EDA-9AB5-04751995519A}" dt="2020-11-11T02:03:47.576" v="0"/>
          <ac:picMkLst>
            <pc:docMk/>
            <pc:sldMk cId="3096629782" sldId="482"/>
            <ac:picMk id="5122" creationId="{00000000-0000-0000-0000-000000000000}"/>
          </ac:picMkLst>
        </pc:picChg>
      </pc:sldChg>
      <pc:sldChg chg="modSp">
        <pc:chgData name="Steger, Stephanie" userId="61696e4b-33d3-431b-af0e-765b376cca5b" providerId="ADAL" clId="{4C4E194D-723E-4EDA-9AB5-04751995519A}" dt="2020-11-11T02:03:47.576" v="0"/>
        <pc:sldMkLst>
          <pc:docMk/>
          <pc:sldMk cId="3535582681" sldId="485"/>
        </pc:sldMkLst>
        <pc:spChg chg="mod">
          <ac:chgData name="Steger, Stephanie" userId="61696e4b-33d3-431b-af0e-765b376cca5b" providerId="ADAL" clId="{4C4E194D-723E-4EDA-9AB5-04751995519A}" dt="2020-11-11T02:03:47.576" v="0"/>
          <ac:spMkLst>
            <pc:docMk/>
            <pc:sldMk cId="3535582681" sldId="485"/>
            <ac:spMk id="3" creationId="{00000000-0000-0000-0000-000000000000}"/>
          </ac:spMkLst>
        </pc:spChg>
        <pc:spChg chg="mod">
          <ac:chgData name="Steger, Stephanie" userId="61696e4b-33d3-431b-af0e-765b376cca5b" providerId="ADAL" clId="{4C4E194D-723E-4EDA-9AB5-04751995519A}" dt="2020-11-11T02:03:47.576" v="0"/>
          <ac:spMkLst>
            <pc:docMk/>
            <pc:sldMk cId="3535582681" sldId="485"/>
            <ac:spMk id="4" creationId="{00000000-0000-0000-0000-000000000000}"/>
          </ac:spMkLst>
        </pc:spChg>
        <pc:spChg chg="mod">
          <ac:chgData name="Steger, Stephanie" userId="61696e4b-33d3-431b-af0e-765b376cca5b" providerId="ADAL" clId="{4C4E194D-723E-4EDA-9AB5-04751995519A}" dt="2020-11-11T02:03:47.576" v="0"/>
          <ac:spMkLst>
            <pc:docMk/>
            <pc:sldMk cId="3535582681" sldId="485"/>
            <ac:spMk id="6" creationId="{00000000-0000-0000-0000-000000000000}"/>
          </ac:spMkLst>
        </pc:spChg>
        <pc:spChg chg="mod">
          <ac:chgData name="Steger, Stephanie" userId="61696e4b-33d3-431b-af0e-765b376cca5b" providerId="ADAL" clId="{4C4E194D-723E-4EDA-9AB5-04751995519A}" dt="2020-11-11T02:03:47.576" v="0"/>
          <ac:spMkLst>
            <pc:docMk/>
            <pc:sldMk cId="3535582681" sldId="485"/>
            <ac:spMk id="10" creationId="{00000000-0000-0000-0000-000000000000}"/>
          </ac:spMkLst>
        </pc:spChg>
        <pc:picChg chg="mod">
          <ac:chgData name="Steger, Stephanie" userId="61696e4b-33d3-431b-af0e-765b376cca5b" providerId="ADAL" clId="{4C4E194D-723E-4EDA-9AB5-04751995519A}" dt="2020-11-11T02:03:47.576" v="0"/>
          <ac:picMkLst>
            <pc:docMk/>
            <pc:sldMk cId="3535582681" sldId="485"/>
            <ac:picMk id="9" creationId="{00000000-0000-0000-0000-000000000000}"/>
          </ac:picMkLst>
        </pc:picChg>
        <pc:picChg chg="mod">
          <ac:chgData name="Steger, Stephanie" userId="61696e4b-33d3-431b-af0e-765b376cca5b" providerId="ADAL" clId="{4C4E194D-723E-4EDA-9AB5-04751995519A}" dt="2020-11-11T02:03:47.576" v="0"/>
          <ac:picMkLst>
            <pc:docMk/>
            <pc:sldMk cId="3535582681" sldId="485"/>
            <ac:picMk id="6146" creationId="{00000000-0000-0000-0000-000000000000}"/>
          </ac:picMkLst>
        </pc:picChg>
      </pc:sldChg>
      <pc:sldChg chg="modSp">
        <pc:chgData name="Steger, Stephanie" userId="61696e4b-33d3-431b-af0e-765b376cca5b" providerId="ADAL" clId="{4C4E194D-723E-4EDA-9AB5-04751995519A}" dt="2020-11-11T02:03:47.576" v="0"/>
        <pc:sldMkLst>
          <pc:docMk/>
          <pc:sldMk cId="3414850041" sldId="487"/>
        </pc:sldMkLst>
        <pc:spChg chg="mod">
          <ac:chgData name="Steger, Stephanie" userId="61696e4b-33d3-431b-af0e-765b376cca5b" providerId="ADAL" clId="{4C4E194D-723E-4EDA-9AB5-04751995519A}" dt="2020-11-11T02:03:47.576" v="0"/>
          <ac:spMkLst>
            <pc:docMk/>
            <pc:sldMk cId="3414850041" sldId="487"/>
            <ac:spMk id="2" creationId="{00000000-0000-0000-0000-000000000000}"/>
          </ac:spMkLst>
        </pc:spChg>
        <pc:graphicFrameChg chg="mod">
          <ac:chgData name="Steger, Stephanie" userId="61696e4b-33d3-431b-af0e-765b376cca5b" providerId="ADAL" clId="{4C4E194D-723E-4EDA-9AB5-04751995519A}" dt="2020-11-11T02:03:47.576" v="0"/>
          <ac:graphicFrameMkLst>
            <pc:docMk/>
            <pc:sldMk cId="3414850041" sldId="487"/>
            <ac:graphicFrameMk id="4" creationId="{00000000-0000-0000-0000-000000000000}"/>
          </ac:graphicFrameMkLst>
        </pc:graphicFrameChg>
      </pc:sldChg>
      <pc:sldChg chg="modSp">
        <pc:chgData name="Steger, Stephanie" userId="61696e4b-33d3-431b-af0e-765b376cca5b" providerId="ADAL" clId="{4C4E194D-723E-4EDA-9AB5-04751995519A}" dt="2020-11-11T02:03:47.576" v="0"/>
        <pc:sldMkLst>
          <pc:docMk/>
          <pc:sldMk cId="3118991745" sldId="491"/>
        </pc:sldMkLst>
        <pc:spChg chg="mod">
          <ac:chgData name="Steger, Stephanie" userId="61696e4b-33d3-431b-af0e-765b376cca5b" providerId="ADAL" clId="{4C4E194D-723E-4EDA-9AB5-04751995519A}" dt="2020-11-11T02:03:47.576" v="0"/>
          <ac:spMkLst>
            <pc:docMk/>
            <pc:sldMk cId="3118991745" sldId="491"/>
            <ac:spMk id="3" creationId="{00000000-0000-0000-0000-000000000000}"/>
          </ac:spMkLst>
        </pc:spChg>
      </pc:sldChg>
      <pc:sldChg chg="modSp">
        <pc:chgData name="Steger, Stephanie" userId="61696e4b-33d3-431b-af0e-765b376cca5b" providerId="ADAL" clId="{4C4E194D-723E-4EDA-9AB5-04751995519A}" dt="2020-11-11T02:03:47.576" v="0"/>
        <pc:sldMkLst>
          <pc:docMk/>
          <pc:sldMk cId="3637679469" sldId="492"/>
        </pc:sldMkLst>
        <pc:spChg chg="mod">
          <ac:chgData name="Steger, Stephanie" userId="61696e4b-33d3-431b-af0e-765b376cca5b" providerId="ADAL" clId="{4C4E194D-723E-4EDA-9AB5-04751995519A}" dt="2020-11-11T02:03:47.576" v="0"/>
          <ac:spMkLst>
            <pc:docMk/>
            <pc:sldMk cId="3637679469" sldId="492"/>
            <ac:spMk id="3" creationId="{00000000-0000-0000-0000-000000000000}"/>
          </ac:spMkLst>
        </pc:spChg>
        <pc:spChg chg="mod">
          <ac:chgData name="Steger, Stephanie" userId="61696e4b-33d3-431b-af0e-765b376cca5b" providerId="ADAL" clId="{4C4E194D-723E-4EDA-9AB5-04751995519A}" dt="2020-11-11T02:03:47.576" v="0"/>
          <ac:spMkLst>
            <pc:docMk/>
            <pc:sldMk cId="3637679469" sldId="492"/>
            <ac:spMk id="4" creationId="{00000000-0000-0000-0000-000000000000}"/>
          </ac:spMkLst>
        </pc:spChg>
        <pc:graphicFrameChg chg="mod">
          <ac:chgData name="Steger, Stephanie" userId="61696e4b-33d3-431b-af0e-765b376cca5b" providerId="ADAL" clId="{4C4E194D-723E-4EDA-9AB5-04751995519A}" dt="2020-11-11T02:03:47.576" v="0"/>
          <ac:graphicFrameMkLst>
            <pc:docMk/>
            <pc:sldMk cId="3637679469" sldId="492"/>
            <ac:graphicFrameMk id="2" creationId="{00000000-0000-0000-0000-000000000000}"/>
          </ac:graphicFrameMkLst>
        </pc:graphicFrameChg>
      </pc:sldChg>
      <pc:sldChg chg="modSp">
        <pc:chgData name="Steger, Stephanie" userId="61696e4b-33d3-431b-af0e-765b376cca5b" providerId="ADAL" clId="{4C4E194D-723E-4EDA-9AB5-04751995519A}" dt="2020-11-11T02:03:47.576" v="0"/>
        <pc:sldMkLst>
          <pc:docMk/>
          <pc:sldMk cId="3515992000" sldId="494"/>
        </pc:sldMkLst>
        <pc:spChg chg="mod">
          <ac:chgData name="Steger, Stephanie" userId="61696e4b-33d3-431b-af0e-765b376cca5b" providerId="ADAL" clId="{4C4E194D-723E-4EDA-9AB5-04751995519A}" dt="2020-11-11T02:03:47.576" v="0"/>
          <ac:spMkLst>
            <pc:docMk/>
            <pc:sldMk cId="3515992000" sldId="494"/>
            <ac:spMk id="3" creationId="{00000000-0000-0000-0000-000000000000}"/>
          </ac:spMkLst>
        </pc:spChg>
      </pc:sldChg>
      <pc:sldChg chg="modSp">
        <pc:chgData name="Steger, Stephanie" userId="61696e4b-33d3-431b-af0e-765b376cca5b" providerId="ADAL" clId="{4C4E194D-723E-4EDA-9AB5-04751995519A}" dt="2020-11-11T02:03:47.576" v="0"/>
        <pc:sldMkLst>
          <pc:docMk/>
          <pc:sldMk cId="3195413273" sldId="495"/>
        </pc:sldMkLst>
        <pc:spChg chg="mod">
          <ac:chgData name="Steger, Stephanie" userId="61696e4b-33d3-431b-af0e-765b376cca5b" providerId="ADAL" clId="{4C4E194D-723E-4EDA-9AB5-04751995519A}" dt="2020-11-11T02:03:47.576" v="0"/>
          <ac:spMkLst>
            <pc:docMk/>
            <pc:sldMk cId="3195413273" sldId="495"/>
            <ac:spMk id="3" creationId="{00000000-0000-0000-0000-000000000000}"/>
          </ac:spMkLst>
        </pc:spChg>
      </pc:sldChg>
      <pc:sldChg chg="modSp">
        <pc:chgData name="Steger, Stephanie" userId="61696e4b-33d3-431b-af0e-765b376cca5b" providerId="ADAL" clId="{4C4E194D-723E-4EDA-9AB5-04751995519A}" dt="2020-11-11T02:03:47.576" v="0"/>
        <pc:sldMkLst>
          <pc:docMk/>
          <pc:sldMk cId="1546423811" sldId="496"/>
        </pc:sldMkLst>
        <pc:spChg chg="mod">
          <ac:chgData name="Steger, Stephanie" userId="61696e4b-33d3-431b-af0e-765b376cca5b" providerId="ADAL" clId="{4C4E194D-723E-4EDA-9AB5-04751995519A}" dt="2020-11-11T02:03:47.576" v="0"/>
          <ac:spMkLst>
            <pc:docMk/>
            <pc:sldMk cId="1546423811" sldId="496"/>
            <ac:spMk id="5" creationId="{00000000-0000-0000-0000-000000000000}"/>
          </ac:spMkLst>
        </pc:spChg>
      </pc:sldChg>
      <pc:sldChg chg="modSp">
        <pc:chgData name="Steger, Stephanie" userId="61696e4b-33d3-431b-af0e-765b376cca5b" providerId="ADAL" clId="{4C4E194D-723E-4EDA-9AB5-04751995519A}" dt="2020-11-11T02:03:47.576" v="0"/>
        <pc:sldMkLst>
          <pc:docMk/>
          <pc:sldMk cId="2985354216" sldId="497"/>
        </pc:sldMkLst>
        <pc:spChg chg="mod">
          <ac:chgData name="Steger, Stephanie" userId="61696e4b-33d3-431b-af0e-765b376cca5b" providerId="ADAL" clId="{4C4E194D-723E-4EDA-9AB5-04751995519A}" dt="2020-11-11T02:03:47.576" v="0"/>
          <ac:spMkLst>
            <pc:docMk/>
            <pc:sldMk cId="2985354216" sldId="497"/>
            <ac:spMk id="3" creationId="{00000000-0000-0000-0000-000000000000}"/>
          </ac:spMkLst>
        </pc:spChg>
      </pc:sldChg>
      <pc:sldChg chg="modSp">
        <pc:chgData name="Steger, Stephanie" userId="61696e4b-33d3-431b-af0e-765b376cca5b" providerId="ADAL" clId="{4C4E194D-723E-4EDA-9AB5-04751995519A}" dt="2020-11-11T02:03:47.576" v="0"/>
        <pc:sldMkLst>
          <pc:docMk/>
          <pc:sldMk cId="760684611" sldId="498"/>
        </pc:sldMkLst>
        <pc:spChg chg="mod">
          <ac:chgData name="Steger, Stephanie" userId="61696e4b-33d3-431b-af0e-765b376cca5b" providerId="ADAL" clId="{4C4E194D-723E-4EDA-9AB5-04751995519A}" dt="2020-11-11T02:03:47.576" v="0"/>
          <ac:spMkLst>
            <pc:docMk/>
            <pc:sldMk cId="760684611" sldId="498"/>
            <ac:spMk id="2" creationId="{00000000-0000-0000-0000-000000000000}"/>
          </ac:spMkLst>
        </pc:spChg>
        <pc:spChg chg="mod">
          <ac:chgData name="Steger, Stephanie" userId="61696e4b-33d3-431b-af0e-765b376cca5b" providerId="ADAL" clId="{4C4E194D-723E-4EDA-9AB5-04751995519A}" dt="2020-11-11T02:03:47.576" v="0"/>
          <ac:spMkLst>
            <pc:docMk/>
            <pc:sldMk cId="760684611" sldId="498"/>
            <ac:spMk id="4" creationId="{C299395B-4FF1-4D29-ACE7-3FEB69E0200B}"/>
          </ac:spMkLst>
        </pc:spChg>
        <pc:spChg chg="mod">
          <ac:chgData name="Steger, Stephanie" userId="61696e4b-33d3-431b-af0e-765b376cca5b" providerId="ADAL" clId="{4C4E194D-723E-4EDA-9AB5-04751995519A}" dt="2020-11-11T02:03:47.576" v="0"/>
          <ac:spMkLst>
            <pc:docMk/>
            <pc:sldMk cId="760684611" sldId="498"/>
            <ac:spMk id="6" creationId="{1C888C19-E273-41B9-BB83-E3C512EB2498}"/>
          </ac:spMkLst>
        </pc:spChg>
        <pc:picChg chg="mod">
          <ac:chgData name="Steger, Stephanie" userId="61696e4b-33d3-431b-af0e-765b376cca5b" providerId="ADAL" clId="{4C4E194D-723E-4EDA-9AB5-04751995519A}" dt="2020-11-11T02:03:47.576" v="0"/>
          <ac:picMkLst>
            <pc:docMk/>
            <pc:sldMk cId="760684611" sldId="498"/>
            <ac:picMk id="5" creationId="{110BAD57-B874-4BAE-9CE1-3F7FB17F08FA}"/>
          </ac:picMkLst>
        </pc:picChg>
      </pc:sldChg>
      <pc:sldMasterChg chg="modSp modSldLayout">
        <pc:chgData name="Steger, Stephanie" userId="61696e4b-33d3-431b-af0e-765b376cca5b" providerId="ADAL" clId="{4C4E194D-723E-4EDA-9AB5-04751995519A}" dt="2020-11-11T02:03:47.576" v="0"/>
        <pc:sldMasterMkLst>
          <pc:docMk/>
          <pc:sldMasterMk cId="0" sldId="2147483648"/>
        </pc:sldMasterMkLst>
        <pc:spChg chg="mod">
          <ac:chgData name="Steger, Stephanie" userId="61696e4b-33d3-431b-af0e-765b376cca5b" providerId="ADAL" clId="{4C4E194D-723E-4EDA-9AB5-04751995519A}" dt="2020-11-11T02:03:47.576" v="0"/>
          <ac:spMkLst>
            <pc:docMk/>
            <pc:sldMasterMk cId="0" sldId="2147483648"/>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648"/>
            <ac:spMk id="3" creationId="{00000000-0000-0000-0000-000000000000}"/>
          </ac:spMkLst>
        </pc:spChg>
        <pc:spChg chg="mod">
          <ac:chgData name="Steger, Stephanie" userId="61696e4b-33d3-431b-af0e-765b376cca5b" providerId="ADAL" clId="{4C4E194D-723E-4EDA-9AB5-04751995519A}" dt="2020-11-11T02:03:47.576" v="0"/>
          <ac:spMkLst>
            <pc:docMk/>
            <pc:sldMasterMk cId="0" sldId="2147483648"/>
            <ac:spMk id="4" creationId="{00000000-0000-0000-0000-000000000000}"/>
          </ac:spMkLst>
        </pc:spChg>
        <pc:spChg chg="mod">
          <ac:chgData name="Steger, Stephanie" userId="61696e4b-33d3-431b-af0e-765b376cca5b" providerId="ADAL" clId="{4C4E194D-723E-4EDA-9AB5-04751995519A}" dt="2020-11-11T02:03:47.576" v="0"/>
          <ac:spMkLst>
            <pc:docMk/>
            <pc:sldMasterMk cId="0" sldId="2147483648"/>
            <ac:spMk id="5" creationId="{00000000-0000-0000-0000-000000000000}"/>
          </ac:spMkLst>
        </pc:spChg>
        <pc:spChg chg="mod">
          <ac:chgData name="Steger, Stephanie" userId="61696e4b-33d3-431b-af0e-765b376cca5b" providerId="ADAL" clId="{4C4E194D-723E-4EDA-9AB5-04751995519A}" dt="2020-11-11T02:03:47.576" v="0"/>
          <ac:spMkLst>
            <pc:docMk/>
            <pc:sldMasterMk cId="0" sldId="2147483648"/>
            <ac:spMk id="6" creationId="{00000000-0000-0000-0000-000000000000}"/>
          </ac:spMkLst>
        </pc:spChg>
        <pc:sldLayoutChg chg="modSp">
          <pc:chgData name="Steger, Stephanie" userId="61696e4b-33d3-431b-af0e-765b376cca5b" providerId="ADAL" clId="{4C4E194D-723E-4EDA-9AB5-04751995519A}" dt="2020-11-11T02:03:47.576" v="0"/>
          <pc:sldLayoutMkLst>
            <pc:docMk/>
            <pc:sldMasterMk cId="0" sldId="2147483648"/>
            <pc:sldLayoutMk cId="0" sldId="2147483649"/>
          </pc:sldLayoutMkLst>
          <pc:spChg chg="mod">
            <ac:chgData name="Steger, Stephanie" userId="61696e4b-33d3-431b-af0e-765b376cca5b" providerId="ADAL" clId="{4C4E194D-723E-4EDA-9AB5-04751995519A}" dt="2020-11-11T02:03:47.576" v="0"/>
            <ac:spMkLst>
              <pc:docMk/>
              <pc:sldMasterMk cId="0" sldId="2147483648"/>
              <pc:sldLayoutMk cId="0" sldId="2147483649"/>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648"/>
              <pc:sldLayoutMk cId="0" sldId="2147483649"/>
              <ac:spMk id="3"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648"/>
            <pc:sldLayoutMk cId="0" sldId="2147483651"/>
          </pc:sldLayoutMkLst>
          <pc:spChg chg="mod">
            <ac:chgData name="Steger, Stephanie" userId="61696e4b-33d3-431b-af0e-765b376cca5b" providerId="ADAL" clId="{4C4E194D-723E-4EDA-9AB5-04751995519A}" dt="2020-11-11T02:03:47.576" v="0"/>
            <ac:spMkLst>
              <pc:docMk/>
              <pc:sldMasterMk cId="0" sldId="2147483648"/>
              <pc:sldLayoutMk cId="0" sldId="2147483651"/>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648"/>
              <pc:sldLayoutMk cId="0" sldId="2147483651"/>
              <ac:spMk id="3"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648"/>
            <pc:sldLayoutMk cId="0" sldId="2147483652"/>
          </pc:sldLayoutMkLst>
          <pc:spChg chg="mod">
            <ac:chgData name="Steger, Stephanie" userId="61696e4b-33d3-431b-af0e-765b376cca5b" providerId="ADAL" clId="{4C4E194D-723E-4EDA-9AB5-04751995519A}" dt="2020-11-11T02:03:47.576" v="0"/>
            <ac:spMkLst>
              <pc:docMk/>
              <pc:sldMasterMk cId="0" sldId="2147483648"/>
              <pc:sldLayoutMk cId="0" sldId="2147483652"/>
              <ac:spMk id="3" creationId="{00000000-0000-0000-0000-000000000000}"/>
            </ac:spMkLst>
          </pc:spChg>
          <pc:spChg chg="mod">
            <ac:chgData name="Steger, Stephanie" userId="61696e4b-33d3-431b-af0e-765b376cca5b" providerId="ADAL" clId="{4C4E194D-723E-4EDA-9AB5-04751995519A}" dt="2020-11-11T02:03:47.576" v="0"/>
            <ac:spMkLst>
              <pc:docMk/>
              <pc:sldMasterMk cId="0" sldId="2147483648"/>
              <pc:sldLayoutMk cId="0" sldId="2147483652"/>
              <ac:spMk id="4"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648"/>
            <pc:sldLayoutMk cId="0" sldId="2147483653"/>
          </pc:sldLayoutMkLst>
          <pc:spChg chg="mod">
            <ac:chgData name="Steger, Stephanie" userId="61696e4b-33d3-431b-af0e-765b376cca5b" providerId="ADAL" clId="{4C4E194D-723E-4EDA-9AB5-04751995519A}" dt="2020-11-11T02:03:47.576" v="0"/>
            <ac:spMkLst>
              <pc:docMk/>
              <pc:sldMasterMk cId="0" sldId="2147483648"/>
              <pc:sldLayoutMk cId="0" sldId="2147483653"/>
              <ac:spMk id="3" creationId="{00000000-0000-0000-0000-000000000000}"/>
            </ac:spMkLst>
          </pc:spChg>
          <pc:spChg chg="mod">
            <ac:chgData name="Steger, Stephanie" userId="61696e4b-33d3-431b-af0e-765b376cca5b" providerId="ADAL" clId="{4C4E194D-723E-4EDA-9AB5-04751995519A}" dt="2020-11-11T02:03:47.576" v="0"/>
            <ac:spMkLst>
              <pc:docMk/>
              <pc:sldMasterMk cId="0" sldId="2147483648"/>
              <pc:sldLayoutMk cId="0" sldId="2147483653"/>
              <ac:spMk id="4" creationId="{00000000-0000-0000-0000-000000000000}"/>
            </ac:spMkLst>
          </pc:spChg>
          <pc:spChg chg="mod">
            <ac:chgData name="Steger, Stephanie" userId="61696e4b-33d3-431b-af0e-765b376cca5b" providerId="ADAL" clId="{4C4E194D-723E-4EDA-9AB5-04751995519A}" dt="2020-11-11T02:03:47.576" v="0"/>
            <ac:spMkLst>
              <pc:docMk/>
              <pc:sldMasterMk cId="0" sldId="2147483648"/>
              <pc:sldLayoutMk cId="0" sldId="2147483653"/>
              <ac:spMk id="5" creationId="{00000000-0000-0000-0000-000000000000}"/>
            </ac:spMkLst>
          </pc:spChg>
          <pc:spChg chg="mod">
            <ac:chgData name="Steger, Stephanie" userId="61696e4b-33d3-431b-af0e-765b376cca5b" providerId="ADAL" clId="{4C4E194D-723E-4EDA-9AB5-04751995519A}" dt="2020-11-11T02:03:47.576" v="0"/>
            <ac:spMkLst>
              <pc:docMk/>
              <pc:sldMasterMk cId="0" sldId="2147483648"/>
              <pc:sldLayoutMk cId="0" sldId="2147483653"/>
              <ac:spMk id="6"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648"/>
            <pc:sldLayoutMk cId="0" sldId="2147483656"/>
          </pc:sldLayoutMkLst>
          <pc:spChg chg="mod">
            <ac:chgData name="Steger, Stephanie" userId="61696e4b-33d3-431b-af0e-765b376cca5b" providerId="ADAL" clId="{4C4E194D-723E-4EDA-9AB5-04751995519A}" dt="2020-11-11T02:03:47.576" v="0"/>
            <ac:spMkLst>
              <pc:docMk/>
              <pc:sldMasterMk cId="0" sldId="2147483648"/>
              <pc:sldLayoutMk cId="0" sldId="2147483656"/>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648"/>
              <pc:sldLayoutMk cId="0" sldId="2147483656"/>
              <ac:spMk id="3" creationId="{00000000-0000-0000-0000-000000000000}"/>
            </ac:spMkLst>
          </pc:spChg>
          <pc:spChg chg="mod">
            <ac:chgData name="Steger, Stephanie" userId="61696e4b-33d3-431b-af0e-765b376cca5b" providerId="ADAL" clId="{4C4E194D-723E-4EDA-9AB5-04751995519A}" dt="2020-11-11T02:03:47.576" v="0"/>
            <ac:spMkLst>
              <pc:docMk/>
              <pc:sldMasterMk cId="0" sldId="2147483648"/>
              <pc:sldLayoutMk cId="0" sldId="2147483656"/>
              <ac:spMk id="4"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648"/>
            <pc:sldLayoutMk cId="0" sldId="2147483657"/>
          </pc:sldLayoutMkLst>
          <pc:spChg chg="mod">
            <ac:chgData name="Steger, Stephanie" userId="61696e4b-33d3-431b-af0e-765b376cca5b" providerId="ADAL" clId="{4C4E194D-723E-4EDA-9AB5-04751995519A}" dt="2020-11-11T02:03:47.576" v="0"/>
            <ac:spMkLst>
              <pc:docMk/>
              <pc:sldMasterMk cId="0" sldId="2147483648"/>
              <pc:sldLayoutMk cId="0" sldId="2147483657"/>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648"/>
              <pc:sldLayoutMk cId="0" sldId="2147483657"/>
              <ac:spMk id="3" creationId="{00000000-0000-0000-0000-000000000000}"/>
            </ac:spMkLst>
          </pc:spChg>
          <pc:spChg chg="mod">
            <ac:chgData name="Steger, Stephanie" userId="61696e4b-33d3-431b-af0e-765b376cca5b" providerId="ADAL" clId="{4C4E194D-723E-4EDA-9AB5-04751995519A}" dt="2020-11-11T02:03:47.576" v="0"/>
            <ac:spMkLst>
              <pc:docMk/>
              <pc:sldMasterMk cId="0" sldId="2147483648"/>
              <pc:sldLayoutMk cId="0" sldId="2147483657"/>
              <ac:spMk id="4"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648"/>
            <pc:sldLayoutMk cId="0" sldId="2147483659"/>
          </pc:sldLayoutMkLst>
          <pc:spChg chg="mod">
            <ac:chgData name="Steger, Stephanie" userId="61696e4b-33d3-431b-af0e-765b376cca5b" providerId="ADAL" clId="{4C4E194D-723E-4EDA-9AB5-04751995519A}" dt="2020-11-11T02:03:47.576" v="0"/>
            <ac:spMkLst>
              <pc:docMk/>
              <pc:sldMasterMk cId="0" sldId="2147483648"/>
              <pc:sldLayoutMk cId="0" sldId="2147483659"/>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648"/>
              <pc:sldLayoutMk cId="0" sldId="2147483659"/>
              <ac:spMk id="3" creationId="{00000000-0000-0000-0000-000000000000}"/>
            </ac:spMkLst>
          </pc:spChg>
        </pc:sldLayoutChg>
      </pc:sldMasterChg>
      <pc:sldMasterChg chg="modSp modSldLayout">
        <pc:chgData name="Steger, Stephanie" userId="61696e4b-33d3-431b-af0e-765b376cca5b" providerId="ADAL" clId="{4C4E194D-723E-4EDA-9AB5-04751995519A}" dt="2020-11-11T02:03:47.576" v="0"/>
        <pc:sldMasterMkLst>
          <pc:docMk/>
          <pc:sldMasterMk cId="0" sldId="2147483660"/>
        </pc:sldMasterMkLst>
        <pc:spChg chg="mod">
          <ac:chgData name="Steger, Stephanie" userId="61696e4b-33d3-431b-af0e-765b376cca5b" providerId="ADAL" clId="{4C4E194D-723E-4EDA-9AB5-04751995519A}" dt="2020-11-11T02:03:47.576" v="0"/>
          <ac:spMkLst>
            <pc:docMk/>
            <pc:sldMasterMk cId="0" sldId="2147483660"/>
            <ac:spMk id="1028" creationId="{00000000-0000-0000-0000-000000000000}"/>
          </ac:spMkLst>
        </pc:spChg>
        <pc:spChg chg="mod">
          <ac:chgData name="Steger, Stephanie" userId="61696e4b-33d3-431b-af0e-765b376cca5b" providerId="ADAL" clId="{4C4E194D-723E-4EDA-9AB5-04751995519A}" dt="2020-11-11T02:03:47.576" v="0"/>
          <ac:spMkLst>
            <pc:docMk/>
            <pc:sldMasterMk cId="0" sldId="2147483660"/>
            <ac:spMk id="1029" creationId="{00000000-0000-0000-0000-000000000000}"/>
          </ac:spMkLst>
        </pc:spChg>
        <pc:spChg chg="mod">
          <ac:chgData name="Steger, Stephanie" userId="61696e4b-33d3-431b-af0e-765b376cca5b" providerId="ADAL" clId="{4C4E194D-723E-4EDA-9AB5-04751995519A}" dt="2020-11-11T02:03:47.576" v="0"/>
          <ac:spMkLst>
            <pc:docMk/>
            <pc:sldMasterMk cId="0" sldId="2147483660"/>
            <ac:spMk id="1030" creationId="{00000000-0000-0000-0000-000000000000}"/>
          </ac:spMkLst>
        </pc:spChg>
        <pc:spChg chg="mod">
          <ac:chgData name="Steger, Stephanie" userId="61696e4b-33d3-431b-af0e-765b376cca5b" providerId="ADAL" clId="{4C4E194D-723E-4EDA-9AB5-04751995519A}" dt="2020-11-11T02:03:47.576" v="0"/>
          <ac:spMkLst>
            <pc:docMk/>
            <pc:sldMasterMk cId="0" sldId="2147483660"/>
            <ac:spMk id="2050" creationId="{00000000-0000-0000-0000-000000000000}"/>
          </ac:spMkLst>
        </pc:spChg>
        <pc:spChg chg="mod">
          <ac:chgData name="Steger, Stephanie" userId="61696e4b-33d3-431b-af0e-765b376cca5b" providerId="ADAL" clId="{4C4E194D-723E-4EDA-9AB5-04751995519A}" dt="2020-11-11T02:03:47.576" v="0"/>
          <ac:spMkLst>
            <pc:docMk/>
            <pc:sldMasterMk cId="0" sldId="2147483660"/>
            <ac:spMk id="2051" creationId="{00000000-0000-0000-0000-000000000000}"/>
          </ac:spMkLst>
        </pc:spChg>
        <pc:sldLayoutChg chg="modSp">
          <pc:chgData name="Steger, Stephanie" userId="61696e4b-33d3-431b-af0e-765b376cca5b" providerId="ADAL" clId="{4C4E194D-723E-4EDA-9AB5-04751995519A}" dt="2020-11-11T02:03:47.576" v="0"/>
          <pc:sldLayoutMkLst>
            <pc:docMk/>
            <pc:sldMasterMk cId="0" sldId="2147483660"/>
            <pc:sldLayoutMk cId="0" sldId="2147483661"/>
          </pc:sldLayoutMkLst>
          <pc:spChg chg="mod">
            <ac:chgData name="Steger, Stephanie" userId="61696e4b-33d3-431b-af0e-765b376cca5b" providerId="ADAL" clId="{4C4E194D-723E-4EDA-9AB5-04751995519A}" dt="2020-11-11T02:03:47.576" v="0"/>
            <ac:spMkLst>
              <pc:docMk/>
              <pc:sldMasterMk cId="0" sldId="2147483660"/>
              <pc:sldLayoutMk cId="0" sldId="2147483661"/>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660"/>
              <pc:sldLayoutMk cId="0" sldId="2147483661"/>
              <ac:spMk id="3"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660"/>
            <pc:sldLayoutMk cId="0" sldId="2147483663"/>
          </pc:sldLayoutMkLst>
          <pc:spChg chg="mod">
            <ac:chgData name="Steger, Stephanie" userId="61696e4b-33d3-431b-af0e-765b376cca5b" providerId="ADAL" clId="{4C4E194D-723E-4EDA-9AB5-04751995519A}" dt="2020-11-11T02:03:47.576" v="0"/>
            <ac:spMkLst>
              <pc:docMk/>
              <pc:sldMasterMk cId="0" sldId="2147483660"/>
              <pc:sldLayoutMk cId="0" sldId="2147483663"/>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660"/>
              <pc:sldLayoutMk cId="0" sldId="2147483663"/>
              <ac:spMk id="3"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660"/>
            <pc:sldLayoutMk cId="0" sldId="2147483664"/>
          </pc:sldLayoutMkLst>
          <pc:spChg chg="mod">
            <ac:chgData name="Steger, Stephanie" userId="61696e4b-33d3-431b-af0e-765b376cca5b" providerId="ADAL" clId="{4C4E194D-723E-4EDA-9AB5-04751995519A}" dt="2020-11-11T02:03:47.576" v="0"/>
            <ac:spMkLst>
              <pc:docMk/>
              <pc:sldMasterMk cId="0" sldId="2147483660"/>
              <pc:sldLayoutMk cId="0" sldId="2147483664"/>
              <ac:spMk id="3" creationId="{00000000-0000-0000-0000-000000000000}"/>
            </ac:spMkLst>
          </pc:spChg>
          <pc:spChg chg="mod">
            <ac:chgData name="Steger, Stephanie" userId="61696e4b-33d3-431b-af0e-765b376cca5b" providerId="ADAL" clId="{4C4E194D-723E-4EDA-9AB5-04751995519A}" dt="2020-11-11T02:03:47.576" v="0"/>
            <ac:spMkLst>
              <pc:docMk/>
              <pc:sldMasterMk cId="0" sldId="2147483660"/>
              <pc:sldLayoutMk cId="0" sldId="2147483664"/>
              <ac:spMk id="4"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660"/>
            <pc:sldLayoutMk cId="0" sldId="2147483665"/>
          </pc:sldLayoutMkLst>
          <pc:spChg chg="mod">
            <ac:chgData name="Steger, Stephanie" userId="61696e4b-33d3-431b-af0e-765b376cca5b" providerId="ADAL" clId="{4C4E194D-723E-4EDA-9AB5-04751995519A}" dt="2020-11-11T02:03:47.576" v="0"/>
            <ac:spMkLst>
              <pc:docMk/>
              <pc:sldMasterMk cId="0" sldId="2147483660"/>
              <pc:sldLayoutMk cId="0" sldId="2147483665"/>
              <ac:spMk id="3" creationId="{00000000-0000-0000-0000-000000000000}"/>
            </ac:spMkLst>
          </pc:spChg>
          <pc:spChg chg="mod">
            <ac:chgData name="Steger, Stephanie" userId="61696e4b-33d3-431b-af0e-765b376cca5b" providerId="ADAL" clId="{4C4E194D-723E-4EDA-9AB5-04751995519A}" dt="2020-11-11T02:03:47.576" v="0"/>
            <ac:spMkLst>
              <pc:docMk/>
              <pc:sldMasterMk cId="0" sldId="2147483660"/>
              <pc:sldLayoutMk cId="0" sldId="2147483665"/>
              <ac:spMk id="4" creationId="{00000000-0000-0000-0000-000000000000}"/>
            </ac:spMkLst>
          </pc:spChg>
          <pc:spChg chg="mod">
            <ac:chgData name="Steger, Stephanie" userId="61696e4b-33d3-431b-af0e-765b376cca5b" providerId="ADAL" clId="{4C4E194D-723E-4EDA-9AB5-04751995519A}" dt="2020-11-11T02:03:47.576" v="0"/>
            <ac:spMkLst>
              <pc:docMk/>
              <pc:sldMasterMk cId="0" sldId="2147483660"/>
              <pc:sldLayoutMk cId="0" sldId="2147483665"/>
              <ac:spMk id="5" creationId="{00000000-0000-0000-0000-000000000000}"/>
            </ac:spMkLst>
          </pc:spChg>
          <pc:spChg chg="mod">
            <ac:chgData name="Steger, Stephanie" userId="61696e4b-33d3-431b-af0e-765b376cca5b" providerId="ADAL" clId="{4C4E194D-723E-4EDA-9AB5-04751995519A}" dt="2020-11-11T02:03:47.576" v="0"/>
            <ac:spMkLst>
              <pc:docMk/>
              <pc:sldMasterMk cId="0" sldId="2147483660"/>
              <pc:sldLayoutMk cId="0" sldId="2147483665"/>
              <ac:spMk id="6"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660"/>
            <pc:sldLayoutMk cId="0" sldId="2147483668"/>
          </pc:sldLayoutMkLst>
          <pc:spChg chg="mod">
            <ac:chgData name="Steger, Stephanie" userId="61696e4b-33d3-431b-af0e-765b376cca5b" providerId="ADAL" clId="{4C4E194D-723E-4EDA-9AB5-04751995519A}" dt="2020-11-11T02:03:47.576" v="0"/>
            <ac:spMkLst>
              <pc:docMk/>
              <pc:sldMasterMk cId="0" sldId="2147483660"/>
              <pc:sldLayoutMk cId="0" sldId="2147483668"/>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660"/>
              <pc:sldLayoutMk cId="0" sldId="2147483668"/>
              <ac:spMk id="3" creationId="{00000000-0000-0000-0000-000000000000}"/>
            </ac:spMkLst>
          </pc:spChg>
          <pc:spChg chg="mod">
            <ac:chgData name="Steger, Stephanie" userId="61696e4b-33d3-431b-af0e-765b376cca5b" providerId="ADAL" clId="{4C4E194D-723E-4EDA-9AB5-04751995519A}" dt="2020-11-11T02:03:47.576" v="0"/>
            <ac:spMkLst>
              <pc:docMk/>
              <pc:sldMasterMk cId="0" sldId="2147483660"/>
              <pc:sldLayoutMk cId="0" sldId="2147483668"/>
              <ac:spMk id="4"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660"/>
            <pc:sldLayoutMk cId="0" sldId="2147483669"/>
          </pc:sldLayoutMkLst>
          <pc:spChg chg="mod">
            <ac:chgData name="Steger, Stephanie" userId="61696e4b-33d3-431b-af0e-765b376cca5b" providerId="ADAL" clId="{4C4E194D-723E-4EDA-9AB5-04751995519A}" dt="2020-11-11T02:03:47.576" v="0"/>
            <ac:spMkLst>
              <pc:docMk/>
              <pc:sldMasterMk cId="0" sldId="2147483660"/>
              <pc:sldLayoutMk cId="0" sldId="2147483669"/>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660"/>
              <pc:sldLayoutMk cId="0" sldId="2147483669"/>
              <ac:spMk id="3" creationId="{00000000-0000-0000-0000-000000000000}"/>
            </ac:spMkLst>
          </pc:spChg>
          <pc:spChg chg="mod">
            <ac:chgData name="Steger, Stephanie" userId="61696e4b-33d3-431b-af0e-765b376cca5b" providerId="ADAL" clId="{4C4E194D-723E-4EDA-9AB5-04751995519A}" dt="2020-11-11T02:03:47.576" v="0"/>
            <ac:spMkLst>
              <pc:docMk/>
              <pc:sldMasterMk cId="0" sldId="2147483660"/>
              <pc:sldLayoutMk cId="0" sldId="2147483669"/>
              <ac:spMk id="4"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660"/>
            <pc:sldLayoutMk cId="0" sldId="2147483671"/>
          </pc:sldLayoutMkLst>
          <pc:spChg chg="mod">
            <ac:chgData name="Steger, Stephanie" userId="61696e4b-33d3-431b-af0e-765b376cca5b" providerId="ADAL" clId="{4C4E194D-723E-4EDA-9AB5-04751995519A}" dt="2020-11-11T02:03:47.576" v="0"/>
            <ac:spMkLst>
              <pc:docMk/>
              <pc:sldMasterMk cId="0" sldId="2147483660"/>
              <pc:sldLayoutMk cId="0" sldId="2147483671"/>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660"/>
              <pc:sldLayoutMk cId="0" sldId="2147483671"/>
              <ac:spMk id="3"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660"/>
            <pc:sldLayoutMk cId="0" sldId="2147483672"/>
          </pc:sldLayoutMkLst>
          <pc:spChg chg="mod">
            <ac:chgData name="Steger, Stephanie" userId="61696e4b-33d3-431b-af0e-765b376cca5b" providerId="ADAL" clId="{4C4E194D-723E-4EDA-9AB5-04751995519A}" dt="2020-11-11T02:03:47.576" v="0"/>
            <ac:spMkLst>
              <pc:docMk/>
              <pc:sldMasterMk cId="0" sldId="2147483660"/>
              <pc:sldLayoutMk cId="0" sldId="2147483672"/>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660"/>
              <pc:sldLayoutMk cId="0" sldId="2147483672"/>
              <ac:spMk id="3" creationId="{00000000-0000-0000-0000-000000000000}"/>
            </ac:spMkLst>
          </pc:spChg>
        </pc:sldLayoutChg>
      </pc:sldMasterChg>
      <pc:sldMasterChg chg="modSp modSldLayout">
        <pc:chgData name="Steger, Stephanie" userId="61696e4b-33d3-431b-af0e-765b376cca5b" providerId="ADAL" clId="{4C4E194D-723E-4EDA-9AB5-04751995519A}" dt="2020-11-11T02:03:47.576" v="0"/>
        <pc:sldMasterMkLst>
          <pc:docMk/>
          <pc:sldMasterMk cId="0" sldId="2147483712"/>
        </pc:sldMasterMkLst>
        <pc:spChg chg="mod">
          <ac:chgData name="Steger, Stephanie" userId="61696e4b-33d3-431b-af0e-765b376cca5b" providerId="ADAL" clId="{4C4E194D-723E-4EDA-9AB5-04751995519A}" dt="2020-11-11T02:03:47.576" v="0"/>
          <ac:spMkLst>
            <pc:docMk/>
            <pc:sldMasterMk cId="0" sldId="2147483712"/>
            <ac:spMk id="1028" creationId="{00000000-0000-0000-0000-000000000000}"/>
          </ac:spMkLst>
        </pc:spChg>
        <pc:spChg chg="mod">
          <ac:chgData name="Steger, Stephanie" userId="61696e4b-33d3-431b-af0e-765b376cca5b" providerId="ADAL" clId="{4C4E194D-723E-4EDA-9AB5-04751995519A}" dt="2020-11-11T02:03:47.576" v="0"/>
          <ac:spMkLst>
            <pc:docMk/>
            <pc:sldMasterMk cId="0" sldId="2147483712"/>
            <ac:spMk id="1029" creationId="{00000000-0000-0000-0000-000000000000}"/>
          </ac:spMkLst>
        </pc:spChg>
        <pc:spChg chg="mod">
          <ac:chgData name="Steger, Stephanie" userId="61696e4b-33d3-431b-af0e-765b376cca5b" providerId="ADAL" clId="{4C4E194D-723E-4EDA-9AB5-04751995519A}" dt="2020-11-11T02:03:47.576" v="0"/>
          <ac:spMkLst>
            <pc:docMk/>
            <pc:sldMasterMk cId="0" sldId="2147483712"/>
            <ac:spMk id="1030" creationId="{00000000-0000-0000-0000-000000000000}"/>
          </ac:spMkLst>
        </pc:spChg>
        <pc:spChg chg="mod">
          <ac:chgData name="Steger, Stephanie" userId="61696e4b-33d3-431b-af0e-765b376cca5b" providerId="ADAL" clId="{4C4E194D-723E-4EDA-9AB5-04751995519A}" dt="2020-11-11T02:03:47.576" v="0"/>
          <ac:spMkLst>
            <pc:docMk/>
            <pc:sldMasterMk cId="0" sldId="2147483712"/>
            <ac:spMk id="2050" creationId="{00000000-0000-0000-0000-000000000000}"/>
          </ac:spMkLst>
        </pc:spChg>
        <pc:spChg chg="mod">
          <ac:chgData name="Steger, Stephanie" userId="61696e4b-33d3-431b-af0e-765b376cca5b" providerId="ADAL" clId="{4C4E194D-723E-4EDA-9AB5-04751995519A}" dt="2020-11-11T02:03:47.576" v="0"/>
          <ac:spMkLst>
            <pc:docMk/>
            <pc:sldMasterMk cId="0" sldId="2147483712"/>
            <ac:spMk id="2051" creationId="{00000000-0000-0000-0000-000000000000}"/>
          </ac:spMkLst>
        </pc:spChg>
        <pc:sldLayoutChg chg="modSp">
          <pc:chgData name="Steger, Stephanie" userId="61696e4b-33d3-431b-af0e-765b376cca5b" providerId="ADAL" clId="{4C4E194D-723E-4EDA-9AB5-04751995519A}" dt="2020-11-11T02:03:47.576" v="0"/>
          <pc:sldLayoutMkLst>
            <pc:docMk/>
            <pc:sldMasterMk cId="0" sldId="2147483712"/>
            <pc:sldLayoutMk cId="0" sldId="2147483713"/>
          </pc:sldLayoutMkLst>
          <pc:spChg chg="mod">
            <ac:chgData name="Steger, Stephanie" userId="61696e4b-33d3-431b-af0e-765b376cca5b" providerId="ADAL" clId="{4C4E194D-723E-4EDA-9AB5-04751995519A}" dt="2020-11-11T02:03:47.576" v="0"/>
            <ac:spMkLst>
              <pc:docMk/>
              <pc:sldMasterMk cId="0" sldId="2147483712"/>
              <pc:sldLayoutMk cId="0" sldId="2147483713"/>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712"/>
              <pc:sldLayoutMk cId="0" sldId="2147483713"/>
              <ac:spMk id="3"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712"/>
            <pc:sldLayoutMk cId="0" sldId="2147483715"/>
          </pc:sldLayoutMkLst>
          <pc:spChg chg="mod">
            <ac:chgData name="Steger, Stephanie" userId="61696e4b-33d3-431b-af0e-765b376cca5b" providerId="ADAL" clId="{4C4E194D-723E-4EDA-9AB5-04751995519A}" dt="2020-11-11T02:03:47.576" v="0"/>
            <ac:spMkLst>
              <pc:docMk/>
              <pc:sldMasterMk cId="0" sldId="2147483712"/>
              <pc:sldLayoutMk cId="0" sldId="2147483715"/>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712"/>
              <pc:sldLayoutMk cId="0" sldId="2147483715"/>
              <ac:spMk id="3"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712"/>
            <pc:sldLayoutMk cId="0" sldId="2147483716"/>
          </pc:sldLayoutMkLst>
          <pc:spChg chg="mod">
            <ac:chgData name="Steger, Stephanie" userId="61696e4b-33d3-431b-af0e-765b376cca5b" providerId="ADAL" clId="{4C4E194D-723E-4EDA-9AB5-04751995519A}" dt="2020-11-11T02:03:47.576" v="0"/>
            <ac:spMkLst>
              <pc:docMk/>
              <pc:sldMasterMk cId="0" sldId="2147483712"/>
              <pc:sldLayoutMk cId="0" sldId="2147483716"/>
              <ac:spMk id="3" creationId="{00000000-0000-0000-0000-000000000000}"/>
            </ac:spMkLst>
          </pc:spChg>
          <pc:spChg chg="mod">
            <ac:chgData name="Steger, Stephanie" userId="61696e4b-33d3-431b-af0e-765b376cca5b" providerId="ADAL" clId="{4C4E194D-723E-4EDA-9AB5-04751995519A}" dt="2020-11-11T02:03:47.576" v="0"/>
            <ac:spMkLst>
              <pc:docMk/>
              <pc:sldMasterMk cId="0" sldId="2147483712"/>
              <pc:sldLayoutMk cId="0" sldId="2147483716"/>
              <ac:spMk id="4"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712"/>
            <pc:sldLayoutMk cId="0" sldId="2147483717"/>
          </pc:sldLayoutMkLst>
          <pc:spChg chg="mod">
            <ac:chgData name="Steger, Stephanie" userId="61696e4b-33d3-431b-af0e-765b376cca5b" providerId="ADAL" clId="{4C4E194D-723E-4EDA-9AB5-04751995519A}" dt="2020-11-11T02:03:47.576" v="0"/>
            <ac:spMkLst>
              <pc:docMk/>
              <pc:sldMasterMk cId="0" sldId="2147483712"/>
              <pc:sldLayoutMk cId="0" sldId="2147483717"/>
              <ac:spMk id="3" creationId="{00000000-0000-0000-0000-000000000000}"/>
            </ac:spMkLst>
          </pc:spChg>
          <pc:spChg chg="mod">
            <ac:chgData name="Steger, Stephanie" userId="61696e4b-33d3-431b-af0e-765b376cca5b" providerId="ADAL" clId="{4C4E194D-723E-4EDA-9AB5-04751995519A}" dt="2020-11-11T02:03:47.576" v="0"/>
            <ac:spMkLst>
              <pc:docMk/>
              <pc:sldMasterMk cId="0" sldId="2147483712"/>
              <pc:sldLayoutMk cId="0" sldId="2147483717"/>
              <ac:spMk id="4" creationId="{00000000-0000-0000-0000-000000000000}"/>
            </ac:spMkLst>
          </pc:spChg>
          <pc:spChg chg="mod">
            <ac:chgData name="Steger, Stephanie" userId="61696e4b-33d3-431b-af0e-765b376cca5b" providerId="ADAL" clId="{4C4E194D-723E-4EDA-9AB5-04751995519A}" dt="2020-11-11T02:03:47.576" v="0"/>
            <ac:spMkLst>
              <pc:docMk/>
              <pc:sldMasterMk cId="0" sldId="2147483712"/>
              <pc:sldLayoutMk cId="0" sldId="2147483717"/>
              <ac:spMk id="5" creationId="{00000000-0000-0000-0000-000000000000}"/>
            </ac:spMkLst>
          </pc:spChg>
          <pc:spChg chg="mod">
            <ac:chgData name="Steger, Stephanie" userId="61696e4b-33d3-431b-af0e-765b376cca5b" providerId="ADAL" clId="{4C4E194D-723E-4EDA-9AB5-04751995519A}" dt="2020-11-11T02:03:47.576" v="0"/>
            <ac:spMkLst>
              <pc:docMk/>
              <pc:sldMasterMk cId="0" sldId="2147483712"/>
              <pc:sldLayoutMk cId="0" sldId="2147483717"/>
              <ac:spMk id="6"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712"/>
            <pc:sldLayoutMk cId="0" sldId="2147483720"/>
          </pc:sldLayoutMkLst>
          <pc:spChg chg="mod">
            <ac:chgData name="Steger, Stephanie" userId="61696e4b-33d3-431b-af0e-765b376cca5b" providerId="ADAL" clId="{4C4E194D-723E-4EDA-9AB5-04751995519A}" dt="2020-11-11T02:03:47.576" v="0"/>
            <ac:spMkLst>
              <pc:docMk/>
              <pc:sldMasterMk cId="0" sldId="2147483712"/>
              <pc:sldLayoutMk cId="0" sldId="2147483720"/>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712"/>
              <pc:sldLayoutMk cId="0" sldId="2147483720"/>
              <ac:spMk id="3" creationId="{00000000-0000-0000-0000-000000000000}"/>
            </ac:spMkLst>
          </pc:spChg>
          <pc:spChg chg="mod">
            <ac:chgData name="Steger, Stephanie" userId="61696e4b-33d3-431b-af0e-765b376cca5b" providerId="ADAL" clId="{4C4E194D-723E-4EDA-9AB5-04751995519A}" dt="2020-11-11T02:03:47.576" v="0"/>
            <ac:spMkLst>
              <pc:docMk/>
              <pc:sldMasterMk cId="0" sldId="2147483712"/>
              <pc:sldLayoutMk cId="0" sldId="2147483720"/>
              <ac:spMk id="4"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712"/>
            <pc:sldLayoutMk cId="0" sldId="2147483721"/>
          </pc:sldLayoutMkLst>
          <pc:spChg chg="mod">
            <ac:chgData name="Steger, Stephanie" userId="61696e4b-33d3-431b-af0e-765b376cca5b" providerId="ADAL" clId="{4C4E194D-723E-4EDA-9AB5-04751995519A}" dt="2020-11-11T02:03:47.576" v="0"/>
            <ac:spMkLst>
              <pc:docMk/>
              <pc:sldMasterMk cId="0" sldId="2147483712"/>
              <pc:sldLayoutMk cId="0" sldId="2147483721"/>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712"/>
              <pc:sldLayoutMk cId="0" sldId="2147483721"/>
              <ac:spMk id="3" creationId="{00000000-0000-0000-0000-000000000000}"/>
            </ac:spMkLst>
          </pc:spChg>
          <pc:spChg chg="mod">
            <ac:chgData name="Steger, Stephanie" userId="61696e4b-33d3-431b-af0e-765b376cca5b" providerId="ADAL" clId="{4C4E194D-723E-4EDA-9AB5-04751995519A}" dt="2020-11-11T02:03:47.576" v="0"/>
            <ac:spMkLst>
              <pc:docMk/>
              <pc:sldMasterMk cId="0" sldId="2147483712"/>
              <pc:sldLayoutMk cId="0" sldId="2147483721"/>
              <ac:spMk id="4"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712"/>
            <pc:sldLayoutMk cId="0" sldId="2147483723"/>
          </pc:sldLayoutMkLst>
          <pc:spChg chg="mod">
            <ac:chgData name="Steger, Stephanie" userId="61696e4b-33d3-431b-af0e-765b376cca5b" providerId="ADAL" clId="{4C4E194D-723E-4EDA-9AB5-04751995519A}" dt="2020-11-11T02:03:47.576" v="0"/>
            <ac:spMkLst>
              <pc:docMk/>
              <pc:sldMasterMk cId="0" sldId="2147483712"/>
              <pc:sldLayoutMk cId="0" sldId="2147483723"/>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712"/>
              <pc:sldLayoutMk cId="0" sldId="2147483723"/>
              <ac:spMk id="3"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712"/>
            <pc:sldLayoutMk cId="0" sldId="2147483724"/>
          </pc:sldLayoutMkLst>
          <pc:spChg chg="mod">
            <ac:chgData name="Steger, Stephanie" userId="61696e4b-33d3-431b-af0e-765b376cca5b" providerId="ADAL" clId="{4C4E194D-723E-4EDA-9AB5-04751995519A}" dt="2020-11-11T02:03:47.576" v="0"/>
            <ac:spMkLst>
              <pc:docMk/>
              <pc:sldMasterMk cId="0" sldId="2147483712"/>
              <pc:sldLayoutMk cId="0" sldId="2147483724"/>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712"/>
              <pc:sldLayoutMk cId="0" sldId="2147483724"/>
              <ac:spMk id="3" creationId="{00000000-0000-0000-0000-000000000000}"/>
            </ac:spMkLst>
          </pc:spChg>
        </pc:sldLayoutChg>
      </pc:sldMasterChg>
      <pc:sldMasterChg chg="modSp modSldLayout">
        <pc:chgData name="Steger, Stephanie" userId="61696e4b-33d3-431b-af0e-765b376cca5b" providerId="ADAL" clId="{4C4E194D-723E-4EDA-9AB5-04751995519A}" dt="2020-11-11T02:03:47.576" v="0"/>
        <pc:sldMasterMkLst>
          <pc:docMk/>
          <pc:sldMasterMk cId="0" sldId="2147483739"/>
        </pc:sldMasterMkLst>
        <pc:spChg chg="mod">
          <ac:chgData name="Steger, Stephanie" userId="61696e4b-33d3-431b-af0e-765b376cca5b" providerId="ADAL" clId="{4C4E194D-723E-4EDA-9AB5-04751995519A}" dt="2020-11-11T02:03:47.576" v="0"/>
          <ac:spMkLst>
            <pc:docMk/>
            <pc:sldMasterMk cId="0" sldId="2147483739"/>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739"/>
            <ac:spMk id="3" creationId="{00000000-0000-0000-0000-000000000000}"/>
          </ac:spMkLst>
        </pc:spChg>
        <pc:spChg chg="mod">
          <ac:chgData name="Steger, Stephanie" userId="61696e4b-33d3-431b-af0e-765b376cca5b" providerId="ADAL" clId="{4C4E194D-723E-4EDA-9AB5-04751995519A}" dt="2020-11-11T02:03:47.576" v="0"/>
          <ac:spMkLst>
            <pc:docMk/>
            <pc:sldMasterMk cId="0" sldId="2147483739"/>
            <ac:spMk id="4" creationId="{00000000-0000-0000-0000-000000000000}"/>
          </ac:spMkLst>
        </pc:spChg>
        <pc:spChg chg="mod">
          <ac:chgData name="Steger, Stephanie" userId="61696e4b-33d3-431b-af0e-765b376cca5b" providerId="ADAL" clId="{4C4E194D-723E-4EDA-9AB5-04751995519A}" dt="2020-11-11T02:03:47.576" v="0"/>
          <ac:spMkLst>
            <pc:docMk/>
            <pc:sldMasterMk cId="0" sldId="2147483739"/>
            <ac:spMk id="5" creationId="{00000000-0000-0000-0000-000000000000}"/>
          </ac:spMkLst>
        </pc:spChg>
        <pc:spChg chg="mod">
          <ac:chgData name="Steger, Stephanie" userId="61696e4b-33d3-431b-af0e-765b376cca5b" providerId="ADAL" clId="{4C4E194D-723E-4EDA-9AB5-04751995519A}" dt="2020-11-11T02:03:47.576" v="0"/>
          <ac:spMkLst>
            <pc:docMk/>
            <pc:sldMasterMk cId="0" sldId="2147483739"/>
            <ac:spMk id="6" creationId="{00000000-0000-0000-0000-000000000000}"/>
          </ac:spMkLst>
        </pc:spChg>
        <pc:sldLayoutChg chg="modSp">
          <pc:chgData name="Steger, Stephanie" userId="61696e4b-33d3-431b-af0e-765b376cca5b" providerId="ADAL" clId="{4C4E194D-723E-4EDA-9AB5-04751995519A}" dt="2020-11-11T02:03:47.576" v="0"/>
          <pc:sldLayoutMkLst>
            <pc:docMk/>
            <pc:sldMasterMk cId="0" sldId="2147483739"/>
            <pc:sldLayoutMk cId="0" sldId="2147483740"/>
          </pc:sldLayoutMkLst>
          <pc:spChg chg="mod">
            <ac:chgData name="Steger, Stephanie" userId="61696e4b-33d3-431b-af0e-765b376cca5b" providerId="ADAL" clId="{4C4E194D-723E-4EDA-9AB5-04751995519A}" dt="2020-11-11T02:03:47.576" v="0"/>
            <ac:spMkLst>
              <pc:docMk/>
              <pc:sldMasterMk cId="0" sldId="2147483739"/>
              <pc:sldLayoutMk cId="0" sldId="2147483740"/>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739"/>
              <pc:sldLayoutMk cId="0" sldId="2147483740"/>
              <ac:spMk id="3"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739"/>
            <pc:sldLayoutMk cId="0" sldId="2147483742"/>
          </pc:sldLayoutMkLst>
          <pc:spChg chg="mod">
            <ac:chgData name="Steger, Stephanie" userId="61696e4b-33d3-431b-af0e-765b376cca5b" providerId="ADAL" clId="{4C4E194D-723E-4EDA-9AB5-04751995519A}" dt="2020-11-11T02:03:47.576" v="0"/>
            <ac:spMkLst>
              <pc:docMk/>
              <pc:sldMasterMk cId="0" sldId="2147483739"/>
              <pc:sldLayoutMk cId="0" sldId="2147483742"/>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739"/>
              <pc:sldLayoutMk cId="0" sldId="2147483742"/>
              <ac:spMk id="3"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739"/>
            <pc:sldLayoutMk cId="0" sldId="2147483743"/>
          </pc:sldLayoutMkLst>
          <pc:spChg chg="mod">
            <ac:chgData name="Steger, Stephanie" userId="61696e4b-33d3-431b-af0e-765b376cca5b" providerId="ADAL" clId="{4C4E194D-723E-4EDA-9AB5-04751995519A}" dt="2020-11-11T02:03:47.576" v="0"/>
            <ac:spMkLst>
              <pc:docMk/>
              <pc:sldMasterMk cId="0" sldId="2147483739"/>
              <pc:sldLayoutMk cId="0" sldId="2147483743"/>
              <ac:spMk id="3" creationId="{00000000-0000-0000-0000-000000000000}"/>
            </ac:spMkLst>
          </pc:spChg>
          <pc:spChg chg="mod">
            <ac:chgData name="Steger, Stephanie" userId="61696e4b-33d3-431b-af0e-765b376cca5b" providerId="ADAL" clId="{4C4E194D-723E-4EDA-9AB5-04751995519A}" dt="2020-11-11T02:03:47.576" v="0"/>
            <ac:spMkLst>
              <pc:docMk/>
              <pc:sldMasterMk cId="0" sldId="2147483739"/>
              <pc:sldLayoutMk cId="0" sldId="2147483743"/>
              <ac:spMk id="4"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739"/>
            <pc:sldLayoutMk cId="0" sldId="2147483744"/>
          </pc:sldLayoutMkLst>
          <pc:spChg chg="mod">
            <ac:chgData name="Steger, Stephanie" userId="61696e4b-33d3-431b-af0e-765b376cca5b" providerId="ADAL" clId="{4C4E194D-723E-4EDA-9AB5-04751995519A}" dt="2020-11-11T02:03:47.576" v="0"/>
            <ac:spMkLst>
              <pc:docMk/>
              <pc:sldMasterMk cId="0" sldId="2147483739"/>
              <pc:sldLayoutMk cId="0" sldId="2147483744"/>
              <ac:spMk id="3" creationId="{00000000-0000-0000-0000-000000000000}"/>
            </ac:spMkLst>
          </pc:spChg>
          <pc:spChg chg="mod">
            <ac:chgData name="Steger, Stephanie" userId="61696e4b-33d3-431b-af0e-765b376cca5b" providerId="ADAL" clId="{4C4E194D-723E-4EDA-9AB5-04751995519A}" dt="2020-11-11T02:03:47.576" v="0"/>
            <ac:spMkLst>
              <pc:docMk/>
              <pc:sldMasterMk cId="0" sldId="2147483739"/>
              <pc:sldLayoutMk cId="0" sldId="2147483744"/>
              <ac:spMk id="4" creationId="{00000000-0000-0000-0000-000000000000}"/>
            </ac:spMkLst>
          </pc:spChg>
          <pc:spChg chg="mod">
            <ac:chgData name="Steger, Stephanie" userId="61696e4b-33d3-431b-af0e-765b376cca5b" providerId="ADAL" clId="{4C4E194D-723E-4EDA-9AB5-04751995519A}" dt="2020-11-11T02:03:47.576" v="0"/>
            <ac:spMkLst>
              <pc:docMk/>
              <pc:sldMasterMk cId="0" sldId="2147483739"/>
              <pc:sldLayoutMk cId="0" sldId="2147483744"/>
              <ac:spMk id="5" creationId="{00000000-0000-0000-0000-000000000000}"/>
            </ac:spMkLst>
          </pc:spChg>
          <pc:spChg chg="mod">
            <ac:chgData name="Steger, Stephanie" userId="61696e4b-33d3-431b-af0e-765b376cca5b" providerId="ADAL" clId="{4C4E194D-723E-4EDA-9AB5-04751995519A}" dt="2020-11-11T02:03:47.576" v="0"/>
            <ac:spMkLst>
              <pc:docMk/>
              <pc:sldMasterMk cId="0" sldId="2147483739"/>
              <pc:sldLayoutMk cId="0" sldId="2147483744"/>
              <ac:spMk id="6"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739"/>
            <pc:sldLayoutMk cId="0" sldId="2147483747"/>
          </pc:sldLayoutMkLst>
          <pc:spChg chg="mod">
            <ac:chgData name="Steger, Stephanie" userId="61696e4b-33d3-431b-af0e-765b376cca5b" providerId="ADAL" clId="{4C4E194D-723E-4EDA-9AB5-04751995519A}" dt="2020-11-11T02:03:47.576" v="0"/>
            <ac:spMkLst>
              <pc:docMk/>
              <pc:sldMasterMk cId="0" sldId="2147483739"/>
              <pc:sldLayoutMk cId="0" sldId="2147483747"/>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739"/>
              <pc:sldLayoutMk cId="0" sldId="2147483747"/>
              <ac:spMk id="3" creationId="{00000000-0000-0000-0000-000000000000}"/>
            </ac:spMkLst>
          </pc:spChg>
          <pc:spChg chg="mod">
            <ac:chgData name="Steger, Stephanie" userId="61696e4b-33d3-431b-af0e-765b376cca5b" providerId="ADAL" clId="{4C4E194D-723E-4EDA-9AB5-04751995519A}" dt="2020-11-11T02:03:47.576" v="0"/>
            <ac:spMkLst>
              <pc:docMk/>
              <pc:sldMasterMk cId="0" sldId="2147483739"/>
              <pc:sldLayoutMk cId="0" sldId="2147483747"/>
              <ac:spMk id="4"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739"/>
            <pc:sldLayoutMk cId="0" sldId="2147483748"/>
          </pc:sldLayoutMkLst>
          <pc:spChg chg="mod">
            <ac:chgData name="Steger, Stephanie" userId="61696e4b-33d3-431b-af0e-765b376cca5b" providerId="ADAL" clId="{4C4E194D-723E-4EDA-9AB5-04751995519A}" dt="2020-11-11T02:03:47.576" v="0"/>
            <ac:spMkLst>
              <pc:docMk/>
              <pc:sldMasterMk cId="0" sldId="2147483739"/>
              <pc:sldLayoutMk cId="0" sldId="2147483748"/>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739"/>
              <pc:sldLayoutMk cId="0" sldId="2147483748"/>
              <ac:spMk id="3" creationId="{00000000-0000-0000-0000-000000000000}"/>
            </ac:spMkLst>
          </pc:spChg>
          <pc:spChg chg="mod">
            <ac:chgData name="Steger, Stephanie" userId="61696e4b-33d3-431b-af0e-765b376cca5b" providerId="ADAL" clId="{4C4E194D-723E-4EDA-9AB5-04751995519A}" dt="2020-11-11T02:03:47.576" v="0"/>
            <ac:spMkLst>
              <pc:docMk/>
              <pc:sldMasterMk cId="0" sldId="2147483739"/>
              <pc:sldLayoutMk cId="0" sldId="2147483748"/>
              <ac:spMk id="4"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0" sldId="2147483739"/>
            <pc:sldLayoutMk cId="0" sldId="2147483750"/>
          </pc:sldLayoutMkLst>
          <pc:spChg chg="mod">
            <ac:chgData name="Steger, Stephanie" userId="61696e4b-33d3-431b-af0e-765b376cca5b" providerId="ADAL" clId="{4C4E194D-723E-4EDA-9AB5-04751995519A}" dt="2020-11-11T02:03:47.576" v="0"/>
            <ac:spMkLst>
              <pc:docMk/>
              <pc:sldMasterMk cId="0" sldId="2147483739"/>
              <pc:sldLayoutMk cId="0" sldId="2147483750"/>
              <ac:spMk id="2" creationId="{00000000-0000-0000-0000-000000000000}"/>
            </ac:spMkLst>
          </pc:spChg>
          <pc:spChg chg="mod">
            <ac:chgData name="Steger, Stephanie" userId="61696e4b-33d3-431b-af0e-765b376cca5b" providerId="ADAL" clId="{4C4E194D-723E-4EDA-9AB5-04751995519A}" dt="2020-11-11T02:03:47.576" v="0"/>
            <ac:spMkLst>
              <pc:docMk/>
              <pc:sldMasterMk cId="0" sldId="2147483739"/>
              <pc:sldLayoutMk cId="0" sldId="2147483750"/>
              <ac:spMk id="3" creationId="{00000000-0000-0000-0000-000000000000}"/>
            </ac:spMkLst>
          </pc:spChg>
        </pc:sldLayoutChg>
      </pc:sldMasterChg>
      <pc:sldMasterChg chg="modSp modSldLayout">
        <pc:chgData name="Steger, Stephanie" userId="61696e4b-33d3-431b-af0e-765b376cca5b" providerId="ADAL" clId="{4C4E194D-723E-4EDA-9AB5-04751995519A}" dt="2020-11-11T02:03:47.576" v="0"/>
        <pc:sldMasterMkLst>
          <pc:docMk/>
          <pc:sldMasterMk cId="875843828" sldId="2147483789"/>
        </pc:sldMasterMkLst>
        <pc:spChg chg="mod">
          <ac:chgData name="Steger, Stephanie" userId="61696e4b-33d3-431b-af0e-765b376cca5b" providerId="ADAL" clId="{4C4E194D-723E-4EDA-9AB5-04751995519A}" dt="2020-11-11T02:03:47.576" v="0"/>
          <ac:spMkLst>
            <pc:docMk/>
            <pc:sldMasterMk cId="875843828" sldId="2147483789"/>
            <ac:spMk id="2" creationId="{00000000-0000-0000-0000-000000000000}"/>
          </ac:spMkLst>
        </pc:spChg>
        <pc:spChg chg="mod">
          <ac:chgData name="Steger, Stephanie" userId="61696e4b-33d3-431b-af0e-765b376cca5b" providerId="ADAL" clId="{4C4E194D-723E-4EDA-9AB5-04751995519A}" dt="2020-11-11T02:03:47.576" v="0"/>
          <ac:spMkLst>
            <pc:docMk/>
            <pc:sldMasterMk cId="875843828" sldId="2147483789"/>
            <ac:spMk id="3" creationId="{00000000-0000-0000-0000-000000000000}"/>
          </ac:spMkLst>
        </pc:spChg>
        <pc:spChg chg="mod">
          <ac:chgData name="Steger, Stephanie" userId="61696e4b-33d3-431b-af0e-765b376cca5b" providerId="ADAL" clId="{4C4E194D-723E-4EDA-9AB5-04751995519A}" dt="2020-11-11T02:03:47.576" v="0"/>
          <ac:spMkLst>
            <pc:docMk/>
            <pc:sldMasterMk cId="875843828" sldId="2147483789"/>
            <ac:spMk id="4" creationId="{00000000-0000-0000-0000-000000000000}"/>
          </ac:spMkLst>
        </pc:spChg>
        <pc:spChg chg="mod">
          <ac:chgData name="Steger, Stephanie" userId="61696e4b-33d3-431b-af0e-765b376cca5b" providerId="ADAL" clId="{4C4E194D-723E-4EDA-9AB5-04751995519A}" dt="2020-11-11T02:03:47.576" v="0"/>
          <ac:spMkLst>
            <pc:docMk/>
            <pc:sldMasterMk cId="875843828" sldId="2147483789"/>
            <ac:spMk id="5" creationId="{00000000-0000-0000-0000-000000000000}"/>
          </ac:spMkLst>
        </pc:spChg>
        <pc:spChg chg="mod">
          <ac:chgData name="Steger, Stephanie" userId="61696e4b-33d3-431b-af0e-765b376cca5b" providerId="ADAL" clId="{4C4E194D-723E-4EDA-9AB5-04751995519A}" dt="2020-11-11T02:03:47.576" v="0"/>
          <ac:spMkLst>
            <pc:docMk/>
            <pc:sldMasterMk cId="875843828" sldId="2147483789"/>
            <ac:spMk id="6" creationId="{00000000-0000-0000-0000-000000000000}"/>
          </ac:spMkLst>
        </pc:spChg>
        <pc:sldLayoutChg chg="modSp">
          <pc:chgData name="Steger, Stephanie" userId="61696e4b-33d3-431b-af0e-765b376cca5b" providerId="ADAL" clId="{4C4E194D-723E-4EDA-9AB5-04751995519A}" dt="2020-11-11T02:03:47.576" v="0"/>
          <pc:sldLayoutMkLst>
            <pc:docMk/>
            <pc:sldMasterMk cId="875843828" sldId="2147483789"/>
            <pc:sldLayoutMk cId="3997717050" sldId="2147483790"/>
          </pc:sldLayoutMkLst>
          <pc:spChg chg="mod">
            <ac:chgData name="Steger, Stephanie" userId="61696e4b-33d3-431b-af0e-765b376cca5b" providerId="ADAL" clId="{4C4E194D-723E-4EDA-9AB5-04751995519A}" dt="2020-11-11T02:03:47.576" v="0"/>
            <ac:spMkLst>
              <pc:docMk/>
              <pc:sldMasterMk cId="875843828" sldId="2147483789"/>
              <pc:sldLayoutMk cId="3997717050" sldId="2147483790"/>
              <ac:spMk id="2" creationId="{00000000-0000-0000-0000-000000000000}"/>
            </ac:spMkLst>
          </pc:spChg>
          <pc:spChg chg="mod">
            <ac:chgData name="Steger, Stephanie" userId="61696e4b-33d3-431b-af0e-765b376cca5b" providerId="ADAL" clId="{4C4E194D-723E-4EDA-9AB5-04751995519A}" dt="2020-11-11T02:03:47.576" v="0"/>
            <ac:spMkLst>
              <pc:docMk/>
              <pc:sldMasterMk cId="875843828" sldId="2147483789"/>
              <pc:sldLayoutMk cId="3997717050" sldId="2147483790"/>
              <ac:spMk id="3"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875843828" sldId="2147483789"/>
            <pc:sldLayoutMk cId="1341391500" sldId="2147483792"/>
          </pc:sldLayoutMkLst>
          <pc:spChg chg="mod">
            <ac:chgData name="Steger, Stephanie" userId="61696e4b-33d3-431b-af0e-765b376cca5b" providerId="ADAL" clId="{4C4E194D-723E-4EDA-9AB5-04751995519A}" dt="2020-11-11T02:03:47.576" v="0"/>
            <ac:spMkLst>
              <pc:docMk/>
              <pc:sldMasterMk cId="875843828" sldId="2147483789"/>
              <pc:sldLayoutMk cId="1341391500" sldId="2147483792"/>
              <ac:spMk id="2" creationId="{00000000-0000-0000-0000-000000000000}"/>
            </ac:spMkLst>
          </pc:spChg>
          <pc:spChg chg="mod">
            <ac:chgData name="Steger, Stephanie" userId="61696e4b-33d3-431b-af0e-765b376cca5b" providerId="ADAL" clId="{4C4E194D-723E-4EDA-9AB5-04751995519A}" dt="2020-11-11T02:03:47.576" v="0"/>
            <ac:spMkLst>
              <pc:docMk/>
              <pc:sldMasterMk cId="875843828" sldId="2147483789"/>
              <pc:sldLayoutMk cId="1341391500" sldId="2147483792"/>
              <ac:spMk id="3"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875843828" sldId="2147483789"/>
            <pc:sldLayoutMk cId="3344674626" sldId="2147483793"/>
          </pc:sldLayoutMkLst>
          <pc:spChg chg="mod">
            <ac:chgData name="Steger, Stephanie" userId="61696e4b-33d3-431b-af0e-765b376cca5b" providerId="ADAL" clId="{4C4E194D-723E-4EDA-9AB5-04751995519A}" dt="2020-11-11T02:03:47.576" v="0"/>
            <ac:spMkLst>
              <pc:docMk/>
              <pc:sldMasterMk cId="875843828" sldId="2147483789"/>
              <pc:sldLayoutMk cId="3344674626" sldId="2147483793"/>
              <ac:spMk id="3" creationId="{00000000-0000-0000-0000-000000000000}"/>
            </ac:spMkLst>
          </pc:spChg>
          <pc:spChg chg="mod">
            <ac:chgData name="Steger, Stephanie" userId="61696e4b-33d3-431b-af0e-765b376cca5b" providerId="ADAL" clId="{4C4E194D-723E-4EDA-9AB5-04751995519A}" dt="2020-11-11T02:03:47.576" v="0"/>
            <ac:spMkLst>
              <pc:docMk/>
              <pc:sldMasterMk cId="875843828" sldId="2147483789"/>
              <pc:sldLayoutMk cId="3344674626" sldId="2147483793"/>
              <ac:spMk id="4"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875843828" sldId="2147483789"/>
            <pc:sldLayoutMk cId="385921816" sldId="2147483794"/>
          </pc:sldLayoutMkLst>
          <pc:spChg chg="mod">
            <ac:chgData name="Steger, Stephanie" userId="61696e4b-33d3-431b-af0e-765b376cca5b" providerId="ADAL" clId="{4C4E194D-723E-4EDA-9AB5-04751995519A}" dt="2020-11-11T02:03:47.576" v="0"/>
            <ac:spMkLst>
              <pc:docMk/>
              <pc:sldMasterMk cId="875843828" sldId="2147483789"/>
              <pc:sldLayoutMk cId="385921816" sldId="2147483794"/>
              <ac:spMk id="3" creationId="{00000000-0000-0000-0000-000000000000}"/>
            </ac:spMkLst>
          </pc:spChg>
          <pc:spChg chg="mod">
            <ac:chgData name="Steger, Stephanie" userId="61696e4b-33d3-431b-af0e-765b376cca5b" providerId="ADAL" clId="{4C4E194D-723E-4EDA-9AB5-04751995519A}" dt="2020-11-11T02:03:47.576" v="0"/>
            <ac:spMkLst>
              <pc:docMk/>
              <pc:sldMasterMk cId="875843828" sldId="2147483789"/>
              <pc:sldLayoutMk cId="385921816" sldId="2147483794"/>
              <ac:spMk id="4" creationId="{00000000-0000-0000-0000-000000000000}"/>
            </ac:spMkLst>
          </pc:spChg>
          <pc:spChg chg="mod">
            <ac:chgData name="Steger, Stephanie" userId="61696e4b-33d3-431b-af0e-765b376cca5b" providerId="ADAL" clId="{4C4E194D-723E-4EDA-9AB5-04751995519A}" dt="2020-11-11T02:03:47.576" v="0"/>
            <ac:spMkLst>
              <pc:docMk/>
              <pc:sldMasterMk cId="875843828" sldId="2147483789"/>
              <pc:sldLayoutMk cId="385921816" sldId="2147483794"/>
              <ac:spMk id="5" creationId="{00000000-0000-0000-0000-000000000000}"/>
            </ac:spMkLst>
          </pc:spChg>
          <pc:spChg chg="mod">
            <ac:chgData name="Steger, Stephanie" userId="61696e4b-33d3-431b-af0e-765b376cca5b" providerId="ADAL" clId="{4C4E194D-723E-4EDA-9AB5-04751995519A}" dt="2020-11-11T02:03:47.576" v="0"/>
            <ac:spMkLst>
              <pc:docMk/>
              <pc:sldMasterMk cId="875843828" sldId="2147483789"/>
              <pc:sldLayoutMk cId="385921816" sldId="2147483794"/>
              <ac:spMk id="6"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875843828" sldId="2147483789"/>
            <pc:sldLayoutMk cId="2940252626" sldId="2147483797"/>
          </pc:sldLayoutMkLst>
          <pc:spChg chg="mod">
            <ac:chgData name="Steger, Stephanie" userId="61696e4b-33d3-431b-af0e-765b376cca5b" providerId="ADAL" clId="{4C4E194D-723E-4EDA-9AB5-04751995519A}" dt="2020-11-11T02:03:47.576" v="0"/>
            <ac:spMkLst>
              <pc:docMk/>
              <pc:sldMasterMk cId="875843828" sldId="2147483789"/>
              <pc:sldLayoutMk cId="2940252626" sldId="2147483797"/>
              <ac:spMk id="2" creationId="{00000000-0000-0000-0000-000000000000}"/>
            </ac:spMkLst>
          </pc:spChg>
          <pc:spChg chg="mod">
            <ac:chgData name="Steger, Stephanie" userId="61696e4b-33d3-431b-af0e-765b376cca5b" providerId="ADAL" clId="{4C4E194D-723E-4EDA-9AB5-04751995519A}" dt="2020-11-11T02:03:47.576" v="0"/>
            <ac:spMkLst>
              <pc:docMk/>
              <pc:sldMasterMk cId="875843828" sldId="2147483789"/>
              <pc:sldLayoutMk cId="2940252626" sldId="2147483797"/>
              <ac:spMk id="3" creationId="{00000000-0000-0000-0000-000000000000}"/>
            </ac:spMkLst>
          </pc:spChg>
          <pc:spChg chg="mod">
            <ac:chgData name="Steger, Stephanie" userId="61696e4b-33d3-431b-af0e-765b376cca5b" providerId="ADAL" clId="{4C4E194D-723E-4EDA-9AB5-04751995519A}" dt="2020-11-11T02:03:47.576" v="0"/>
            <ac:spMkLst>
              <pc:docMk/>
              <pc:sldMasterMk cId="875843828" sldId="2147483789"/>
              <pc:sldLayoutMk cId="2940252626" sldId="2147483797"/>
              <ac:spMk id="4"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875843828" sldId="2147483789"/>
            <pc:sldLayoutMk cId="1599671136" sldId="2147483798"/>
          </pc:sldLayoutMkLst>
          <pc:spChg chg="mod">
            <ac:chgData name="Steger, Stephanie" userId="61696e4b-33d3-431b-af0e-765b376cca5b" providerId="ADAL" clId="{4C4E194D-723E-4EDA-9AB5-04751995519A}" dt="2020-11-11T02:03:47.576" v="0"/>
            <ac:spMkLst>
              <pc:docMk/>
              <pc:sldMasterMk cId="875843828" sldId="2147483789"/>
              <pc:sldLayoutMk cId="1599671136" sldId="2147483798"/>
              <ac:spMk id="2" creationId="{00000000-0000-0000-0000-000000000000}"/>
            </ac:spMkLst>
          </pc:spChg>
          <pc:spChg chg="mod">
            <ac:chgData name="Steger, Stephanie" userId="61696e4b-33d3-431b-af0e-765b376cca5b" providerId="ADAL" clId="{4C4E194D-723E-4EDA-9AB5-04751995519A}" dt="2020-11-11T02:03:47.576" v="0"/>
            <ac:spMkLst>
              <pc:docMk/>
              <pc:sldMasterMk cId="875843828" sldId="2147483789"/>
              <pc:sldLayoutMk cId="1599671136" sldId="2147483798"/>
              <ac:spMk id="3" creationId="{00000000-0000-0000-0000-000000000000}"/>
            </ac:spMkLst>
          </pc:spChg>
          <pc:spChg chg="mod">
            <ac:chgData name="Steger, Stephanie" userId="61696e4b-33d3-431b-af0e-765b376cca5b" providerId="ADAL" clId="{4C4E194D-723E-4EDA-9AB5-04751995519A}" dt="2020-11-11T02:03:47.576" v="0"/>
            <ac:spMkLst>
              <pc:docMk/>
              <pc:sldMasterMk cId="875843828" sldId="2147483789"/>
              <pc:sldLayoutMk cId="1599671136" sldId="2147483798"/>
              <ac:spMk id="4" creationId="{00000000-0000-0000-0000-000000000000}"/>
            </ac:spMkLst>
          </pc:spChg>
        </pc:sldLayoutChg>
        <pc:sldLayoutChg chg="modSp">
          <pc:chgData name="Steger, Stephanie" userId="61696e4b-33d3-431b-af0e-765b376cca5b" providerId="ADAL" clId="{4C4E194D-723E-4EDA-9AB5-04751995519A}" dt="2020-11-11T02:03:47.576" v="0"/>
          <pc:sldLayoutMkLst>
            <pc:docMk/>
            <pc:sldMasterMk cId="875843828" sldId="2147483789"/>
            <pc:sldLayoutMk cId="4254590845" sldId="2147483800"/>
          </pc:sldLayoutMkLst>
          <pc:spChg chg="mod">
            <ac:chgData name="Steger, Stephanie" userId="61696e4b-33d3-431b-af0e-765b376cca5b" providerId="ADAL" clId="{4C4E194D-723E-4EDA-9AB5-04751995519A}" dt="2020-11-11T02:03:47.576" v="0"/>
            <ac:spMkLst>
              <pc:docMk/>
              <pc:sldMasterMk cId="875843828" sldId="2147483789"/>
              <pc:sldLayoutMk cId="4254590845" sldId="2147483800"/>
              <ac:spMk id="2" creationId="{00000000-0000-0000-0000-000000000000}"/>
            </ac:spMkLst>
          </pc:spChg>
          <pc:spChg chg="mod">
            <ac:chgData name="Steger, Stephanie" userId="61696e4b-33d3-431b-af0e-765b376cca5b" providerId="ADAL" clId="{4C4E194D-723E-4EDA-9AB5-04751995519A}" dt="2020-11-11T02:03:47.576" v="0"/>
            <ac:spMkLst>
              <pc:docMk/>
              <pc:sldMasterMk cId="875843828" sldId="2147483789"/>
              <pc:sldLayoutMk cId="4254590845" sldId="2147483800"/>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181DD68-3223-4CA8-A396-97D07858D200}" type="datetimeFigureOut">
              <a:rPr lang="en-US" smtClean="0"/>
              <a:pPr/>
              <a:t>11/10/2020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49B977E-4A62-434C-9D42-602E5C5724B0}" type="slidenum">
              <a:rPr lang="en-US" smtClean="0"/>
              <a:pPr/>
              <a:t>‹#›</a:t>
            </a:fld>
            <a:endParaRPr lang="en-US"/>
          </a:p>
        </p:txBody>
      </p:sp>
    </p:spTree>
    <p:extLst>
      <p:ext uri="{BB962C8B-B14F-4D97-AF65-F5344CB8AC3E}">
        <p14:creationId xmlns:p14="http://schemas.microsoft.com/office/powerpoint/2010/main" val="3035242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1356F65-8D12-4523-8B63-83E7F66BB6AB}" type="datetimeFigureOut">
              <a:rPr lang="en-US" smtClean="0"/>
              <a:pPr/>
              <a:t>11/10/2020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DB2049C-47A0-463A-8E9F-E4AE7214C22C}" type="slidenum">
              <a:rPr lang="en-US" smtClean="0"/>
              <a:pPr/>
              <a:t>‹#›</a:t>
            </a:fld>
            <a:endParaRPr lang="en-US"/>
          </a:p>
        </p:txBody>
      </p:sp>
    </p:spTree>
    <p:extLst>
      <p:ext uri="{BB962C8B-B14F-4D97-AF65-F5344CB8AC3E}">
        <p14:creationId xmlns:p14="http://schemas.microsoft.com/office/powerpoint/2010/main" val="1219781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B2049C-47A0-463A-8E9F-E4AE7214C22C}" type="slidenum">
              <a:rPr lang="en-US" smtClean="0"/>
              <a:pPr/>
              <a:t>1</a:t>
            </a:fld>
            <a:endParaRPr lang="en-US" dirty="0"/>
          </a:p>
        </p:txBody>
      </p:sp>
    </p:spTree>
    <p:extLst>
      <p:ext uri="{BB962C8B-B14F-4D97-AF65-F5344CB8AC3E}">
        <p14:creationId xmlns:p14="http://schemas.microsoft.com/office/powerpoint/2010/main" val="1574874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406400" y="696913"/>
            <a:ext cx="6197600" cy="3486150"/>
          </a:xfrm>
          <a:ln/>
        </p:spPr>
      </p:sp>
      <p:sp>
        <p:nvSpPr>
          <p:cNvPr id="113667" name="Notes Placeholder 2"/>
          <p:cNvSpPr>
            <a:spLocks noGrp="1"/>
          </p:cNvSpPr>
          <p:nvPr>
            <p:ph type="body" idx="1"/>
          </p:nvPr>
        </p:nvSpPr>
        <p:spPr>
          <a:noFill/>
          <a:ln/>
        </p:spPr>
        <p:txBody>
          <a:bodyPr/>
          <a:lstStyle/>
          <a:p>
            <a:pPr eaLnBrk="1" hangingPunct="1"/>
            <a:endParaRPr lang="en-US">
              <a:latin typeface="Arial" pitchFamily="34" charset="0"/>
            </a:endParaRPr>
          </a:p>
        </p:txBody>
      </p:sp>
      <p:sp>
        <p:nvSpPr>
          <p:cNvPr id="113668" name="Slide Number Placeholder 3"/>
          <p:cNvSpPr>
            <a:spLocks noGrp="1"/>
          </p:cNvSpPr>
          <p:nvPr>
            <p:ph type="sldNum" sz="quarter" idx="5"/>
          </p:nvPr>
        </p:nvSpPr>
        <p:spPr>
          <a:noFill/>
        </p:spPr>
        <p:txBody>
          <a:bodyPr/>
          <a:lstStyle/>
          <a:p>
            <a:pPr defTabSz="941236"/>
            <a:fld id="{DDD900E0-52CA-47E3-9B85-26154B7AB032}" type="slidenum">
              <a:rPr lang="en-US">
                <a:solidFill>
                  <a:prstClr val="black"/>
                </a:solidFill>
              </a:rPr>
              <a:pPr defTabSz="941236"/>
              <a:t>16</a:t>
            </a:fld>
            <a:endParaRPr lang="en-US">
              <a:solidFill>
                <a:prstClr val="black"/>
              </a:solidFill>
            </a:endParaRPr>
          </a:p>
        </p:txBody>
      </p:sp>
    </p:spTree>
    <p:extLst>
      <p:ext uri="{BB962C8B-B14F-4D97-AF65-F5344CB8AC3E}">
        <p14:creationId xmlns:p14="http://schemas.microsoft.com/office/powerpoint/2010/main" val="1350561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indent="474739"/>
            <a:r>
              <a:rPr lang="en-US" dirty="0">
                <a:latin typeface="Times New Roman"/>
                <a:ea typeface="MS Mincho"/>
                <a:cs typeface="Times New Roman"/>
              </a:rPr>
              <a:t>Eleven studies measured delirium </a:t>
            </a:r>
            <a:r>
              <a:rPr lang="en-US" b="1" dirty="0">
                <a:latin typeface="Times New Roman"/>
                <a:ea typeface="MS Mincho"/>
                <a:cs typeface="Times New Roman"/>
              </a:rPr>
              <a:t>(Table 2)</a:t>
            </a:r>
            <a:r>
              <a:rPr lang="en-US" dirty="0">
                <a:latin typeface="Times New Roman"/>
                <a:ea typeface="MS Mincho"/>
                <a:cs typeface="Times New Roman"/>
              </a:rPr>
              <a:t>. Overall, meta-analysis involving 3751 patients showed that odds of delirium were 53% lower in the intervention group compared with controls (OR 0.47, 95% CI 0.38-0.58) </a:t>
            </a:r>
            <a:r>
              <a:rPr lang="en-US" b="1" dirty="0">
                <a:latin typeface="Times New Roman"/>
                <a:ea typeface="MS Mincho"/>
                <a:cs typeface="Times New Roman"/>
              </a:rPr>
              <a:t>(Figure 2)</a:t>
            </a:r>
            <a:r>
              <a:rPr lang="en-US" dirty="0">
                <a:latin typeface="Times New Roman"/>
                <a:ea typeface="MS Mincho"/>
                <a:cs typeface="Times New Roman"/>
              </a:rPr>
              <a:t>. The NNT in the combined sample was 14.3 (95% CI 11.1-20.0) </a:t>
            </a:r>
            <a:r>
              <a:rPr lang="en-US" b="1" dirty="0">
                <a:latin typeface="Times New Roman"/>
                <a:ea typeface="MS Mincho"/>
                <a:cs typeface="Times New Roman"/>
              </a:rPr>
              <a:t>(Figure 2). </a:t>
            </a:r>
            <a:endParaRPr lang="en-US" dirty="0">
              <a:latin typeface="Cambria"/>
              <a:ea typeface="MS Mincho"/>
              <a:cs typeface="Times New Roman"/>
            </a:endParaRPr>
          </a:p>
          <a:p>
            <a:pPr indent="474739"/>
            <a:r>
              <a:rPr lang="en-US" dirty="0">
                <a:latin typeface="Times New Roman"/>
                <a:ea typeface="MS Mincho"/>
                <a:cs typeface="Times New Roman"/>
              </a:rPr>
              <a:t>Stratified by study type, multi-component non-pharmacologic interventions lowered odds of delirium by 44% (RR 0.56, 95% CI 0.42-0.76) among 977 intervention patients included in four RMTs and by 63% (OR 0.37, 95% CI 0.27-0.53) among 752 intervention patients included in seven non-RMTs </a:t>
            </a:r>
            <a:r>
              <a:rPr lang="en-US" b="1" dirty="0">
                <a:latin typeface="Times New Roman"/>
                <a:ea typeface="MS Mincho"/>
                <a:cs typeface="Times New Roman"/>
              </a:rPr>
              <a:t>(Appendix Figure 1)</a:t>
            </a:r>
            <a:r>
              <a:rPr lang="en-US" dirty="0">
                <a:latin typeface="Times New Roman"/>
                <a:ea typeface="MS Mincho"/>
                <a:cs typeface="Times New Roman"/>
              </a:rPr>
              <a:t>. The NNT was 20.0 patients (95% CI 12.5-33.3) among RMTs and 11.1 patients (95% CI 8.3-16.7) among non-RMTs  </a:t>
            </a:r>
            <a:r>
              <a:rPr lang="en-US" b="1" dirty="0">
                <a:latin typeface="Times New Roman"/>
                <a:ea typeface="MS Mincho"/>
                <a:cs typeface="Times New Roman"/>
              </a:rPr>
              <a:t>(Appendix Figure 1)</a:t>
            </a:r>
            <a:r>
              <a:rPr lang="en-US" dirty="0">
                <a:latin typeface="Times New Roman"/>
                <a:ea typeface="MS Mincho"/>
                <a:cs typeface="Times New Roman"/>
              </a:rPr>
              <a:t>.</a:t>
            </a:r>
            <a:endParaRPr lang="en-US" dirty="0">
              <a:latin typeface="Cambria"/>
              <a:ea typeface="MS Mincho"/>
              <a:cs typeface="Times New Roman"/>
            </a:endParaRPr>
          </a:p>
          <a:p>
            <a:endParaRPr lang="en-US" dirty="0"/>
          </a:p>
          <a:p>
            <a:endParaRPr lang="en-US" dirty="0"/>
          </a:p>
        </p:txBody>
      </p:sp>
      <p:sp>
        <p:nvSpPr>
          <p:cNvPr id="4" name="Slide Number Placeholder 3"/>
          <p:cNvSpPr>
            <a:spLocks noGrp="1"/>
          </p:cNvSpPr>
          <p:nvPr>
            <p:ph type="sldNum" sz="quarter" idx="10"/>
          </p:nvPr>
        </p:nvSpPr>
        <p:spPr/>
        <p:txBody>
          <a:bodyPr/>
          <a:lstStyle/>
          <a:p>
            <a:fld id="{4FFC111B-0E9B-47F0-8575-A86858FBFCA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287540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Four studies examined the number of falls per patient-days </a:t>
            </a:r>
            <a:r>
              <a:rPr lang="en-US" b="1" dirty="0"/>
              <a:t>(Table 2)</a:t>
            </a:r>
            <a:r>
              <a:rPr lang="en-US" dirty="0"/>
              <a:t>. Combined, meta-analysis involving 1038 patients showed that odds of falling were 62% lower among intervention subjects (OR 0.38, 95% CI 0.25-0.60) </a:t>
            </a:r>
            <a:r>
              <a:rPr lang="en-US" b="1" dirty="0"/>
              <a:t>(Figure 2)</a:t>
            </a:r>
            <a:r>
              <a:rPr lang="en-US" dirty="0"/>
              <a:t>. This represents the equivalent of 4.26 falls prevented per 1000 patient-days or 2.79 falls per 1000 patient-days among intervention subjects compared to 7.05 falls per 1000 patient-days among controls. </a:t>
            </a:r>
          </a:p>
          <a:p>
            <a:r>
              <a:rPr lang="en-US" dirty="0"/>
              <a:t>Stratified by study type, multi-component non-pharmacologic interventions lowered odds of falling significantly among 245 intervention patients included in two RMT studies (OR 0.36, 95% CI 0.22-0.61) </a:t>
            </a:r>
            <a:r>
              <a:rPr lang="en-US" b="1" dirty="0"/>
              <a:t>(Appendix Figure 2)</a:t>
            </a:r>
            <a:r>
              <a:rPr lang="en-US" dirty="0"/>
              <a:t>. This represents 8.53 falls prevented per 1000 patient-days or 4.34 falls per 1000 patient days among intervention subjects compared to 12.87 falls per 1000 patient days among controls. The odds of falling trended lower among 274 intervention patients included in two non-RMT studies (OR 0.46, 95% CI 0.19-1.10) </a:t>
            </a:r>
            <a:r>
              <a:rPr lang="en-US" b="1" dirty="0"/>
              <a:t>(Appendix Figure 2</a:t>
            </a:r>
            <a:r>
              <a:rPr lang="en-US" dirty="0"/>
              <a:t>). This represents the equivalent of 2.34 falls prevented per 1000 patient-days, or 1.35 falls per 1000 patient days among intervention subjects compared to 3.69 falls per 1000 patient days among controls. </a:t>
            </a:r>
          </a:p>
          <a:p>
            <a:endParaRPr lang="en-US" dirty="0"/>
          </a:p>
        </p:txBody>
      </p:sp>
      <p:sp>
        <p:nvSpPr>
          <p:cNvPr id="4" name="Slide Number Placeholder 3"/>
          <p:cNvSpPr>
            <a:spLocks noGrp="1"/>
          </p:cNvSpPr>
          <p:nvPr>
            <p:ph type="sldNum" sz="quarter" idx="10"/>
          </p:nvPr>
        </p:nvSpPr>
        <p:spPr/>
        <p:txBody>
          <a:bodyPr/>
          <a:lstStyle/>
          <a:p>
            <a:fld id="{4FFC111B-0E9B-47F0-8575-A86858FBFCA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3549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2049C-47A0-463A-8E9F-E4AE7214C22C}" type="slidenum">
              <a:rPr lang="en-US" smtClean="0"/>
              <a:pPr/>
              <a:t>19</a:t>
            </a:fld>
            <a:endParaRPr lang="en-US"/>
          </a:p>
        </p:txBody>
      </p:sp>
    </p:spTree>
    <p:extLst>
      <p:ext uri="{BB962C8B-B14F-4D97-AF65-F5344CB8AC3E}">
        <p14:creationId xmlns:p14="http://schemas.microsoft.com/office/powerpoint/2010/main" val="76278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B2049C-47A0-463A-8E9F-E4AE7214C22C}" type="slidenum">
              <a:rPr lang="en-US" smtClean="0"/>
              <a:pPr/>
              <a:t>20</a:t>
            </a:fld>
            <a:endParaRPr lang="en-US"/>
          </a:p>
        </p:txBody>
      </p:sp>
    </p:spTree>
    <p:extLst>
      <p:ext uri="{BB962C8B-B14F-4D97-AF65-F5344CB8AC3E}">
        <p14:creationId xmlns:p14="http://schemas.microsoft.com/office/powerpoint/2010/main" val="4001108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B2049C-47A0-463A-8E9F-E4AE7214C22C}" type="slidenum">
              <a:rPr lang="en-US" smtClean="0"/>
              <a:pPr/>
              <a:t>23</a:t>
            </a:fld>
            <a:endParaRPr lang="en-US"/>
          </a:p>
        </p:txBody>
      </p:sp>
    </p:spTree>
    <p:extLst>
      <p:ext uri="{BB962C8B-B14F-4D97-AF65-F5344CB8AC3E}">
        <p14:creationId xmlns:p14="http://schemas.microsoft.com/office/powerpoint/2010/main" val="3312949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B2049C-47A0-463A-8E9F-E4AE7214C22C}" type="slidenum">
              <a:rPr lang="en-US" smtClean="0"/>
              <a:pPr/>
              <a:t>24</a:t>
            </a:fld>
            <a:endParaRPr lang="en-US"/>
          </a:p>
        </p:txBody>
      </p:sp>
    </p:spTree>
    <p:extLst>
      <p:ext uri="{BB962C8B-B14F-4D97-AF65-F5344CB8AC3E}">
        <p14:creationId xmlns:p14="http://schemas.microsoft.com/office/powerpoint/2010/main" val="741776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406400" y="696913"/>
            <a:ext cx="6197600" cy="3486150"/>
          </a:xfrm>
          <a:ln/>
        </p:spPr>
      </p:sp>
      <p:sp>
        <p:nvSpPr>
          <p:cNvPr id="122883" name="Notes Placeholder 2"/>
          <p:cNvSpPr>
            <a:spLocks noGrp="1"/>
          </p:cNvSpPr>
          <p:nvPr>
            <p:ph type="body" idx="1"/>
          </p:nvPr>
        </p:nvSpPr>
        <p:spPr>
          <a:noFill/>
          <a:ln/>
        </p:spPr>
        <p:txBody>
          <a:bodyPr/>
          <a:lstStyle/>
          <a:p>
            <a:endParaRPr lang="en-US" dirty="0">
              <a:latin typeface="Arial" pitchFamily="34" charset="0"/>
            </a:endParaRPr>
          </a:p>
        </p:txBody>
      </p:sp>
      <p:sp>
        <p:nvSpPr>
          <p:cNvPr id="122884" name="Slide Number Placeholder 3"/>
          <p:cNvSpPr txBox="1">
            <a:spLocks noGrp="1"/>
          </p:cNvSpPr>
          <p:nvPr/>
        </p:nvSpPr>
        <p:spPr bwMode="auto">
          <a:xfrm>
            <a:off x="4027010" y="8990718"/>
            <a:ext cx="3080736" cy="471919"/>
          </a:xfrm>
          <a:prstGeom prst="rect">
            <a:avLst/>
          </a:prstGeom>
          <a:noFill/>
          <a:ln w="9525">
            <a:noFill/>
            <a:miter lim="800000"/>
            <a:headEnd/>
            <a:tailEnd/>
          </a:ln>
        </p:spPr>
        <p:txBody>
          <a:bodyPr lIns="93982" tIns="46991" rIns="93982" bIns="46991" anchor="b"/>
          <a:lstStyle/>
          <a:p>
            <a:pPr algn="r" defTabSz="938742" fontAlgn="base">
              <a:spcBef>
                <a:spcPct val="0"/>
              </a:spcBef>
              <a:spcAft>
                <a:spcPct val="0"/>
              </a:spcAft>
            </a:pPr>
            <a:fld id="{8D127145-1B66-4265-9F9A-3B861DDDD110}" type="slidenum">
              <a:rPr lang="en-US" sz="1200">
                <a:solidFill>
                  <a:prstClr val="black"/>
                </a:solidFill>
                <a:latin typeface="Arial" pitchFamily="34" charset="0"/>
              </a:rPr>
              <a:pPr algn="r" defTabSz="938742" fontAlgn="base">
                <a:spcBef>
                  <a:spcPct val="0"/>
                </a:spcBef>
                <a:spcAft>
                  <a:spcPct val="0"/>
                </a:spcAft>
              </a:pPr>
              <a:t>4</a:t>
            </a:fld>
            <a:endParaRPr lang="en-US" sz="1200">
              <a:solidFill>
                <a:prstClr val="black"/>
              </a:solidFill>
              <a:latin typeface="Arial" pitchFamily="34" charset="0"/>
            </a:endParaRPr>
          </a:p>
        </p:txBody>
      </p:sp>
    </p:spTree>
    <p:extLst>
      <p:ext uri="{BB962C8B-B14F-4D97-AF65-F5344CB8AC3E}">
        <p14:creationId xmlns:p14="http://schemas.microsoft.com/office/powerpoint/2010/main" val="163412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406400" y="696913"/>
            <a:ext cx="6197600" cy="3486150"/>
          </a:xfrm>
          <a:ln/>
        </p:spPr>
      </p:sp>
      <p:sp>
        <p:nvSpPr>
          <p:cNvPr id="123907" name="Notes Placeholder 2"/>
          <p:cNvSpPr>
            <a:spLocks noGrp="1"/>
          </p:cNvSpPr>
          <p:nvPr>
            <p:ph type="body" idx="1"/>
          </p:nvPr>
        </p:nvSpPr>
        <p:spPr>
          <a:noFill/>
          <a:ln/>
        </p:spPr>
        <p:txBody>
          <a:bodyPr/>
          <a:lstStyle/>
          <a:p>
            <a:pPr eaLnBrk="1" hangingPunct="1"/>
            <a:endParaRPr lang="en-US">
              <a:latin typeface="Arial" pitchFamily="34" charset="0"/>
            </a:endParaRPr>
          </a:p>
        </p:txBody>
      </p:sp>
      <p:sp>
        <p:nvSpPr>
          <p:cNvPr id="123908" name="Slide Number Placeholder 3"/>
          <p:cNvSpPr txBox="1">
            <a:spLocks noGrp="1"/>
          </p:cNvSpPr>
          <p:nvPr/>
        </p:nvSpPr>
        <p:spPr bwMode="auto">
          <a:xfrm>
            <a:off x="3970938" y="8831263"/>
            <a:ext cx="3037840" cy="463550"/>
          </a:xfrm>
          <a:prstGeom prst="rect">
            <a:avLst/>
          </a:prstGeom>
          <a:noFill/>
          <a:ln w="9525">
            <a:noFill/>
            <a:miter lim="800000"/>
            <a:headEnd/>
            <a:tailEnd/>
          </a:ln>
        </p:spPr>
        <p:txBody>
          <a:bodyPr lIns="92475" tIns="46237" rIns="92475" bIns="46237" anchor="b"/>
          <a:lstStyle/>
          <a:p>
            <a:pPr algn="r" defTabSz="923686" fontAlgn="base">
              <a:spcBef>
                <a:spcPct val="0"/>
              </a:spcBef>
              <a:spcAft>
                <a:spcPct val="0"/>
              </a:spcAft>
            </a:pPr>
            <a:fld id="{3FC9AF75-BAC8-44F9-8B3D-6EF38032F40E}" type="slidenum">
              <a:rPr lang="en-US" sz="1200">
                <a:solidFill>
                  <a:prstClr val="black"/>
                </a:solidFill>
                <a:latin typeface="Arial" pitchFamily="34" charset="0"/>
              </a:rPr>
              <a:pPr algn="r" defTabSz="923686" fontAlgn="base">
                <a:spcBef>
                  <a:spcPct val="0"/>
                </a:spcBef>
                <a:spcAft>
                  <a:spcPct val="0"/>
                </a:spcAft>
              </a:pPr>
              <a:t>5</a:t>
            </a:fld>
            <a:endParaRPr lang="en-US" sz="1200">
              <a:solidFill>
                <a:prstClr val="black"/>
              </a:solidFill>
              <a:latin typeface="Arial" pitchFamily="34" charset="0"/>
            </a:endParaRPr>
          </a:p>
        </p:txBody>
      </p:sp>
    </p:spTree>
    <p:extLst>
      <p:ext uri="{BB962C8B-B14F-4D97-AF65-F5344CB8AC3E}">
        <p14:creationId xmlns:p14="http://schemas.microsoft.com/office/powerpoint/2010/main" val="81822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406400" y="696913"/>
            <a:ext cx="6197600" cy="3486150"/>
          </a:xfrm>
          <a:ln/>
        </p:spPr>
      </p:sp>
      <p:sp>
        <p:nvSpPr>
          <p:cNvPr id="124931" name="Notes Placeholder 2"/>
          <p:cNvSpPr>
            <a:spLocks noGrp="1"/>
          </p:cNvSpPr>
          <p:nvPr>
            <p:ph type="body" idx="1"/>
          </p:nvPr>
        </p:nvSpPr>
        <p:spPr>
          <a:noFill/>
          <a:ln/>
        </p:spPr>
        <p:txBody>
          <a:bodyPr/>
          <a:lstStyle/>
          <a:p>
            <a:endParaRPr lang="en-US">
              <a:latin typeface="Arial" pitchFamily="34" charset="0"/>
            </a:endParaRPr>
          </a:p>
        </p:txBody>
      </p:sp>
      <p:sp>
        <p:nvSpPr>
          <p:cNvPr id="124932" name="Slide Number Placeholder 3"/>
          <p:cNvSpPr txBox="1">
            <a:spLocks noGrp="1"/>
          </p:cNvSpPr>
          <p:nvPr/>
        </p:nvSpPr>
        <p:spPr bwMode="auto">
          <a:xfrm>
            <a:off x="3970938" y="8831263"/>
            <a:ext cx="3037840" cy="463550"/>
          </a:xfrm>
          <a:prstGeom prst="rect">
            <a:avLst/>
          </a:prstGeom>
          <a:noFill/>
          <a:ln w="9525">
            <a:noFill/>
            <a:miter lim="800000"/>
            <a:headEnd/>
            <a:tailEnd/>
          </a:ln>
        </p:spPr>
        <p:txBody>
          <a:bodyPr lIns="92475" tIns="46237" rIns="92475" bIns="46237" anchor="b"/>
          <a:lstStyle/>
          <a:p>
            <a:pPr algn="r" defTabSz="923686" fontAlgn="base">
              <a:spcBef>
                <a:spcPct val="0"/>
              </a:spcBef>
              <a:spcAft>
                <a:spcPct val="0"/>
              </a:spcAft>
            </a:pPr>
            <a:fld id="{D51281B7-1AB6-4126-9C26-16A246DC8200}" type="slidenum">
              <a:rPr lang="en-US" sz="1200">
                <a:solidFill>
                  <a:prstClr val="black"/>
                </a:solidFill>
                <a:latin typeface="Arial" pitchFamily="34" charset="0"/>
              </a:rPr>
              <a:pPr algn="r" defTabSz="923686" fontAlgn="base">
                <a:spcBef>
                  <a:spcPct val="0"/>
                </a:spcBef>
                <a:spcAft>
                  <a:spcPct val="0"/>
                </a:spcAft>
              </a:pPr>
              <a:t>6</a:t>
            </a:fld>
            <a:endParaRPr lang="en-US" sz="1200">
              <a:solidFill>
                <a:prstClr val="black"/>
              </a:solidFill>
              <a:latin typeface="Arial" pitchFamily="34" charset="0"/>
            </a:endParaRPr>
          </a:p>
        </p:txBody>
      </p:sp>
    </p:spTree>
    <p:extLst>
      <p:ext uri="{BB962C8B-B14F-4D97-AF65-F5344CB8AC3E}">
        <p14:creationId xmlns:p14="http://schemas.microsoft.com/office/powerpoint/2010/main" val="1709610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2049C-47A0-463A-8E9F-E4AE7214C22C}" type="slidenum">
              <a:rPr lang="en-US" smtClean="0"/>
              <a:pPr/>
              <a:t>7</a:t>
            </a:fld>
            <a:endParaRPr lang="en-US"/>
          </a:p>
        </p:txBody>
      </p:sp>
    </p:spTree>
    <p:extLst>
      <p:ext uri="{BB962C8B-B14F-4D97-AF65-F5344CB8AC3E}">
        <p14:creationId xmlns:p14="http://schemas.microsoft.com/office/powerpoint/2010/main" val="412228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406400" y="696913"/>
            <a:ext cx="6197600" cy="3486150"/>
          </a:xfrm>
          <a:ln/>
        </p:spPr>
      </p:sp>
      <p:sp>
        <p:nvSpPr>
          <p:cNvPr id="126979" name="Notes Placeholder 2"/>
          <p:cNvSpPr>
            <a:spLocks noGrp="1"/>
          </p:cNvSpPr>
          <p:nvPr>
            <p:ph type="body" idx="1"/>
          </p:nvPr>
        </p:nvSpPr>
        <p:spPr>
          <a:noFill/>
          <a:ln/>
        </p:spPr>
        <p:txBody>
          <a:bodyPr/>
          <a:lstStyle/>
          <a:p>
            <a:pPr eaLnBrk="1" hangingPunct="1"/>
            <a:endParaRPr lang="en-US">
              <a:latin typeface="Arial" pitchFamily="34" charset="0"/>
            </a:endParaRPr>
          </a:p>
        </p:txBody>
      </p:sp>
      <p:sp>
        <p:nvSpPr>
          <p:cNvPr id="126980" name="Slide Number Placeholder 3"/>
          <p:cNvSpPr txBox="1">
            <a:spLocks noGrp="1"/>
          </p:cNvSpPr>
          <p:nvPr/>
        </p:nvSpPr>
        <p:spPr bwMode="auto">
          <a:xfrm>
            <a:off x="3970938" y="8831263"/>
            <a:ext cx="3037840" cy="463550"/>
          </a:xfrm>
          <a:prstGeom prst="rect">
            <a:avLst/>
          </a:prstGeom>
          <a:noFill/>
          <a:ln w="9525">
            <a:noFill/>
            <a:miter lim="800000"/>
            <a:headEnd/>
            <a:tailEnd/>
          </a:ln>
        </p:spPr>
        <p:txBody>
          <a:bodyPr lIns="92475" tIns="46237" rIns="92475" bIns="46237" anchor="b"/>
          <a:lstStyle/>
          <a:p>
            <a:pPr algn="r" defTabSz="923686"/>
            <a:fld id="{1000374F-9D9C-45C7-A787-85F2DEDFE0A3}" type="slidenum">
              <a:rPr lang="en-US" sz="1200">
                <a:solidFill>
                  <a:prstClr val="black"/>
                </a:solidFill>
              </a:rPr>
              <a:pPr algn="r" defTabSz="923686"/>
              <a:t>8</a:t>
            </a:fld>
            <a:endParaRPr lang="en-US" sz="1200">
              <a:solidFill>
                <a:prstClr val="black"/>
              </a:solidFill>
            </a:endParaRPr>
          </a:p>
        </p:txBody>
      </p:sp>
    </p:spTree>
    <p:extLst>
      <p:ext uri="{BB962C8B-B14F-4D97-AF65-F5344CB8AC3E}">
        <p14:creationId xmlns:p14="http://schemas.microsoft.com/office/powerpoint/2010/main" val="1249929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E6412-A7D9-4861-BB23-EFAB06A339A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07138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406400" y="696913"/>
            <a:ext cx="6197600" cy="3486150"/>
          </a:xfrm>
          <a:ln/>
        </p:spPr>
      </p:sp>
      <p:sp>
        <p:nvSpPr>
          <p:cNvPr id="140291" name="Notes Placeholder 2"/>
          <p:cNvSpPr>
            <a:spLocks noGrp="1"/>
          </p:cNvSpPr>
          <p:nvPr>
            <p:ph type="body" idx="1"/>
          </p:nvPr>
        </p:nvSpPr>
        <p:spPr>
          <a:noFill/>
          <a:ln/>
        </p:spPr>
        <p:txBody>
          <a:bodyPr/>
          <a:lstStyle/>
          <a:p>
            <a:pPr eaLnBrk="1" hangingPunct="1"/>
            <a:endParaRPr lang="en-US">
              <a:latin typeface="Arial" pitchFamily="34" charset="0"/>
            </a:endParaRPr>
          </a:p>
        </p:txBody>
      </p:sp>
      <p:sp>
        <p:nvSpPr>
          <p:cNvPr id="140292" name="Slide Number Placeholder 3"/>
          <p:cNvSpPr>
            <a:spLocks noGrp="1"/>
          </p:cNvSpPr>
          <p:nvPr>
            <p:ph type="sldNum" sz="quarter" idx="5"/>
          </p:nvPr>
        </p:nvSpPr>
        <p:spPr>
          <a:noFill/>
        </p:spPr>
        <p:txBody>
          <a:bodyPr/>
          <a:lstStyle/>
          <a:p>
            <a:pPr defTabSz="941236"/>
            <a:fld id="{FFAB6B18-6EE1-4C99-9616-05EBCBBE76EF}" type="slidenum">
              <a:rPr lang="en-US" smtClean="0">
                <a:solidFill>
                  <a:prstClr val="black"/>
                </a:solidFill>
                <a:latin typeface="Arial" pitchFamily="34" charset="0"/>
              </a:rPr>
              <a:pPr defTabSz="941236"/>
              <a:t>11</a:t>
            </a:fld>
            <a:endParaRPr lang="en-US">
              <a:solidFill>
                <a:prstClr val="black"/>
              </a:solidFill>
              <a:latin typeface="Arial" pitchFamily="34" charset="0"/>
            </a:endParaRPr>
          </a:p>
        </p:txBody>
      </p:sp>
    </p:spTree>
    <p:extLst>
      <p:ext uri="{BB962C8B-B14F-4D97-AF65-F5344CB8AC3E}">
        <p14:creationId xmlns:p14="http://schemas.microsoft.com/office/powerpoint/2010/main" val="183980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xfrm>
            <a:off x="406400" y="696913"/>
            <a:ext cx="6197600" cy="3486150"/>
          </a:xfrm>
          <a:ln/>
        </p:spPr>
      </p:sp>
      <p:sp>
        <p:nvSpPr>
          <p:cNvPr id="142339" name="Notes Placeholder 2"/>
          <p:cNvSpPr>
            <a:spLocks noGrp="1"/>
          </p:cNvSpPr>
          <p:nvPr>
            <p:ph type="body" idx="1"/>
          </p:nvPr>
        </p:nvSpPr>
        <p:spPr>
          <a:noFill/>
          <a:ln/>
        </p:spPr>
        <p:txBody>
          <a:bodyPr/>
          <a:lstStyle/>
          <a:p>
            <a:endParaRPr lang="en-US">
              <a:latin typeface="Arial" pitchFamily="34" charset="0"/>
            </a:endParaRPr>
          </a:p>
        </p:txBody>
      </p:sp>
      <p:sp>
        <p:nvSpPr>
          <p:cNvPr id="142340" name="Slide Number Placeholder 3"/>
          <p:cNvSpPr>
            <a:spLocks noGrp="1"/>
          </p:cNvSpPr>
          <p:nvPr>
            <p:ph type="sldNum" sz="quarter" idx="5"/>
          </p:nvPr>
        </p:nvSpPr>
        <p:spPr>
          <a:noFill/>
        </p:spPr>
        <p:txBody>
          <a:bodyPr/>
          <a:lstStyle/>
          <a:p>
            <a:pPr defTabSz="941236"/>
            <a:fld id="{F5366EF0-E6D4-4376-B2C5-6778DF745F56}" type="slidenum">
              <a:rPr lang="en-US" smtClean="0">
                <a:solidFill>
                  <a:prstClr val="black"/>
                </a:solidFill>
                <a:latin typeface="Arial" pitchFamily="34" charset="0"/>
              </a:rPr>
              <a:pPr defTabSz="941236"/>
              <a:t>13</a:t>
            </a:fld>
            <a:endParaRPr lang="en-US">
              <a:solidFill>
                <a:prstClr val="black"/>
              </a:solidFill>
              <a:latin typeface="Arial" pitchFamily="34" charset="0"/>
            </a:endParaRPr>
          </a:p>
        </p:txBody>
      </p:sp>
    </p:spTree>
    <p:extLst>
      <p:ext uri="{BB962C8B-B14F-4D97-AF65-F5344CB8AC3E}">
        <p14:creationId xmlns:p14="http://schemas.microsoft.com/office/powerpoint/2010/main" val="33138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30F69-8644-4BDB-9C31-8AC28D8D7C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30F69-8644-4BDB-9C31-8AC28D8D7C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30F69-8644-4BDB-9C31-8AC28D8D7C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7B287F-D4E0-4F80-954C-3DBC1F13CAA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4B20BB-BAAC-4798-BB10-14B84574340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AF4EA1-89BC-489B-8DD8-3C2F9C48162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31F2A9-45AA-4FF5-BA5E-949AD4B53A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23AADE9-A73C-4D7A-9C7C-3C7EDB0D649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42D070-82F3-44FD-A99D-7C73AA9ADD4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E04A5A-8DEC-494A-80EA-6EA6D35D14B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30F69-8644-4BDB-9C31-8AC28D8D7C2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9266E-33BD-4D3E-9BDC-08BA978F62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D74B00-785F-4B76-AE45-88B0C93FC78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CAC48B-54A3-4B39-9525-324DEA7B2F7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6AB3C7-4CE6-4DB7-BC96-4AAB22B2E82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F08173-6E19-4AEA-AF88-7C496B6D466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05A11F-4D84-49D5-95D5-9349F5EBD08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A44BF5-C231-4EB6-A8DE-800ED2B5B66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964517-83CA-4C03-B7FB-B490DA84828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65F340-7CC8-465E-82BD-226911854B4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67CA08E-E992-4A15-89E1-791C1450D5F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30F69-8644-4BDB-9C31-8AC28D8D7C2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E1579C-7A22-48F4-A8F8-60AE57580F0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8597D5-53FA-4C19-A68C-02661248419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C7B74C-F890-416B-8F15-761A2D5F528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78BA39-8E51-41F0-8215-F1D00386D64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4E4F94-9370-4D1E-AAF4-0C83E9382A1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30F69-8644-4BDB-9C31-8AC28D8D7C2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59B752-B7E6-44C8-9DB2-4AEC2F005E43}" type="datetime1">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7170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82466A-8723-470C-B918-AC2D8A609654}" type="datetime1">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790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938D0C-6069-43E7-9FEE-6BA436EBA352}" type="datetime1">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391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730F69-8644-4BDB-9C31-8AC28D8D7C21}"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AE2788-949E-4F7E-957C-280689447F41}" type="datetime1">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674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C07B95-F6FD-4311-84C1-159A7E8D74E8}" type="datetime1">
              <a:rPr lang="en-US" smtClean="0">
                <a:solidFill>
                  <a:prstClr val="black">
                    <a:tint val="75000"/>
                  </a:prstClr>
                </a:solidFill>
              </a:rPr>
              <a:pPr/>
              <a:t>11/10/2020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21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8C43FA-C17F-48A8-8227-885A8E481A6E}" type="datetime1">
              <a:rPr lang="en-US" smtClean="0">
                <a:solidFill>
                  <a:prstClr val="black">
                    <a:tint val="75000"/>
                  </a:prstClr>
                </a:solidFill>
              </a:rPr>
              <a:pPr/>
              <a:t>11/10/2020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9679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6C4F8-CAC6-45AA-9AFA-45F44CF10AF0}" type="datetime1">
              <a:rPr lang="en-US" smtClean="0">
                <a:solidFill>
                  <a:prstClr val="black">
                    <a:tint val="75000"/>
                  </a:prstClr>
                </a:solidFill>
              </a:rPr>
              <a:pPr/>
              <a:t>11/10/2020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1060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22396E-ED74-4133-B990-231EF81F6545}" type="datetime1">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2526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1FBE71-F194-4923-8ECE-2C2899983749}" type="datetime1">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671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2A2EDC-2AB6-4EDE-BD47-5C7E5A01DAD6}" type="datetime1">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6973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724887-4729-4681-AB36-AA3C33EE95BB}" type="datetime1">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5908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BLANK 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5094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black">
    <p:bg>
      <p:bgPr>
        <a:solidFill>
          <a:srgbClr val="2982A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57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730F69-8644-4BDB-9C31-8AC28D8D7C21}"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11/10/2020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65888446"/>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60307393"/>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11/10/2020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86411143"/>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48957665"/>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85775770"/>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86252571"/>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27510797"/>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08291115"/>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55684255"/>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8171388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730F69-8644-4BDB-9C31-8AC28D8D7C21}"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11/10/2020</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13629918"/>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BLANK 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6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30F69-8644-4BDB-9C31-8AC28D8D7C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30F69-8644-4BDB-9C31-8AC28D8D7C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6.xml"/><Relationship Id="rId1" Type="http://schemas.openxmlformats.org/officeDocument/2006/relationships/slideLayout" Target="../slideLayouts/slideLayout58.xml"/><Relationship Id="rId4" Type="http://schemas.openxmlformats.org/officeDocument/2006/relationships/hyperlink" Target="https://pixabay.com/en/blue-background-light-backgrounds-1150671/"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8.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30F69-8644-4BDB-9C31-8AC28D8D7C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F639DBD-61B9-45E8-99BC-96114982DCC7}"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AAD0FB65-483D-44B3-8FDA-F279A6B3189B}"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37CB9-F0FF-455F-93D3-87562A98C8B3}" type="datetime1">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30F69-8644-4BDB-9C31-8AC28D8D7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84382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837473B0-CC2E-450A-ABE3-18F120FF3D39}">
                <a1611:picAttrSrcUrl xmlns:a1611="http://schemas.microsoft.com/office/drawing/2016/11/main" r:id="rId4"/>
              </a:ext>
            </a:extLst>
          </a:blip>
          <a:srcRect/>
          <a:stretch>
            <a:fillRect l="-18000" r="-1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866196"/>
      </p:ext>
    </p:extLst>
  </p:cSld>
  <p:clrMap bg1="dk1" tx1="lt1" bg2="dk2" tx2="lt2" accent1="accent1" accent2="accent2" accent3="accent3" accent4="accent4" accent5="accent5" accent6="accent6" hlink="hlink" folHlink="folHlink"/>
  <p:sldLayoutIdLst>
    <p:sldLayoutId id="2147483831" r:id="rId1"/>
  </p:sldLayoutIdLst>
  <p:hf hdr="0" ftr="0" dt="0"/>
  <p:txStyles>
    <p:titleStyle>
      <a:lvl1pPr algn="l" defTabSz="685800" rtl="0" eaLnBrk="1" latinLnBrk="0" hangingPunct="1">
        <a:lnSpc>
          <a:spcPct val="85000"/>
        </a:lnSpc>
        <a:spcBef>
          <a:spcPct val="0"/>
        </a:spcBef>
        <a:buNone/>
        <a:defRPr sz="3000" b="1" kern="1200" cap="none" baseline="0">
          <a:solidFill>
            <a:srgbClr val="002060"/>
          </a:solidFill>
          <a:effectLst>
            <a:outerShdw blurRad="50800" dist="38100" dir="2700000" algn="tl" rotWithShape="0">
              <a:prstClr val="black">
                <a:alpha val="40000"/>
              </a:prstClr>
            </a:outerShdw>
          </a:effectLst>
          <a:latin typeface="Calibri" panose="020F0502020204030204" pitchFamily="34" charset="0"/>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2982A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402837"/>
      </p:ext>
    </p:extLst>
  </p:cSld>
  <p:clrMap bg1="dk1" tx1="lt1" bg2="dk2" tx2="lt2" accent1="accent1" accent2="accent2" accent3="accent3" accent4="accent4" accent5="accent5" accent6="accent6" hlink="hlink" folHlink="folHlink"/>
  <p:sldLayoutIdLst>
    <p:sldLayoutId id="2147483833" r:id="rId1"/>
  </p:sldLayoutIdLst>
  <p:hf hdr="0" ftr="0" dt="0"/>
  <p:txStyles>
    <p:titleStyle>
      <a:lvl1pPr algn="l" defTabSz="685800" rtl="0" eaLnBrk="1" latinLnBrk="0" hangingPunct="1">
        <a:lnSpc>
          <a:spcPct val="85000"/>
        </a:lnSpc>
        <a:spcBef>
          <a:spcPct val="0"/>
        </a:spcBef>
        <a:buNone/>
        <a:defRPr sz="3000" b="1" kern="1200" cap="none" baseline="0">
          <a:solidFill>
            <a:srgbClr val="002060"/>
          </a:solidFill>
          <a:effectLst>
            <a:outerShdw blurRad="50800" dist="38100" dir="2700000" algn="tl" rotWithShape="0">
              <a:prstClr val="black">
                <a:alpha val="40000"/>
              </a:prstClr>
            </a:outerShdw>
          </a:effectLst>
          <a:latin typeface="Calibri" panose="020F0502020204030204" pitchFamily="34" charset="0"/>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C7730F69-8644-4BDB-9C31-8AC28D8D7C21}" type="slidenum">
              <a:rPr lang="en-US" smtClean="0"/>
              <a:pPr/>
              <a:t>‹#›</a:t>
            </a:fld>
            <a:endParaRPr lang="en-US"/>
          </a:p>
        </p:txBody>
      </p:sp>
    </p:spTree>
    <p:extLst>
      <p:ext uri="{BB962C8B-B14F-4D97-AF65-F5344CB8AC3E}">
        <p14:creationId xmlns:p14="http://schemas.microsoft.com/office/powerpoint/2010/main" val="3908978812"/>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hf hdr="0" ftr="0" dt="0"/>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1.xml"/><Relationship Id="rId4" Type="http://schemas.openxmlformats.org/officeDocument/2006/relationships/hyperlink" Target="https://deliriumnetwork.org/the-ultra-brief-confusion-assessment-method-ub-ca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deliriumnetwork.org/" TargetMode="External"/><Relationship Id="rId7" Type="http://schemas.openxmlformats.org/officeDocument/2006/relationships/image" Target="../media/image15.png"/><Relationship Id="rId2" Type="http://schemas.openxmlformats.org/officeDocument/2006/relationships/hyperlink" Target="https://www.americangeriatrics.org/programs/ags-cocare-helptm"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hyperlink" Target="mailto:AgingBrainCenter@hsl.harvard.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146985" y="4655653"/>
            <a:ext cx="1567543" cy="1617045"/>
          </a:xfrm>
          <a:prstGeom prst="rect">
            <a:avLst/>
          </a:prstGeom>
          <a:noFill/>
          <a:ln w="9525">
            <a:noFill/>
            <a:miter lim="800000"/>
            <a:headEnd/>
            <a:tailEnd/>
          </a:ln>
        </p:spPr>
      </p:pic>
      <p:sp>
        <p:nvSpPr>
          <p:cNvPr id="2" name="Title 1"/>
          <p:cNvSpPr>
            <a:spLocks noGrp="1"/>
          </p:cNvSpPr>
          <p:nvPr>
            <p:ph type="ctrTitle"/>
          </p:nvPr>
        </p:nvSpPr>
        <p:spPr>
          <a:xfrm>
            <a:off x="2209800" y="381000"/>
            <a:ext cx="7848600" cy="1600200"/>
          </a:xfrm>
        </p:spPr>
        <p:txBody>
          <a:bodyPr>
            <a:noAutofit/>
          </a:bodyPr>
          <a:lstStyle/>
          <a:p>
            <a:pPr>
              <a:spcBef>
                <a:spcPts val="600"/>
              </a:spcBef>
              <a:spcAft>
                <a:spcPts val="1200"/>
              </a:spcAft>
            </a:pPr>
            <a:br>
              <a:rPr lang="en-US" sz="4800" b="1" u="sng" dirty="0"/>
            </a:br>
            <a:br>
              <a:rPr lang="en-US" sz="4800" b="1" u="sng" dirty="0"/>
            </a:br>
            <a:r>
              <a:rPr lang="en-US" sz="4000" b="1" dirty="0"/>
              <a:t>Delirium in Older Adults: </a:t>
            </a:r>
            <a:br>
              <a:rPr lang="en-US" sz="4000" b="1" dirty="0"/>
            </a:br>
            <a:r>
              <a:rPr lang="en-US" sz="4000" b="1" dirty="0"/>
              <a:t>The Epidemic within the Pandemic</a:t>
            </a:r>
            <a:br>
              <a:rPr lang="en-US" sz="4000" dirty="0"/>
            </a:br>
            <a:br>
              <a:rPr lang="en-US" b="1" u="sng" dirty="0"/>
            </a:br>
            <a:endParaRPr lang="en-US" sz="4800" b="1" u="sng" dirty="0"/>
          </a:p>
        </p:txBody>
      </p:sp>
      <p:sp>
        <p:nvSpPr>
          <p:cNvPr id="3" name="Subtitle 2"/>
          <p:cNvSpPr>
            <a:spLocks noGrp="1"/>
          </p:cNvSpPr>
          <p:nvPr>
            <p:ph type="subTitle" idx="1"/>
          </p:nvPr>
        </p:nvSpPr>
        <p:spPr>
          <a:xfrm>
            <a:off x="2133600" y="2286000"/>
            <a:ext cx="7848600" cy="2286000"/>
          </a:xfrm>
        </p:spPr>
        <p:txBody>
          <a:bodyPr>
            <a:normAutofit fontScale="77500" lnSpcReduction="20000"/>
          </a:bodyPr>
          <a:lstStyle/>
          <a:p>
            <a:pPr>
              <a:lnSpc>
                <a:spcPct val="80000"/>
              </a:lnSpc>
            </a:pPr>
            <a:r>
              <a:rPr lang="en-US" dirty="0">
                <a:solidFill>
                  <a:schemeClr val="tx1"/>
                </a:solidFill>
              </a:rPr>
              <a:t>Sharon K. Inouye, M.D., M.P.H.</a:t>
            </a:r>
          </a:p>
          <a:p>
            <a:pPr>
              <a:lnSpc>
                <a:spcPct val="80000"/>
              </a:lnSpc>
            </a:pPr>
            <a:r>
              <a:rPr lang="en-US" dirty="0">
                <a:solidFill>
                  <a:schemeClr val="tx1"/>
                </a:solidFill>
              </a:rPr>
              <a:t>Professor of Medicine</a:t>
            </a:r>
          </a:p>
          <a:p>
            <a:pPr>
              <a:lnSpc>
                <a:spcPct val="80000"/>
              </a:lnSpc>
            </a:pPr>
            <a:r>
              <a:rPr lang="en-US" dirty="0">
                <a:solidFill>
                  <a:schemeClr val="tx1"/>
                </a:solidFill>
              </a:rPr>
              <a:t>Beth Israel Deaconess Medical Center</a:t>
            </a:r>
          </a:p>
          <a:p>
            <a:pPr>
              <a:lnSpc>
                <a:spcPct val="80000"/>
              </a:lnSpc>
            </a:pPr>
            <a:r>
              <a:rPr lang="en-US" dirty="0">
                <a:solidFill>
                  <a:schemeClr val="tx1"/>
                </a:solidFill>
              </a:rPr>
              <a:t>Harvard Medical School</a:t>
            </a:r>
          </a:p>
          <a:p>
            <a:pPr>
              <a:lnSpc>
                <a:spcPct val="80000"/>
              </a:lnSpc>
            </a:pPr>
            <a:r>
              <a:rPr lang="en-US" dirty="0">
                <a:solidFill>
                  <a:schemeClr val="tx1"/>
                </a:solidFill>
              </a:rPr>
              <a:t>Milton and Shirley F. Levy Family Chair</a:t>
            </a:r>
          </a:p>
          <a:p>
            <a:pPr>
              <a:lnSpc>
                <a:spcPct val="80000"/>
              </a:lnSpc>
            </a:pPr>
            <a:r>
              <a:rPr lang="en-US" dirty="0">
                <a:solidFill>
                  <a:schemeClr val="tx1"/>
                </a:solidFill>
              </a:rPr>
              <a:t>Director, Aging Brain Center</a:t>
            </a:r>
          </a:p>
          <a:p>
            <a:pPr>
              <a:lnSpc>
                <a:spcPct val="80000"/>
              </a:lnSpc>
            </a:pPr>
            <a:r>
              <a:rPr lang="en-US" dirty="0">
                <a:solidFill>
                  <a:schemeClr val="tx1"/>
                </a:solidFill>
              </a:rPr>
              <a:t>Hebrew SeniorLife</a:t>
            </a:r>
          </a:p>
          <a:p>
            <a:pPr>
              <a:lnSpc>
                <a:spcPct val="80000"/>
              </a:lnSpc>
            </a:pPr>
            <a:endParaRPr lang="en-US" dirty="0">
              <a:solidFill>
                <a:schemeClr val="tx1"/>
              </a:solidFill>
            </a:endParaRPr>
          </a:p>
          <a:p>
            <a:pPr>
              <a:lnSpc>
                <a:spcPct val="80000"/>
              </a:lnSpc>
            </a:pPr>
            <a:endParaRPr lang="en-US" dirty="0"/>
          </a:p>
        </p:txBody>
      </p:sp>
      <p:pic>
        <p:nvPicPr>
          <p:cNvPr id="8" name="Picture 5" descr="logo_color"/>
          <p:cNvPicPr>
            <a:picLocks noChangeAspect="1" noChangeArrowheads="1"/>
          </p:cNvPicPr>
          <p:nvPr/>
        </p:nvPicPr>
        <p:blipFill>
          <a:blip r:embed="rId4" cstate="print"/>
          <a:srcRect/>
          <a:stretch>
            <a:fillRect/>
          </a:stretch>
        </p:blipFill>
        <p:spPr bwMode="auto">
          <a:xfrm>
            <a:off x="1524001" y="4495800"/>
            <a:ext cx="1777802" cy="2362200"/>
          </a:xfrm>
          <a:prstGeom prst="rect">
            <a:avLst/>
          </a:prstGeom>
          <a:noFill/>
          <a:ln w="9525">
            <a:noFill/>
            <a:miter lim="800000"/>
            <a:headEnd/>
            <a:tailEnd/>
          </a:ln>
        </p:spPr>
      </p:pic>
      <p:pic>
        <p:nvPicPr>
          <p:cNvPr id="7" name="Picture 6" descr="NIDUS-Base-Logo_Small.png"/>
          <p:cNvPicPr>
            <a:picLocks noChangeAspect="1"/>
          </p:cNvPicPr>
          <p:nvPr/>
        </p:nvPicPr>
        <p:blipFill>
          <a:blip r:embed="rId5" cstate="print"/>
          <a:stretch>
            <a:fillRect/>
          </a:stretch>
        </p:blipFill>
        <p:spPr>
          <a:xfrm>
            <a:off x="8305800" y="4343400"/>
            <a:ext cx="2743200" cy="2743200"/>
          </a:xfrm>
          <a:prstGeom prst="rect">
            <a:avLst/>
          </a:prstGeom>
        </p:spPr>
      </p:pic>
      <p:pic>
        <p:nvPicPr>
          <p:cNvPr id="1026" name="Picture 2" descr="HMS_Lion_4C"/>
          <p:cNvPicPr>
            <a:picLocks noChangeAspect="1" noChangeArrowheads="1"/>
          </p:cNvPicPr>
          <p:nvPr/>
        </p:nvPicPr>
        <p:blipFill>
          <a:blip r:embed="rId6" cstate="print"/>
          <a:srcRect/>
          <a:stretch>
            <a:fillRect/>
          </a:stretch>
        </p:blipFill>
        <p:spPr bwMode="auto">
          <a:xfrm>
            <a:off x="3349725" y="4532218"/>
            <a:ext cx="2084851" cy="2416367"/>
          </a:xfrm>
          <a:prstGeom prst="rect">
            <a:avLst/>
          </a:prstGeom>
          <a:noFill/>
          <a:ln w="9525">
            <a:noFill/>
            <a:miter lim="800000"/>
            <a:headEnd/>
            <a:tailEnd/>
          </a:ln>
        </p:spPr>
      </p:pic>
      <p:pic>
        <p:nvPicPr>
          <p:cNvPr id="9" name="Picture 3"/>
          <p:cNvPicPr>
            <a:picLocks noChangeAspect="1" noChangeArrowheads="1"/>
          </p:cNvPicPr>
          <p:nvPr/>
        </p:nvPicPr>
        <p:blipFill>
          <a:blip r:embed="rId7" cstate="print"/>
          <a:srcRect/>
          <a:stretch>
            <a:fillRect/>
          </a:stretch>
        </p:blipFill>
        <p:spPr bwMode="auto">
          <a:xfrm>
            <a:off x="5410200" y="4724400"/>
            <a:ext cx="1917939" cy="17526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C7730F69-8644-4BDB-9C31-8AC28D8D7C21}"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99395B-4FF1-4D29-ACE7-3FEB69E0200B}"/>
              </a:ext>
            </a:extLst>
          </p:cNvPr>
          <p:cNvSpPr/>
          <p:nvPr/>
        </p:nvSpPr>
        <p:spPr>
          <a:xfrm>
            <a:off x="1565711" y="533401"/>
            <a:ext cx="1627813" cy="5143499"/>
          </a:xfrm>
          <a:prstGeom prst="rect">
            <a:avLst/>
          </a:prstGeom>
          <a:solidFill>
            <a:srgbClr val="2982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pic>
        <p:nvPicPr>
          <p:cNvPr id="5" name="Picture 4">
            <a:extLst>
              <a:ext uri="{FF2B5EF4-FFF2-40B4-BE49-F238E27FC236}">
                <a16:creationId xmlns:a16="http://schemas.microsoft.com/office/drawing/2014/main" id="{110BAD57-B874-4BAE-9CE1-3F7FB17F08FA}"/>
              </a:ext>
            </a:extLst>
          </p:cNvPr>
          <p:cNvPicPr>
            <a:picLocks noChangeAspect="1"/>
          </p:cNvPicPr>
          <p:nvPr/>
        </p:nvPicPr>
        <p:blipFill>
          <a:blip r:embed="rId3"/>
          <a:stretch>
            <a:fillRect/>
          </a:stretch>
        </p:blipFill>
        <p:spPr>
          <a:xfrm>
            <a:off x="3151813" y="533401"/>
            <a:ext cx="7641936" cy="5351555"/>
          </a:xfrm>
          <a:prstGeom prst="rect">
            <a:avLst/>
          </a:prstGeom>
          <a:ln>
            <a:noFill/>
          </a:ln>
        </p:spPr>
      </p:pic>
      <p:sp>
        <p:nvSpPr>
          <p:cNvPr id="6" name="Rectangle 5">
            <a:extLst>
              <a:ext uri="{FF2B5EF4-FFF2-40B4-BE49-F238E27FC236}">
                <a16:creationId xmlns:a16="http://schemas.microsoft.com/office/drawing/2014/main" id="{1C888C19-E273-41B9-BB83-E3C512EB2498}"/>
              </a:ext>
            </a:extLst>
          </p:cNvPr>
          <p:cNvSpPr/>
          <p:nvPr/>
        </p:nvSpPr>
        <p:spPr>
          <a:xfrm>
            <a:off x="1596190" y="1104327"/>
            <a:ext cx="1408880" cy="4985980"/>
          </a:xfrm>
          <a:prstGeom prst="rect">
            <a:avLst/>
          </a:prstGeom>
          <a:noFill/>
        </p:spPr>
        <p:txBody>
          <a:bodyPr wrap="square">
            <a:spAutoFit/>
          </a:bodyPr>
          <a:lstStyle/>
          <a:p>
            <a:pPr defTabSz="685800"/>
            <a:r>
              <a:rPr lang="en-US" sz="2100" b="1" dirty="0">
                <a:solidFill>
                  <a:srgbClr val="FFC000"/>
                </a:solidFill>
                <a:latin typeface="Rockwell" panose="02060603020205020403" pitchFamily="18" charset="0"/>
              </a:rPr>
              <a:t>UB-CAM </a:t>
            </a:r>
            <a:r>
              <a:rPr lang="en-US" b="1" dirty="0">
                <a:solidFill>
                  <a:srgbClr val="FFFFFF"/>
                </a:solidFill>
                <a:latin typeface="Rockwell" panose="02060603020205020403" pitchFamily="18" charset="0"/>
              </a:rPr>
              <a:t>takes less than a minute combines UB-2 and 3D-CAM &gt; 90% </a:t>
            </a:r>
            <a:r>
              <a:rPr lang="en-US" b="1" dirty="0" err="1">
                <a:solidFill>
                  <a:srgbClr val="FFFFFF"/>
                </a:solidFill>
                <a:latin typeface="Rockwell" panose="02060603020205020403" pitchFamily="18" charset="0"/>
              </a:rPr>
              <a:t>sens</a:t>
            </a:r>
            <a:r>
              <a:rPr lang="en-US" b="1" dirty="0">
                <a:solidFill>
                  <a:srgbClr val="FFFFFF"/>
                </a:solidFill>
                <a:latin typeface="Rockwell" panose="02060603020205020403" pitchFamily="18" charset="0"/>
              </a:rPr>
              <a:t>/spec</a:t>
            </a:r>
          </a:p>
          <a:p>
            <a:pPr defTabSz="685800"/>
            <a:endParaRPr lang="en-US" b="1" dirty="0">
              <a:solidFill>
                <a:srgbClr val="FFFFFF"/>
              </a:solidFill>
              <a:latin typeface="Rockwell" panose="02060603020205020403" pitchFamily="18" charset="0"/>
            </a:endParaRPr>
          </a:p>
          <a:p>
            <a:pPr defTabSz="685800"/>
            <a:r>
              <a:rPr lang="en-US" b="1" dirty="0">
                <a:solidFill>
                  <a:srgbClr val="FFFFFF"/>
                </a:solidFill>
                <a:latin typeface="Rockwell" panose="02060603020205020403" pitchFamily="18" charset="0"/>
              </a:rPr>
              <a:t>LINK to UB-CAM</a:t>
            </a:r>
          </a:p>
          <a:p>
            <a:pPr defTabSz="685800"/>
            <a:r>
              <a:rPr lang="en-US" sz="1350" u="sng" dirty="0">
                <a:solidFill>
                  <a:srgbClr val="FFFFFF"/>
                </a:solidFill>
                <a:hlinkClick r:id="rId4"/>
              </a:rPr>
              <a:t>https://deliriumnetwork.org/the-ultra-brief-confusion-assessment-method-ub-cam/</a:t>
            </a:r>
            <a:endParaRPr lang="en-US" sz="1350" dirty="0">
              <a:solidFill>
                <a:srgbClr val="FFFFFF"/>
              </a:solidFill>
            </a:endParaRPr>
          </a:p>
          <a:p>
            <a:pPr defTabSz="685800"/>
            <a:endParaRPr lang="en-US" b="1" dirty="0">
              <a:solidFill>
                <a:srgbClr val="FFFFFF"/>
              </a:solidFill>
              <a:latin typeface="Rockwell" panose="02060603020205020403" pitchFamily="18" charset="0"/>
            </a:endParaRPr>
          </a:p>
        </p:txBody>
      </p:sp>
      <p:sp>
        <p:nvSpPr>
          <p:cNvPr id="2" name="TextBox 1"/>
          <p:cNvSpPr txBox="1"/>
          <p:nvPr/>
        </p:nvSpPr>
        <p:spPr>
          <a:xfrm>
            <a:off x="1596190" y="6021053"/>
            <a:ext cx="9071810" cy="738664"/>
          </a:xfrm>
          <a:prstGeom prst="rect">
            <a:avLst/>
          </a:prstGeom>
          <a:noFill/>
        </p:spPr>
        <p:txBody>
          <a:bodyPr wrap="square" rtlCol="0">
            <a:spAutoFit/>
          </a:bodyPr>
          <a:lstStyle/>
          <a:p>
            <a:pPr algn="ctr"/>
            <a:r>
              <a:rPr lang="en-US" sz="1400" dirty="0">
                <a:solidFill>
                  <a:schemeClr val="bg1"/>
                </a:solidFill>
              </a:rPr>
              <a:t>Marcantonio ER. Ann Intern Med. 2014; 161: 554-62; Fick DM. J </a:t>
            </a:r>
            <a:r>
              <a:rPr lang="en-US" sz="1400" dirty="0" err="1">
                <a:solidFill>
                  <a:schemeClr val="bg1"/>
                </a:solidFill>
              </a:rPr>
              <a:t>Hosp</a:t>
            </a:r>
            <a:r>
              <a:rPr lang="en-US" sz="1400" dirty="0">
                <a:solidFill>
                  <a:schemeClr val="bg1"/>
                </a:solidFill>
              </a:rPr>
              <a:t> Med. 2015; 10:645-650; Motyl CM. JAGS 2020 </a:t>
            </a:r>
            <a:r>
              <a:rPr lang="en-US" sz="1400" dirty="0" err="1">
                <a:solidFill>
                  <a:schemeClr val="bg1"/>
                </a:solidFill>
              </a:rPr>
              <a:t>Epub</a:t>
            </a:r>
            <a:r>
              <a:rPr lang="en-US" sz="1400" dirty="0">
                <a:solidFill>
                  <a:schemeClr val="bg1"/>
                </a:solidFill>
              </a:rPr>
              <a:t>.</a:t>
            </a:r>
          </a:p>
          <a:p>
            <a:pPr algn="ctr"/>
            <a:r>
              <a:rPr lang="en-US" sz="1400" u="sng" dirty="0">
                <a:solidFill>
                  <a:srgbClr val="00B050"/>
                </a:solidFill>
                <a:hlinkClick r:id="rId4"/>
              </a:rPr>
              <a:t>https://deliriumnetwork.org/the-ultra-brief-confusion-assessment-method-ub-cam/</a:t>
            </a:r>
            <a:endParaRPr lang="en-US" sz="1400" dirty="0">
              <a:solidFill>
                <a:srgbClr val="00B050"/>
              </a:solidFill>
            </a:endParaRPr>
          </a:p>
          <a:p>
            <a:pPr algn="ctr"/>
            <a:endParaRPr lang="en-US" sz="1400" dirty="0">
              <a:solidFill>
                <a:schemeClr val="bg1"/>
              </a:solidFill>
            </a:endParaRPr>
          </a:p>
        </p:txBody>
      </p:sp>
    </p:spTree>
    <p:extLst>
      <p:ext uri="{BB962C8B-B14F-4D97-AF65-F5344CB8AC3E}">
        <p14:creationId xmlns:p14="http://schemas.microsoft.com/office/powerpoint/2010/main" val="760684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2" descr="SCAN002"/>
          <p:cNvPicPr>
            <a:picLocks noChangeAspect="1" noChangeArrowheads="1"/>
          </p:cNvPicPr>
          <p:nvPr/>
        </p:nvPicPr>
        <p:blipFill>
          <a:blip r:embed="rId3" cstate="print">
            <a:lum bright="-30000" contrast="54000"/>
          </a:blip>
          <a:srcRect/>
          <a:stretch>
            <a:fillRect/>
          </a:stretch>
        </p:blipFill>
        <p:spPr bwMode="auto">
          <a:xfrm>
            <a:off x="2362200" y="1600200"/>
            <a:ext cx="7543800" cy="4978400"/>
          </a:xfrm>
          <a:prstGeom prst="rect">
            <a:avLst/>
          </a:prstGeom>
          <a:noFill/>
          <a:ln w="9525">
            <a:noFill/>
            <a:miter lim="800000"/>
            <a:headEnd/>
            <a:tailEnd/>
          </a:ln>
        </p:spPr>
      </p:pic>
      <p:sp>
        <p:nvSpPr>
          <p:cNvPr id="61444" name="Rectangle 3"/>
          <p:cNvSpPr>
            <a:spLocks noGrp="1" noChangeArrowheads="1"/>
          </p:cNvSpPr>
          <p:nvPr>
            <p:ph type="title"/>
          </p:nvPr>
        </p:nvSpPr>
        <p:spPr/>
        <p:txBody>
          <a:bodyPr/>
          <a:lstStyle/>
          <a:p>
            <a:pPr eaLnBrk="1" hangingPunct="1"/>
            <a:r>
              <a:rPr lang="en-US" sz="3200" b="1" u="sng" dirty="0"/>
              <a:t>Delirium is typically multifactorial</a:t>
            </a:r>
          </a:p>
        </p:txBody>
      </p:sp>
      <p:sp>
        <p:nvSpPr>
          <p:cNvPr id="61445" name="Text Box 4"/>
          <p:cNvSpPr txBox="1">
            <a:spLocks noChangeArrowheads="1"/>
          </p:cNvSpPr>
          <p:nvPr/>
        </p:nvSpPr>
        <p:spPr bwMode="auto">
          <a:xfrm>
            <a:off x="4267200" y="6583362"/>
            <a:ext cx="3505200" cy="274638"/>
          </a:xfrm>
          <a:prstGeom prst="rect">
            <a:avLst/>
          </a:prstGeom>
          <a:noFill/>
          <a:ln w="9525">
            <a:noFill/>
            <a:miter lim="800000"/>
            <a:headEnd/>
            <a:tailEnd/>
          </a:ln>
        </p:spPr>
        <p:txBody>
          <a:bodyPr>
            <a:spAutoFit/>
          </a:bodyPr>
          <a:lstStyle/>
          <a:p>
            <a:pPr>
              <a:spcBef>
                <a:spcPct val="50000"/>
              </a:spcBef>
            </a:pPr>
            <a:r>
              <a:rPr lang="en-US" sz="1200" dirty="0">
                <a:solidFill>
                  <a:srgbClr val="000000"/>
                </a:solidFill>
              </a:rPr>
              <a:t>Ref:  Inouye SK et al.  JAMA 1996; 275:852-857</a:t>
            </a:r>
          </a:p>
        </p:txBody>
      </p:sp>
      <p:sp>
        <p:nvSpPr>
          <p:cNvPr id="6" name="Slide Number Placeholder 5"/>
          <p:cNvSpPr>
            <a:spLocks noGrp="1"/>
          </p:cNvSpPr>
          <p:nvPr>
            <p:ph type="sldNum" sz="quarter" idx="12"/>
          </p:nvPr>
        </p:nvSpPr>
        <p:spPr/>
        <p:txBody>
          <a:bodyPr/>
          <a:lstStyle/>
          <a:p>
            <a:pPr>
              <a:defRPr/>
            </a:pPr>
            <a:fld id="{597990EA-C45A-4B57-A44F-D9E496346E45}" type="slidenum">
              <a:rPr lang="en-US" smtClean="0"/>
              <a:pPr>
                <a:defRPr/>
              </a:pPr>
              <a:t>11</a:t>
            </a:fld>
            <a:endParaRPr lang="en-US"/>
          </a:p>
        </p:txBody>
      </p:sp>
    </p:spTree>
    <p:extLst>
      <p:ext uri="{BB962C8B-B14F-4D97-AF65-F5344CB8AC3E}">
        <p14:creationId xmlns:p14="http://schemas.microsoft.com/office/powerpoint/2010/main" val="14052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z="2800" b="1" u="sng"/>
              <a:t>Predisposing Factors from Predictive Models</a:t>
            </a:r>
          </a:p>
        </p:txBody>
      </p:sp>
      <p:graphicFrame>
        <p:nvGraphicFramePr>
          <p:cNvPr id="5" name="Content Placeholder 4"/>
          <p:cNvGraphicFramePr>
            <a:graphicFrameLocks noGrp="1"/>
          </p:cNvGraphicFramePr>
          <p:nvPr>
            <p:ph idx="1"/>
          </p:nvPr>
        </p:nvGraphicFramePr>
        <p:xfrm>
          <a:off x="1981201" y="1371601"/>
          <a:ext cx="8229599" cy="4504441"/>
        </p:xfrm>
        <a:graphic>
          <a:graphicData uri="http://schemas.openxmlformats.org/drawingml/2006/table">
            <a:tbl>
              <a:tblPr firstRow="1" firstCol="1" bandRow="1" bandCol="1"/>
              <a:tblGrid>
                <a:gridCol w="3894585">
                  <a:extLst>
                    <a:ext uri="{9D8B030D-6E8A-4147-A177-3AD203B41FA5}">
                      <a16:colId xmlns:a16="http://schemas.microsoft.com/office/drawing/2014/main" val="20000"/>
                    </a:ext>
                  </a:extLst>
                </a:gridCol>
                <a:gridCol w="1235140">
                  <a:extLst>
                    <a:ext uri="{9D8B030D-6E8A-4147-A177-3AD203B41FA5}">
                      <a16:colId xmlns:a16="http://schemas.microsoft.com/office/drawing/2014/main" val="20001"/>
                    </a:ext>
                  </a:extLst>
                </a:gridCol>
                <a:gridCol w="1118674">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280602">
                <a:tc rowSpan="3">
                  <a:txBody>
                    <a:bodyPr/>
                    <a:lstStyle/>
                    <a:p>
                      <a:pPr marL="0" marR="0" indent="171450" algn="ctr">
                        <a:spcBef>
                          <a:spcPts val="0"/>
                        </a:spcBef>
                        <a:spcAft>
                          <a:spcPts val="0"/>
                        </a:spcAft>
                      </a:pPr>
                      <a:r>
                        <a:rPr lang="en-US" sz="1800" b="1" dirty="0">
                          <a:effectLst/>
                          <a:latin typeface="Times New Roman"/>
                          <a:ea typeface="Times New Roman"/>
                          <a:cs typeface="Times New Roman"/>
                        </a:rPr>
                        <a:t>Predisposing Factors</a:t>
                      </a:r>
                      <a:endParaRPr lang="en-US"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1000"/>
                        </a:spcAft>
                      </a:pPr>
                      <a:r>
                        <a:rPr lang="en-US" sz="1600" dirty="0">
                          <a:effectLst/>
                          <a:latin typeface="Times New Roman"/>
                          <a:ea typeface="Times New Roman"/>
                          <a:cs typeface="Times New Roman"/>
                        </a:rPr>
                        <a:t>General Medicine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a:effectLst/>
                          <a:latin typeface="Times New Roman"/>
                          <a:ea typeface="Times New Roman"/>
                          <a:cs typeface="Times New Roman"/>
                        </a:rPr>
                        <a:t>Surgery</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spcBef>
                          <a:spcPts val="0"/>
                        </a:spcBef>
                        <a:spcAft>
                          <a:spcPts val="1000"/>
                        </a:spcAft>
                      </a:pPr>
                      <a:endParaRPr lang="en-US" sz="1600" dirty="0">
                        <a:effectLst/>
                        <a:latin typeface="Times New Roman"/>
                        <a:ea typeface="Times New Roman"/>
                        <a:cs typeface="Times New Roman"/>
                      </a:endParaRPr>
                    </a:p>
                    <a:p>
                      <a:pPr marL="0" marR="0" algn="ctr">
                        <a:spcBef>
                          <a:spcPts val="0"/>
                        </a:spcBef>
                        <a:spcAft>
                          <a:spcPts val="1000"/>
                        </a:spcAft>
                      </a:pPr>
                      <a:r>
                        <a:rPr lang="en-US" sz="1600" dirty="0">
                          <a:effectLst/>
                          <a:latin typeface="Times New Roman"/>
                          <a:ea typeface="Times New Roman"/>
                          <a:cs typeface="Times New Roman"/>
                        </a:rPr>
                        <a:t>ICU</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9924">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600" dirty="0">
                          <a:effectLst/>
                          <a:latin typeface="Times New Roman"/>
                          <a:ea typeface="Times New Roman"/>
                          <a:cs typeface="Times New Roman"/>
                        </a:rPr>
                        <a:t>Non-cardiac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Cardiac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1"/>
                  </a:ext>
                </a:extLst>
              </a:tr>
              <a:tr h="280602">
                <a:tc vMerge="1">
                  <a:txBody>
                    <a:bodyPr/>
                    <a:lstStyle/>
                    <a:p>
                      <a:endParaRPr lang="en-US"/>
                    </a:p>
                  </a:txBody>
                  <a:tcPr/>
                </a:tc>
                <a:tc gridSpan="4">
                  <a:txBody>
                    <a:bodyPr/>
                    <a:lstStyle/>
                    <a:p>
                      <a:pPr marL="0" marR="0" algn="ctr">
                        <a:spcBef>
                          <a:spcPts val="0"/>
                        </a:spcBef>
                        <a:spcAft>
                          <a:spcPts val="0"/>
                        </a:spcAft>
                      </a:pPr>
                      <a:r>
                        <a:rPr lang="en-US" sz="1600" dirty="0">
                          <a:effectLst/>
                          <a:latin typeface="Times New Roman"/>
                          <a:ea typeface="Times New Roman"/>
                          <a:cs typeface="Times New Roman"/>
                        </a:rPr>
                        <a:t>Relative Risks</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09122">
                <a:tc>
                  <a:txBody>
                    <a:bodyPr/>
                    <a:lstStyle/>
                    <a:p>
                      <a:pPr marL="0" marR="0">
                        <a:spcBef>
                          <a:spcPts val="0"/>
                        </a:spcBef>
                        <a:spcAft>
                          <a:spcPts val="0"/>
                        </a:spcAft>
                      </a:pPr>
                      <a:r>
                        <a:rPr lang="en-US" sz="1800" dirty="0">
                          <a:effectLst/>
                          <a:latin typeface="Times New Roman"/>
                          <a:ea typeface="Times New Roman"/>
                          <a:cs typeface="Times New Roman"/>
                        </a:rPr>
                        <a:t>    Dementia</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2.3-4.7</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2.8</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9122">
                <a:tc>
                  <a:txBody>
                    <a:bodyPr/>
                    <a:lstStyle/>
                    <a:p>
                      <a:pPr marL="0" marR="0">
                        <a:spcBef>
                          <a:spcPts val="0"/>
                        </a:spcBef>
                        <a:spcAft>
                          <a:spcPts val="0"/>
                        </a:spcAft>
                      </a:pPr>
                      <a:r>
                        <a:rPr lang="en-US" sz="1800" dirty="0">
                          <a:effectLst/>
                          <a:latin typeface="Times New Roman"/>
                          <a:ea typeface="Times New Roman"/>
                          <a:cs typeface="Times New Roman"/>
                        </a:rPr>
                        <a:t>    Cognitive impairment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2.1-2.8</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3.5-4.2</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1.3</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9122">
                <a:tc>
                  <a:txBody>
                    <a:bodyPr/>
                    <a:lstStyle/>
                    <a:p>
                      <a:pPr marL="0" marR="0">
                        <a:spcBef>
                          <a:spcPts val="0"/>
                        </a:spcBef>
                        <a:spcAft>
                          <a:spcPts val="0"/>
                        </a:spcAft>
                      </a:pPr>
                      <a:r>
                        <a:rPr lang="en-US" sz="1800" dirty="0">
                          <a:effectLst/>
                          <a:latin typeface="Times New Roman"/>
                          <a:ea typeface="Times New Roman"/>
                          <a:cs typeface="Times New Roman"/>
                        </a:rPr>
                        <a:t>    History of delirium</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3.0</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9122">
                <a:tc>
                  <a:txBody>
                    <a:bodyPr/>
                    <a:lstStyle/>
                    <a:p>
                      <a:pPr marL="0" marR="0">
                        <a:spcBef>
                          <a:spcPts val="0"/>
                        </a:spcBef>
                        <a:spcAft>
                          <a:spcPts val="0"/>
                        </a:spcAft>
                      </a:pPr>
                      <a:r>
                        <a:rPr lang="en-US" sz="1800" dirty="0">
                          <a:effectLst/>
                          <a:latin typeface="Times New Roman"/>
                          <a:ea typeface="Times New Roman"/>
                          <a:cs typeface="Times New Roman"/>
                        </a:rPr>
                        <a:t>    Functional impairment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4.0</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2.5-3.5</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9122">
                <a:tc>
                  <a:txBody>
                    <a:bodyPr/>
                    <a:lstStyle/>
                    <a:p>
                      <a:pPr marL="0" marR="0">
                        <a:spcBef>
                          <a:spcPts val="0"/>
                        </a:spcBef>
                        <a:spcAft>
                          <a:spcPts val="0"/>
                        </a:spcAft>
                      </a:pPr>
                      <a:r>
                        <a:rPr lang="en-US" sz="1800" dirty="0">
                          <a:effectLst/>
                          <a:latin typeface="Times New Roman"/>
                          <a:ea typeface="Times New Roman"/>
                          <a:cs typeface="Times New Roman"/>
                        </a:rPr>
                        <a:t>    Vision impairment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2.1-3.5</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1.1-3.0</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9122">
                <a:tc>
                  <a:txBody>
                    <a:bodyPr/>
                    <a:lstStyle/>
                    <a:p>
                      <a:pPr marL="0" marR="0">
                        <a:spcBef>
                          <a:spcPts val="0"/>
                        </a:spcBef>
                        <a:spcAft>
                          <a:spcPts val="0"/>
                        </a:spcAft>
                      </a:pPr>
                      <a:r>
                        <a:rPr lang="en-US" sz="1800" dirty="0">
                          <a:effectLst/>
                          <a:latin typeface="Times New Roman"/>
                          <a:ea typeface="Times New Roman"/>
                          <a:cs typeface="Times New Roman"/>
                        </a:rPr>
                        <a:t>    Hearing impairment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1.3</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9122">
                <a:tc>
                  <a:txBody>
                    <a:bodyPr/>
                    <a:lstStyle/>
                    <a:p>
                      <a:pPr marL="0" marR="0">
                        <a:spcBef>
                          <a:spcPts val="0"/>
                        </a:spcBef>
                        <a:spcAft>
                          <a:spcPts val="0"/>
                        </a:spcAft>
                      </a:pPr>
                      <a:r>
                        <a:rPr lang="en-US" sz="1800" dirty="0">
                          <a:effectLst/>
                          <a:latin typeface="Times New Roman"/>
                          <a:ea typeface="Times New Roman"/>
                          <a:cs typeface="Times New Roman"/>
                        </a:rPr>
                        <a:t>    Comorbidity/severity of illness</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1.3-5.6</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4.3</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1.1</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9122">
                <a:tc>
                  <a:txBody>
                    <a:bodyPr/>
                    <a:lstStyle/>
                    <a:p>
                      <a:pPr marL="0" marR="0">
                        <a:spcBef>
                          <a:spcPts val="0"/>
                        </a:spcBef>
                        <a:spcAft>
                          <a:spcPts val="0"/>
                        </a:spcAft>
                      </a:pPr>
                      <a:r>
                        <a:rPr lang="en-US" sz="1800" dirty="0">
                          <a:effectLst/>
                          <a:latin typeface="Times New Roman"/>
                          <a:ea typeface="Times New Roman"/>
                          <a:cs typeface="Times New Roman"/>
                        </a:rPr>
                        <a:t>    Depression</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3.2</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1.2</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22093">
                <a:tc>
                  <a:txBody>
                    <a:bodyPr/>
                    <a:lstStyle/>
                    <a:p>
                      <a:pPr marL="342900" marR="0" indent="-342900">
                        <a:spcBef>
                          <a:spcPts val="0"/>
                        </a:spcBef>
                        <a:spcAft>
                          <a:spcPts val="0"/>
                        </a:spcAft>
                      </a:pPr>
                      <a:r>
                        <a:rPr lang="en-US" sz="1800" dirty="0">
                          <a:effectLst/>
                          <a:latin typeface="Times New Roman"/>
                          <a:ea typeface="Times New Roman"/>
                          <a:cs typeface="Times New Roman"/>
                        </a:rPr>
                        <a:t>    History of transient ischemia/ stroke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1.6</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09122">
                <a:tc>
                  <a:txBody>
                    <a:bodyPr/>
                    <a:lstStyle/>
                    <a:p>
                      <a:pPr marL="0" marR="0">
                        <a:spcBef>
                          <a:spcPts val="0"/>
                        </a:spcBef>
                        <a:spcAft>
                          <a:spcPts val="0"/>
                        </a:spcAft>
                      </a:pPr>
                      <a:r>
                        <a:rPr lang="en-US" sz="1800" dirty="0">
                          <a:effectLst/>
                          <a:latin typeface="Times New Roman"/>
                          <a:ea typeface="Times New Roman"/>
                          <a:cs typeface="Times New Roman"/>
                        </a:rPr>
                        <a:t>    Alcohol abuse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5.7</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1.4-3.3</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09122">
                <a:tc>
                  <a:txBody>
                    <a:bodyPr/>
                    <a:lstStyle/>
                    <a:p>
                      <a:pPr marL="0" marR="0">
                        <a:spcBef>
                          <a:spcPts val="0"/>
                        </a:spcBef>
                        <a:spcAft>
                          <a:spcPts val="0"/>
                        </a:spcAft>
                      </a:pPr>
                      <a:r>
                        <a:rPr lang="en-US" sz="1800" dirty="0">
                          <a:effectLst/>
                          <a:latin typeface="Times New Roman"/>
                          <a:ea typeface="Times New Roman"/>
                          <a:cs typeface="Times New Roman"/>
                        </a:rPr>
                        <a:t>    Older age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4.0</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3.3-6.6</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1.1</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7" name="TextBox 6"/>
          <p:cNvSpPr txBox="1"/>
          <p:nvPr/>
        </p:nvSpPr>
        <p:spPr>
          <a:xfrm>
            <a:off x="3276600" y="5943600"/>
            <a:ext cx="5562600" cy="338554"/>
          </a:xfrm>
          <a:prstGeom prst="rect">
            <a:avLst/>
          </a:prstGeom>
          <a:noFill/>
        </p:spPr>
        <p:txBody>
          <a:bodyPr wrap="square" rtlCol="0">
            <a:spAutoFit/>
          </a:bodyPr>
          <a:lstStyle/>
          <a:p>
            <a:pPr algn="ctr"/>
            <a:r>
              <a:rPr lang="en-US" sz="1600" dirty="0">
                <a:solidFill>
                  <a:srgbClr val="000000"/>
                </a:solidFill>
              </a:rPr>
              <a:t>Inouye SK et al. Lancet 2014; 383:911-922</a:t>
            </a:r>
          </a:p>
        </p:txBody>
      </p:sp>
      <p:sp>
        <p:nvSpPr>
          <p:cNvPr id="6" name="Slide Number Placeholder 5"/>
          <p:cNvSpPr>
            <a:spLocks noGrp="1"/>
          </p:cNvSpPr>
          <p:nvPr>
            <p:ph type="sldNum" sz="quarter" idx="12"/>
          </p:nvPr>
        </p:nvSpPr>
        <p:spPr/>
        <p:txBody>
          <a:bodyPr/>
          <a:lstStyle/>
          <a:p>
            <a:pPr>
              <a:defRPr/>
            </a:pPr>
            <a:fld id="{597990EA-C45A-4B57-A44F-D9E496346E45}" type="slidenum">
              <a:rPr lang="en-US" smtClean="0"/>
              <a:pPr>
                <a:defRPr/>
              </a:pPr>
              <a:t>12</a:t>
            </a:fld>
            <a:endParaRPr lang="en-US"/>
          </a:p>
        </p:txBody>
      </p:sp>
    </p:spTree>
    <p:extLst>
      <p:ext uri="{BB962C8B-B14F-4D97-AF65-F5344CB8AC3E}">
        <p14:creationId xmlns:p14="http://schemas.microsoft.com/office/powerpoint/2010/main" val="121056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981200" y="274638"/>
            <a:ext cx="8229600" cy="792162"/>
          </a:xfrm>
        </p:spPr>
        <p:txBody>
          <a:bodyPr/>
          <a:lstStyle/>
          <a:p>
            <a:r>
              <a:rPr lang="en-US" sz="2800" b="1" u="sng">
                <a:solidFill>
                  <a:srgbClr val="000000"/>
                </a:solidFill>
              </a:rPr>
              <a:t>Precipitating Factors from Predictive Models</a:t>
            </a:r>
            <a:endParaRPr lang="en-US" sz="2800"/>
          </a:p>
        </p:txBody>
      </p:sp>
      <p:graphicFrame>
        <p:nvGraphicFramePr>
          <p:cNvPr id="5" name="Content Placeholder 4"/>
          <p:cNvGraphicFramePr>
            <a:graphicFrameLocks noGrp="1"/>
          </p:cNvGraphicFramePr>
          <p:nvPr>
            <p:ph idx="1"/>
          </p:nvPr>
        </p:nvGraphicFramePr>
        <p:xfrm>
          <a:off x="2057401" y="1066799"/>
          <a:ext cx="8229599" cy="4724401"/>
        </p:xfrm>
        <a:graphic>
          <a:graphicData uri="http://schemas.openxmlformats.org/drawingml/2006/table">
            <a:tbl>
              <a:tblPr firstRow="1" firstCol="1" bandRow="1" bandCol="1"/>
              <a:tblGrid>
                <a:gridCol w="3835916">
                  <a:extLst>
                    <a:ext uri="{9D8B030D-6E8A-4147-A177-3AD203B41FA5}">
                      <a16:colId xmlns:a16="http://schemas.microsoft.com/office/drawing/2014/main" val="20000"/>
                    </a:ext>
                  </a:extLst>
                </a:gridCol>
                <a:gridCol w="996342">
                  <a:extLst>
                    <a:ext uri="{9D8B030D-6E8A-4147-A177-3AD203B41FA5}">
                      <a16:colId xmlns:a16="http://schemas.microsoft.com/office/drawing/2014/main" val="20001"/>
                    </a:ext>
                  </a:extLst>
                </a:gridCol>
                <a:gridCol w="1245428">
                  <a:extLst>
                    <a:ext uri="{9D8B030D-6E8A-4147-A177-3AD203B41FA5}">
                      <a16:colId xmlns:a16="http://schemas.microsoft.com/office/drawing/2014/main" val="20002"/>
                    </a:ext>
                  </a:extLst>
                </a:gridCol>
                <a:gridCol w="1079370">
                  <a:extLst>
                    <a:ext uri="{9D8B030D-6E8A-4147-A177-3AD203B41FA5}">
                      <a16:colId xmlns:a16="http://schemas.microsoft.com/office/drawing/2014/main" val="20003"/>
                    </a:ext>
                  </a:extLst>
                </a:gridCol>
                <a:gridCol w="1072543">
                  <a:extLst>
                    <a:ext uri="{9D8B030D-6E8A-4147-A177-3AD203B41FA5}">
                      <a16:colId xmlns:a16="http://schemas.microsoft.com/office/drawing/2014/main" val="20004"/>
                    </a:ext>
                  </a:extLst>
                </a:gridCol>
              </a:tblGrid>
              <a:tr h="268747">
                <a:tc rowSpan="2">
                  <a:txBody>
                    <a:bodyPr/>
                    <a:lstStyle/>
                    <a:p>
                      <a:pPr marL="0" marR="0" algn="ctr">
                        <a:spcBef>
                          <a:spcPts val="0"/>
                        </a:spcBef>
                        <a:spcAft>
                          <a:spcPts val="0"/>
                        </a:spcAft>
                      </a:pPr>
                      <a:r>
                        <a:rPr lang="en-US" sz="1600" b="1" dirty="0">
                          <a:effectLst/>
                          <a:latin typeface="Times New Roman"/>
                          <a:ea typeface="Times New Roman"/>
                          <a:cs typeface="Times New Roman"/>
                        </a:rPr>
                        <a:t>Precipitating Factors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600" dirty="0">
                          <a:effectLst/>
                          <a:latin typeface="Times New Roman"/>
                          <a:ea typeface="Times New Roman"/>
                          <a:cs typeface="Times New Roman"/>
                        </a:rPr>
                        <a:t>Medicine</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dirty="0">
                          <a:effectLst/>
                          <a:latin typeface="Times New Roman"/>
                          <a:ea typeface="Times New Roman"/>
                          <a:cs typeface="Times New Roman"/>
                        </a:rPr>
                        <a:t>Surgery</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spcBef>
                          <a:spcPts val="0"/>
                        </a:spcBef>
                        <a:spcAft>
                          <a:spcPts val="0"/>
                        </a:spcAft>
                      </a:pPr>
                      <a:r>
                        <a:rPr lang="en-US" sz="1600">
                          <a:effectLst/>
                          <a:latin typeface="Times New Roman"/>
                          <a:ea typeface="Times New Roman"/>
                          <a:cs typeface="Times New Roman"/>
                        </a:rPr>
                        <a:t>ICU</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8747">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600" dirty="0">
                          <a:effectLst/>
                          <a:latin typeface="Times New Roman"/>
                          <a:ea typeface="Times New Roman"/>
                          <a:cs typeface="Times New Roman"/>
                        </a:rPr>
                        <a:t>Non-cardiac</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Cardiac</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1"/>
                  </a:ext>
                </a:extLst>
              </a:tr>
              <a:tr h="299275">
                <a:tc>
                  <a:txBody>
                    <a:bodyPr/>
                    <a:lstStyle/>
                    <a:p>
                      <a:pPr marL="0" marR="0">
                        <a:spcBef>
                          <a:spcPts val="0"/>
                        </a:spcBef>
                        <a:spcAft>
                          <a:spcPts val="0"/>
                        </a:spcAft>
                      </a:pPr>
                      <a:r>
                        <a:rPr lang="en-US" sz="1600" dirty="0">
                          <a:effectLst/>
                          <a:latin typeface="Times New Roman"/>
                          <a:ea typeface="Times New Roman"/>
                          <a:cs typeface="Times New Roman"/>
                        </a:rPr>
                        <a:t>    Medications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9275">
                <a:tc>
                  <a:txBody>
                    <a:bodyPr/>
                    <a:lstStyle/>
                    <a:p>
                      <a:pPr marL="0" marR="0">
                        <a:spcBef>
                          <a:spcPts val="0"/>
                        </a:spcBef>
                        <a:spcAft>
                          <a:spcPts val="0"/>
                        </a:spcAft>
                      </a:pPr>
                      <a:r>
                        <a:rPr lang="en-US" sz="1600" dirty="0">
                          <a:effectLst/>
                          <a:latin typeface="Times New Roman"/>
                          <a:ea typeface="Times New Roman"/>
                          <a:cs typeface="Times New Roman"/>
                        </a:rPr>
                        <a:t>        Multiple medications added</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2.9</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9275">
                <a:tc>
                  <a:txBody>
                    <a:bodyPr/>
                    <a:lstStyle/>
                    <a:p>
                      <a:pPr marL="0" marR="0">
                        <a:spcBef>
                          <a:spcPts val="0"/>
                        </a:spcBef>
                        <a:spcAft>
                          <a:spcPts val="0"/>
                        </a:spcAft>
                      </a:pPr>
                      <a:r>
                        <a:rPr lang="en-US" sz="1600" dirty="0">
                          <a:effectLst/>
                          <a:latin typeface="Times New Roman"/>
                          <a:ea typeface="Times New Roman"/>
                          <a:cs typeface="Times New Roman"/>
                        </a:rPr>
                        <a:t>        Psychoactive medication use</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4.5</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9275">
                <a:tc>
                  <a:txBody>
                    <a:bodyPr/>
                    <a:lstStyle/>
                    <a:p>
                      <a:pPr marL="0" marR="0">
                        <a:spcBef>
                          <a:spcPts val="0"/>
                        </a:spcBef>
                        <a:spcAft>
                          <a:spcPts val="0"/>
                        </a:spcAft>
                      </a:pPr>
                      <a:r>
                        <a:rPr lang="en-US" sz="1600" dirty="0">
                          <a:effectLst/>
                          <a:latin typeface="Times New Roman"/>
                          <a:ea typeface="Times New Roman"/>
                          <a:cs typeface="Times New Roman"/>
                        </a:rPr>
                        <a:t>        Sedative-hypnotics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4.5</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9275">
                <a:tc>
                  <a:txBody>
                    <a:bodyPr/>
                    <a:lstStyle/>
                    <a:p>
                      <a:pPr marL="0" marR="0">
                        <a:spcBef>
                          <a:spcPts val="0"/>
                        </a:spcBef>
                        <a:spcAft>
                          <a:spcPts val="0"/>
                        </a:spcAft>
                      </a:pPr>
                      <a:r>
                        <a:rPr lang="en-US" sz="1600" dirty="0">
                          <a:effectLst/>
                          <a:latin typeface="Times New Roman"/>
                          <a:ea typeface="Times New Roman"/>
                          <a:cs typeface="Times New Roman"/>
                        </a:rPr>
                        <a:t>    Use of physical restraints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3.2-4.4</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9275">
                <a:tc>
                  <a:txBody>
                    <a:bodyPr/>
                    <a:lstStyle/>
                    <a:p>
                      <a:pPr marL="0" marR="0">
                        <a:spcBef>
                          <a:spcPts val="0"/>
                        </a:spcBef>
                        <a:spcAft>
                          <a:spcPts val="0"/>
                        </a:spcAft>
                      </a:pPr>
                      <a:r>
                        <a:rPr lang="en-US" sz="1600" dirty="0">
                          <a:effectLst/>
                          <a:latin typeface="Times New Roman"/>
                          <a:ea typeface="Times New Roman"/>
                          <a:cs typeface="Times New Roman"/>
                        </a:rPr>
                        <a:t>    Use of bladder catheter</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2.4</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9275">
                <a:tc>
                  <a:txBody>
                    <a:bodyPr/>
                    <a:lstStyle/>
                    <a:p>
                      <a:pPr marL="0" marR="0">
                        <a:spcBef>
                          <a:spcPts val="0"/>
                        </a:spcBef>
                        <a:spcAft>
                          <a:spcPts val="0"/>
                        </a:spcAft>
                      </a:pPr>
                      <a:r>
                        <a:rPr lang="en-US" sz="1600" dirty="0">
                          <a:effectLst/>
                          <a:latin typeface="Times New Roman"/>
                          <a:ea typeface="Times New Roman"/>
                          <a:cs typeface="Times New Roman"/>
                        </a:rPr>
                        <a:t>    Physiologic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9275">
                <a:tc>
                  <a:txBody>
                    <a:bodyPr/>
                    <a:lstStyle/>
                    <a:p>
                      <a:pPr marL="0" marR="0">
                        <a:spcBef>
                          <a:spcPts val="0"/>
                        </a:spcBef>
                        <a:spcAft>
                          <a:spcPts val="0"/>
                        </a:spcAft>
                      </a:pPr>
                      <a:r>
                        <a:rPr lang="en-US" sz="1600" dirty="0">
                          <a:effectLst/>
                          <a:latin typeface="Times New Roman"/>
                          <a:ea typeface="Times New Roman"/>
                          <a:cs typeface="Times New Roman"/>
                        </a:rPr>
                        <a:t>         Elevated BUN/</a:t>
                      </a:r>
                      <a:r>
                        <a:rPr lang="en-US" sz="1600" dirty="0" err="1">
                          <a:effectLst/>
                          <a:latin typeface="Times New Roman"/>
                          <a:ea typeface="Times New Roman"/>
                          <a:cs typeface="Times New Roman"/>
                        </a:rPr>
                        <a:t>creatinine</a:t>
                      </a:r>
                      <a:r>
                        <a:rPr lang="en-US" sz="1600" dirty="0">
                          <a:effectLst/>
                          <a:latin typeface="Times New Roman"/>
                          <a:ea typeface="Times New Roman"/>
                          <a:cs typeface="Times New Roman"/>
                        </a:rPr>
                        <a:t> ratio</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2.0-5.1</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2.9</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6332">
                <a:tc>
                  <a:txBody>
                    <a:bodyPr/>
                    <a:lstStyle/>
                    <a:p>
                      <a:pPr marL="514350" marR="0" indent="-171450">
                        <a:spcBef>
                          <a:spcPts val="0"/>
                        </a:spcBef>
                        <a:spcAft>
                          <a:spcPts val="0"/>
                        </a:spcAft>
                      </a:pPr>
                      <a:r>
                        <a:rPr lang="en-US" sz="1600" dirty="0">
                          <a:effectLst/>
                          <a:latin typeface="Times New Roman"/>
                          <a:ea typeface="Times New Roman"/>
                          <a:cs typeface="Times New Roman"/>
                        </a:rPr>
                        <a:t>  Abnormal sodium, glucose, potassium</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3.4</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9275">
                <a:tc>
                  <a:txBody>
                    <a:bodyPr/>
                    <a:lstStyle/>
                    <a:p>
                      <a:pPr marL="0" marR="0">
                        <a:spcBef>
                          <a:spcPts val="0"/>
                        </a:spcBef>
                        <a:spcAft>
                          <a:spcPts val="0"/>
                        </a:spcAft>
                      </a:pPr>
                      <a:r>
                        <a:rPr lang="en-US" sz="1600" dirty="0">
                          <a:effectLst/>
                          <a:latin typeface="Times New Roman"/>
                          <a:ea typeface="Times New Roman"/>
                          <a:cs typeface="Times New Roman"/>
                        </a:rPr>
                        <a:t>         Metabolic acidosis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1.4</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99275">
                <a:tc>
                  <a:txBody>
                    <a:bodyPr/>
                    <a:lstStyle/>
                    <a:p>
                      <a:pPr marL="0" marR="0">
                        <a:spcBef>
                          <a:spcPts val="0"/>
                        </a:spcBef>
                        <a:spcAft>
                          <a:spcPts val="0"/>
                        </a:spcAft>
                      </a:pPr>
                      <a:r>
                        <a:rPr lang="en-US" sz="1600" dirty="0">
                          <a:effectLst/>
                          <a:latin typeface="Times New Roman"/>
                          <a:ea typeface="Times New Roman"/>
                          <a:cs typeface="Times New Roman"/>
                        </a:rPr>
                        <a:t>   Infection</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3.1</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99275">
                <a:tc>
                  <a:txBody>
                    <a:bodyPr/>
                    <a:lstStyle/>
                    <a:p>
                      <a:pPr marL="0" marR="0">
                        <a:spcBef>
                          <a:spcPts val="0"/>
                        </a:spcBef>
                        <a:spcAft>
                          <a:spcPts val="0"/>
                        </a:spcAft>
                      </a:pPr>
                      <a:r>
                        <a:rPr lang="en-US" sz="1600" dirty="0">
                          <a:effectLst/>
                          <a:latin typeface="Times New Roman"/>
                          <a:ea typeface="Times New Roman"/>
                          <a:cs typeface="Times New Roman"/>
                        </a:rPr>
                        <a:t>   Any iatrogenic event</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1.9</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99275">
                <a:tc>
                  <a:txBody>
                    <a:bodyPr/>
                    <a:lstStyle/>
                    <a:p>
                      <a:pPr marL="0" marR="0">
                        <a:spcBef>
                          <a:spcPts val="0"/>
                        </a:spcBef>
                        <a:spcAft>
                          <a:spcPts val="0"/>
                        </a:spcAft>
                      </a:pPr>
                      <a:r>
                        <a:rPr lang="en-US" sz="1600" dirty="0">
                          <a:effectLst/>
                          <a:latin typeface="Times New Roman"/>
                          <a:ea typeface="Times New Roman"/>
                          <a:cs typeface="Times New Roman"/>
                        </a:rPr>
                        <a:t>   Surgery</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3.5-8.3</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Times New Roman"/>
                          <a:ea typeface="Times New Roman"/>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99275">
                <a:tc gridSpan="5">
                  <a:txBody>
                    <a:bodyPr/>
                    <a:lstStyle/>
                    <a:p>
                      <a:pPr marL="0" marR="0">
                        <a:spcBef>
                          <a:spcPts val="0"/>
                        </a:spcBef>
                        <a:spcAft>
                          <a:spcPts val="0"/>
                        </a:spcAft>
                      </a:pPr>
                      <a:r>
                        <a:rPr lang="en-US" sz="800" dirty="0">
                          <a:effectLst/>
                          <a:latin typeface="Times New Roman"/>
                          <a:ea typeface="Times New Roman"/>
                          <a:cs typeface="Times New Roman"/>
                        </a:rPr>
                        <a:t> </a:t>
                      </a:r>
                      <a:endParaRPr lang="en-US"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sp>
        <p:nvSpPr>
          <p:cNvPr id="7" name="TextBox 6"/>
          <p:cNvSpPr txBox="1"/>
          <p:nvPr/>
        </p:nvSpPr>
        <p:spPr>
          <a:xfrm>
            <a:off x="3276600" y="5791200"/>
            <a:ext cx="5562600" cy="338554"/>
          </a:xfrm>
          <a:prstGeom prst="rect">
            <a:avLst/>
          </a:prstGeom>
          <a:noFill/>
        </p:spPr>
        <p:txBody>
          <a:bodyPr wrap="square" rtlCol="0">
            <a:spAutoFit/>
          </a:bodyPr>
          <a:lstStyle/>
          <a:p>
            <a:pPr algn="ctr"/>
            <a:r>
              <a:rPr lang="en-US" sz="1600" dirty="0">
                <a:solidFill>
                  <a:srgbClr val="000000"/>
                </a:solidFill>
              </a:rPr>
              <a:t>Inouye SK et al. Lancet 2014; 383:911-922</a:t>
            </a:r>
          </a:p>
        </p:txBody>
      </p:sp>
      <p:sp>
        <p:nvSpPr>
          <p:cNvPr id="6" name="Slide Number Placeholder 5"/>
          <p:cNvSpPr>
            <a:spLocks noGrp="1"/>
          </p:cNvSpPr>
          <p:nvPr>
            <p:ph type="sldNum" sz="quarter" idx="12"/>
          </p:nvPr>
        </p:nvSpPr>
        <p:spPr/>
        <p:txBody>
          <a:bodyPr/>
          <a:lstStyle/>
          <a:p>
            <a:pPr>
              <a:defRPr/>
            </a:pPr>
            <a:fld id="{597990EA-C45A-4B57-A44F-D9E496346E45}" type="slidenum">
              <a:rPr lang="en-US" smtClean="0"/>
              <a:pPr>
                <a:defRPr/>
              </a:pPr>
              <a:t>13</a:t>
            </a:fld>
            <a:endParaRPr lang="en-US"/>
          </a:p>
        </p:txBody>
      </p:sp>
    </p:spTree>
    <p:extLst>
      <p:ext uri="{BB962C8B-B14F-4D97-AF65-F5344CB8AC3E}">
        <p14:creationId xmlns:p14="http://schemas.microsoft.com/office/powerpoint/2010/main" val="3963855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981200" y="457200"/>
            <a:ext cx="8229600" cy="990600"/>
          </a:xfrm>
        </p:spPr>
        <p:txBody>
          <a:bodyPr/>
          <a:lstStyle/>
          <a:p>
            <a:pPr>
              <a:spcBef>
                <a:spcPts val="600"/>
              </a:spcBef>
              <a:spcAft>
                <a:spcPts val="600"/>
              </a:spcAft>
            </a:pPr>
            <a:r>
              <a:rPr lang="en-US" sz="3400" b="1" u="sng" dirty="0"/>
              <a:t>Medications Associated with Delirium</a:t>
            </a:r>
            <a:br>
              <a:rPr lang="en-US" sz="3400" b="1" u="sng" dirty="0"/>
            </a:br>
            <a:r>
              <a:rPr lang="en-US" sz="1800" u="sng" dirty="0"/>
              <a:t>[</a:t>
            </a:r>
            <a:r>
              <a:rPr lang="en-US" sz="1800" i="1" u="sng" dirty="0"/>
              <a:t>2019 AGS Beers Criteria: Potentially Inappropriate Medications for Elderly</a:t>
            </a:r>
            <a:r>
              <a:rPr lang="en-US" sz="1800" u="sng" dirty="0"/>
              <a:t>]</a:t>
            </a:r>
            <a:endParaRPr lang="en-US" sz="3600" u="sng" dirty="0"/>
          </a:p>
        </p:txBody>
      </p:sp>
      <p:sp>
        <p:nvSpPr>
          <p:cNvPr id="68611" name="Content Placeholder 2"/>
          <p:cNvSpPr>
            <a:spLocks noGrp="1"/>
          </p:cNvSpPr>
          <p:nvPr>
            <p:ph idx="1"/>
          </p:nvPr>
        </p:nvSpPr>
        <p:spPr>
          <a:xfrm>
            <a:off x="1905000" y="1447801"/>
            <a:ext cx="8229600" cy="4525963"/>
          </a:xfrm>
        </p:spPr>
        <p:txBody>
          <a:bodyPr/>
          <a:lstStyle/>
          <a:p>
            <a:r>
              <a:rPr lang="en-US" dirty="0"/>
              <a:t>Anticholinergics (</a:t>
            </a:r>
            <a:r>
              <a:rPr lang="en-US" dirty="0" err="1"/>
              <a:t>eg</a:t>
            </a:r>
            <a:r>
              <a:rPr lang="en-US" dirty="0"/>
              <a:t>, diphenhydramine) </a:t>
            </a:r>
          </a:p>
          <a:p>
            <a:r>
              <a:rPr lang="en-US" dirty="0"/>
              <a:t>Antipsychotics</a:t>
            </a:r>
          </a:p>
          <a:p>
            <a:r>
              <a:rPr lang="en-US" dirty="0"/>
              <a:t>Benzodiazepines</a:t>
            </a:r>
          </a:p>
          <a:p>
            <a:r>
              <a:rPr lang="en-US" dirty="0"/>
              <a:t>Corticosteroids (oral and parenteral)</a:t>
            </a:r>
          </a:p>
          <a:p>
            <a:r>
              <a:rPr lang="en-US" dirty="0"/>
              <a:t>H</a:t>
            </a:r>
            <a:r>
              <a:rPr lang="en-US" baseline="-25000" dirty="0"/>
              <a:t>2</a:t>
            </a:r>
            <a:r>
              <a:rPr lang="en-US" dirty="0"/>
              <a:t>-receptor agonists (</a:t>
            </a:r>
            <a:r>
              <a:rPr lang="en-US" dirty="0" err="1"/>
              <a:t>eg</a:t>
            </a:r>
            <a:r>
              <a:rPr lang="en-US" dirty="0"/>
              <a:t>, ranitidine)</a:t>
            </a:r>
          </a:p>
          <a:p>
            <a:r>
              <a:rPr lang="en-US" dirty="0"/>
              <a:t>Meperidine</a:t>
            </a:r>
          </a:p>
          <a:p>
            <a:r>
              <a:rPr lang="en-US" dirty="0"/>
              <a:t>Benzodiazepine receptor agonist hypnotics (</a:t>
            </a:r>
            <a:r>
              <a:rPr lang="en-US" dirty="0" err="1"/>
              <a:t>eg</a:t>
            </a:r>
            <a:r>
              <a:rPr lang="en-US" dirty="0"/>
              <a:t>, zolpidem)</a:t>
            </a:r>
          </a:p>
        </p:txBody>
      </p:sp>
      <p:sp>
        <p:nvSpPr>
          <p:cNvPr id="5" name="Slide Number Placeholder 4"/>
          <p:cNvSpPr>
            <a:spLocks noGrp="1"/>
          </p:cNvSpPr>
          <p:nvPr>
            <p:ph type="sldNum" sz="quarter" idx="12"/>
          </p:nvPr>
        </p:nvSpPr>
        <p:spPr/>
        <p:txBody>
          <a:bodyPr/>
          <a:lstStyle/>
          <a:p>
            <a:pPr>
              <a:defRPr/>
            </a:pPr>
            <a:fld id="{597990EA-C45A-4B57-A44F-D9E496346E45}" type="slidenum">
              <a:rPr lang="en-US" smtClean="0"/>
              <a:pPr>
                <a:defRPr/>
              </a:pPr>
              <a:t>14</a:t>
            </a:fld>
            <a:endParaRPr lang="en-US"/>
          </a:p>
        </p:txBody>
      </p:sp>
      <p:sp>
        <p:nvSpPr>
          <p:cNvPr id="6" name="TextBox 5"/>
          <p:cNvSpPr txBox="1"/>
          <p:nvPr/>
        </p:nvSpPr>
        <p:spPr>
          <a:xfrm>
            <a:off x="2057400" y="6172200"/>
            <a:ext cx="8001000" cy="369332"/>
          </a:xfrm>
          <a:prstGeom prst="rect">
            <a:avLst/>
          </a:prstGeom>
          <a:noFill/>
        </p:spPr>
        <p:txBody>
          <a:bodyPr wrap="square" rtlCol="0">
            <a:spAutoFit/>
          </a:bodyPr>
          <a:lstStyle/>
          <a:p>
            <a:pPr algn="ctr"/>
            <a:r>
              <a:rPr lang="en-US" dirty="0">
                <a:solidFill>
                  <a:srgbClr val="000000"/>
                </a:solidFill>
              </a:rPr>
              <a:t> American Geriatrics Society. JAGS 2019; </a:t>
            </a:r>
            <a:r>
              <a:rPr lang="en-US" dirty="0"/>
              <a:t>67:674–694</a:t>
            </a:r>
            <a:endParaRPr lang="en-US" dirty="0">
              <a:solidFill>
                <a:srgbClr val="000000"/>
              </a:solidFill>
            </a:endParaRPr>
          </a:p>
        </p:txBody>
      </p:sp>
    </p:spTree>
    <p:extLst>
      <p:ext uri="{BB962C8B-B14F-4D97-AF65-F5344CB8AC3E}">
        <p14:creationId xmlns:p14="http://schemas.microsoft.com/office/powerpoint/2010/main" val="998776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3D46BA-8DE6-49E3-8331-3C77B816AE00}" type="slidenum">
              <a:rPr lang="en-US" smtClean="0">
                <a:solidFill>
                  <a:prstClr val="black">
                    <a:tint val="75000"/>
                  </a:prstClr>
                </a:solidFill>
              </a:rPr>
              <a:pPr/>
              <a:t>15</a:t>
            </a:fld>
            <a:endParaRPr lang="en-US">
              <a:solidFill>
                <a:prstClr val="black">
                  <a:tint val="75000"/>
                </a:prst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1524000" y="1295400"/>
            <a:ext cx="9239250" cy="4191000"/>
          </a:xfrm>
          <a:prstGeom prst="rect">
            <a:avLst/>
          </a:prstGeom>
          <a:noFill/>
          <a:ln w="9525">
            <a:noFill/>
            <a:miter lim="800000"/>
            <a:headEnd/>
            <a:tailEnd/>
          </a:ln>
        </p:spPr>
      </p:pic>
    </p:spTree>
    <p:extLst>
      <p:ext uri="{BB962C8B-B14F-4D97-AF65-F5344CB8AC3E}">
        <p14:creationId xmlns:p14="http://schemas.microsoft.com/office/powerpoint/2010/main" val="3645828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66239887-7B2E-4F30-8ADD-8F9137FEE9CF}" type="slidenum">
              <a:rPr lang="en-US" smtClean="0">
                <a:solidFill>
                  <a:srgbClr val="000000"/>
                </a:solidFill>
                <a:latin typeface="Arial" pitchFamily="34" charset="0"/>
              </a:rPr>
              <a:pPr/>
              <a:t>16</a:t>
            </a:fld>
            <a:endParaRPr lang="en-US">
              <a:solidFill>
                <a:srgbClr val="000000"/>
              </a:solidFill>
              <a:latin typeface="Arial" pitchFamily="34" charset="0"/>
            </a:endParaRPr>
          </a:p>
        </p:txBody>
      </p:sp>
      <p:sp>
        <p:nvSpPr>
          <p:cNvPr id="66563" name="Rectangle 2"/>
          <p:cNvSpPr>
            <a:spLocks noGrp="1" noChangeArrowheads="1"/>
          </p:cNvSpPr>
          <p:nvPr>
            <p:ph type="title"/>
          </p:nvPr>
        </p:nvSpPr>
        <p:spPr/>
        <p:txBody>
          <a:bodyPr/>
          <a:lstStyle/>
          <a:p>
            <a:pPr eaLnBrk="1" hangingPunct="1"/>
            <a:r>
              <a:rPr lang="en-US" sz="2400" b="1" u="sng" dirty="0"/>
              <a:t>NONPHARMACOLOGIC DELIRIUM PREVENTION: </a:t>
            </a:r>
            <a:br>
              <a:rPr lang="en-US" sz="2400" b="1" u="sng" dirty="0"/>
            </a:br>
            <a:r>
              <a:rPr lang="en-US" sz="2400" b="1" u="sng" dirty="0"/>
              <a:t>HOSPITAL ELDER LIFE PROGRAM (HELP)</a:t>
            </a:r>
          </a:p>
        </p:txBody>
      </p:sp>
      <p:sp>
        <p:nvSpPr>
          <p:cNvPr id="66564" name="Rectangle 3"/>
          <p:cNvSpPr>
            <a:spLocks noGrp="1" noChangeArrowheads="1"/>
          </p:cNvSpPr>
          <p:nvPr>
            <p:ph type="body" idx="1"/>
          </p:nvPr>
        </p:nvSpPr>
        <p:spPr>
          <a:xfrm>
            <a:off x="1905000" y="1447801"/>
            <a:ext cx="8382000" cy="4525963"/>
          </a:xfrm>
        </p:spPr>
        <p:txBody>
          <a:bodyPr/>
          <a:lstStyle/>
          <a:p>
            <a:pPr algn="ctr" eaLnBrk="1" hangingPunct="1">
              <a:buFontTx/>
              <a:buNone/>
            </a:pPr>
            <a:r>
              <a:rPr lang="en-US" sz="1600" dirty="0"/>
              <a:t>Multicomponent intervention strategy targeted at 6 delirium risk factors</a:t>
            </a:r>
          </a:p>
          <a:p>
            <a:pPr eaLnBrk="1" hangingPunct="1">
              <a:buFontTx/>
              <a:buNone/>
            </a:pPr>
            <a:endParaRPr lang="en-US" sz="1600" dirty="0"/>
          </a:p>
          <a:p>
            <a:pPr eaLnBrk="1" hangingPunct="1">
              <a:buFontTx/>
              <a:buNone/>
            </a:pPr>
            <a:endParaRPr lang="en-US" sz="1600" dirty="0"/>
          </a:p>
          <a:p>
            <a:pPr eaLnBrk="1" hangingPunct="1">
              <a:buFontTx/>
              <a:buNone/>
            </a:pPr>
            <a:r>
              <a:rPr lang="en-US" sz="1600" dirty="0"/>
              <a:t>              </a:t>
            </a:r>
            <a:r>
              <a:rPr lang="en-US" sz="1600" u="sng" dirty="0"/>
              <a:t>Risk Factor</a:t>
            </a:r>
            <a:r>
              <a:rPr lang="en-US" sz="1600" dirty="0"/>
              <a:t>				</a:t>
            </a:r>
            <a:r>
              <a:rPr lang="en-US" sz="1600" u="sng" dirty="0"/>
              <a:t>Intervention</a:t>
            </a:r>
            <a:endParaRPr lang="en-US" sz="1600" dirty="0"/>
          </a:p>
          <a:p>
            <a:pPr eaLnBrk="1" hangingPunct="1">
              <a:spcBef>
                <a:spcPct val="0"/>
              </a:spcBef>
              <a:buFontTx/>
              <a:buNone/>
            </a:pPr>
            <a:r>
              <a:rPr lang="en-US" sz="1600" dirty="0"/>
              <a:t>Cognitive Impairment………………………………….Reality orientation</a:t>
            </a:r>
          </a:p>
          <a:p>
            <a:pPr eaLnBrk="1" hangingPunct="1">
              <a:spcBef>
                <a:spcPct val="0"/>
              </a:spcBef>
              <a:buFontTx/>
              <a:buNone/>
            </a:pPr>
            <a:r>
              <a:rPr lang="en-US" sz="1600" dirty="0"/>
              <a:t>						Therapeutic activities protocol</a:t>
            </a:r>
          </a:p>
          <a:p>
            <a:pPr eaLnBrk="1" hangingPunct="1">
              <a:spcBef>
                <a:spcPct val="0"/>
              </a:spcBef>
              <a:buFontTx/>
              <a:buNone/>
            </a:pPr>
            <a:r>
              <a:rPr lang="en-US" sz="1600" dirty="0"/>
              <a:t>Sleep Deprivation…………………………………….. </a:t>
            </a:r>
            <a:r>
              <a:rPr lang="en-US" sz="1600" dirty="0" err="1"/>
              <a:t>Nonpharmacological</a:t>
            </a:r>
            <a:r>
              <a:rPr lang="en-US" sz="1600" dirty="0"/>
              <a:t> sleep protocol</a:t>
            </a:r>
          </a:p>
          <a:p>
            <a:pPr eaLnBrk="1" hangingPunct="1">
              <a:spcBef>
                <a:spcPct val="0"/>
              </a:spcBef>
              <a:buFontTx/>
              <a:buNone/>
            </a:pPr>
            <a:r>
              <a:rPr lang="en-US" sz="1600" dirty="0"/>
              <a:t>						 Sleep enhancement protocol</a:t>
            </a:r>
          </a:p>
          <a:p>
            <a:pPr eaLnBrk="1" hangingPunct="1">
              <a:spcBef>
                <a:spcPct val="0"/>
              </a:spcBef>
              <a:buFontTx/>
              <a:buNone/>
            </a:pPr>
            <a:r>
              <a:rPr lang="en-US" sz="1600" dirty="0"/>
              <a:t>Immobilization………………………………………… Early mobilization protocol</a:t>
            </a:r>
          </a:p>
          <a:p>
            <a:pPr eaLnBrk="1" hangingPunct="1">
              <a:spcBef>
                <a:spcPct val="0"/>
              </a:spcBef>
              <a:buFontTx/>
              <a:buNone/>
            </a:pPr>
            <a:r>
              <a:rPr lang="en-US" sz="1600" dirty="0"/>
              <a:t>						 Minimizing immobilizing equipment</a:t>
            </a:r>
          </a:p>
          <a:p>
            <a:pPr eaLnBrk="1" hangingPunct="1">
              <a:spcBef>
                <a:spcPct val="0"/>
              </a:spcBef>
              <a:buFontTx/>
              <a:buNone/>
            </a:pPr>
            <a:r>
              <a:rPr lang="en-US" sz="1600" dirty="0"/>
              <a:t>Vision Impairment…………………………………….. Vision aids</a:t>
            </a:r>
          </a:p>
          <a:p>
            <a:pPr eaLnBrk="1" hangingPunct="1">
              <a:spcBef>
                <a:spcPct val="0"/>
              </a:spcBef>
              <a:buFontTx/>
              <a:buNone/>
            </a:pPr>
            <a:r>
              <a:rPr lang="en-US" sz="1600" dirty="0"/>
              <a:t>						 Adaptive equipment</a:t>
            </a:r>
          </a:p>
          <a:p>
            <a:pPr eaLnBrk="1" hangingPunct="1">
              <a:spcBef>
                <a:spcPct val="0"/>
              </a:spcBef>
              <a:buFontTx/>
              <a:buNone/>
            </a:pPr>
            <a:r>
              <a:rPr lang="en-US" sz="1600" dirty="0"/>
              <a:t>Hearing Impairment………………………………….. Amplifying devices</a:t>
            </a:r>
          </a:p>
          <a:p>
            <a:pPr eaLnBrk="1" hangingPunct="1">
              <a:spcBef>
                <a:spcPct val="0"/>
              </a:spcBef>
              <a:buFontTx/>
              <a:buNone/>
            </a:pPr>
            <a:r>
              <a:rPr lang="en-US" sz="1600" dirty="0"/>
              <a:t>						 Adaptive equipment and techniques</a:t>
            </a:r>
          </a:p>
          <a:p>
            <a:pPr eaLnBrk="1" hangingPunct="1">
              <a:spcBef>
                <a:spcPct val="0"/>
              </a:spcBef>
              <a:buFontTx/>
              <a:buNone/>
            </a:pPr>
            <a:r>
              <a:rPr lang="en-US" sz="1600" dirty="0"/>
              <a:t>Dehydration…………………………………………… Early recognition and volume repletion</a:t>
            </a:r>
          </a:p>
        </p:txBody>
      </p:sp>
      <p:sp>
        <p:nvSpPr>
          <p:cNvPr id="66565" name="Text Box 4"/>
          <p:cNvSpPr txBox="1">
            <a:spLocks noChangeArrowheads="1"/>
          </p:cNvSpPr>
          <p:nvPr/>
        </p:nvSpPr>
        <p:spPr bwMode="auto">
          <a:xfrm>
            <a:off x="3810000" y="6078538"/>
            <a:ext cx="4876800" cy="779462"/>
          </a:xfrm>
          <a:prstGeom prst="rect">
            <a:avLst/>
          </a:prstGeom>
          <a:noFill/>
          <a:ln w="9525">
            <a:noFill/>
            <a:miter lim="800000"/>
            <a:headEnd/>
            <a:tailEnd/>
          </a:ln>
        </p:spPr>
        <p:txBody>
          <a:bodyPr>
            <a:spAutoFit/>
          </a:bodyPr>
          <a:lstStyle/>
          <a:p>
            <a:pPr fontAlgn="base">
              <a:spcBef>
                <a:spcPct val="20000"/>
              </a:spcBef>
              <a:spcAft>
                <a:spcPct val="0"/>
              </a:spcAft>
            </a:pPr>
            <a:r>
              <a:rPr lang="en-US">
                <a:solidFill>
                  <a:srgbClr val="000000"/>
                </a:solidFill>
              </a:rPr>
              <a:t>Inouye SK. N Engl J Med 1999;340:669-76.</a:t>
            </a:r>
          </a:p>
          <a:p>
            <a:pPr fontAlgn="base">
              <a:spcBef>
                <a:spcPct val="50000"/>
              </a:spcBef>
              <a:spcAft>
                <a:spcPct val="0"/>
              </a:spcAft>
            </a:pPr>
            <a:endParaRPr lang="en-US">
              <a:solidFill>
                <a:srgbClr val="000000"/>
              </a:solidFill>
            </a:endParaRPr>
          </a:p>
        </p:txBody>
      </p:sp>
      <p:pic>
        <p:nvPicPr>
          <p:cNvPr id="6" name="Picture 5" descr="logo_color"/>
          <p:cNvPicPr>
            <a:picLocks noChangeAspect="1" noChangeArrowheads="1"/>
          </p:cNvPicPr>
          <p:nvPr/>
        </p:nvPicPr>
        <p:blipFill>
          <a:blip r:embed="rId3" cstate="print"/>
          <a:srcRect/>
          <a:stretch>
            <a:fillRect/>
          </a:stretch>
        </p:blipFill>
        <p:spPr bwMode="auto">
          <a:xfrm>
            <a:off x="1524001" y="0"/>
            <a:ext cx="917575" cy="1219200"/>
          </a:xfrm>
          <a:prstGeom prst="rect">
            <a:avLst/>
          </a:prstGeom>
          <a:noFill/>
          <a:ln w="9525">
            <a:noFill/>
            <a:miter lim="800000"/>
            <a:headEnd/>
            <a:tailEnd/>
          </a:ln>
        </p:spPr>
      </p:pic>
    </p:spTree>
    <p:extLst>
      <p:ext uri="{BB962C8B-B14F-4D97-AF65-F5344CB8AC3E}">
        <p14:creationId xmlns:p14="http://schemas.microsoft.com/office/powerpoint/2010/main" val="127318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961120" cy="1219200"/>
          </a:xfrm>
        </p:spPr>
        <p:txBody>
          <a:bodyPr>
            <a:normAutofit/>
          </a:bodyPr>
          <a:lstStyle/>
          <a:p>
            <a:r>
              <a:rPr lang="en-US" sz="2700" b="1" u="sng" dirty="0"/>
              <a:t>HELP: Delirium Incidence</a:t>
            </a:r>
            <a:br>
              <a:rPr lang="en-US" sz="2700" b="1" u="sng" dirty="0"/>
            </a:br>
            <a:r>
              <a:rPr lang="en-US" sz="2400" dirty="0"/>
              <a:t>(N=3,751)</a:t>
            </a:r>
          </a:p>
        </p:txBody>
      </p:sp>
      <p:pic>
        <p:nvPicPr>
          <p:cNvPr id="5122" name="Picture 2"/>
          <p:cNvPicPr>
            <a:picLocks noChangeAspect="1" noChangeArrowheads="1"/>
          </p:cNvPicPr>
          <p:nvPr/>
        </p:nvPicPr>
        <p:blipFill>
          <a:blip r:embed="rId3" cstate="print"/>
          <a:srcRect l="13750" t="34959" r="31875" b="27642"/>
          <a:stretch>
            <a:fillRect/>
          </a:stretch>
        </p:blipFill>
        <p:spPr bwMode="auto">
          <a:xfrm>
            <a:off x="1828800" y="1295400"/>
            <a:ext cx="8305800" cy="439157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99FC89CB-249B-46D5-A820-2E621A0670D2}" type="slidenum">
              <a:rPr lang="en-US" smtClean="0">
                <a:solidFill>
                  <a:prstClr val="black">
                    <a:tint val="75000"/>
                  </a:prstClr>
                </a:solidFill>
              </a:rPr>
              <a:pPr/>
              <a:t>17</a:t>
            </a:fld>
            <a:endParaRPr lang="en-US">
              <a:solidFill>
                <a:prstClr val="black">
                  <a:tint val="75000"/>
                </a:prstClr>
              </a:solidFill>
            </a:endParaRPr>
          </a:p>
        </p:txBody>
      </p:sp>
      <p:sp>
        <p:nvSpPr>
          <p:cNvPr id="10" name="TextBox 9"/>
          <p:cNvSpPr txBox="1"/>
          <p:nvPr/>
        </p:nvSpPr>
        <p:spPr>
          <a:xfrm>
            <a:off x="1828800" y="4724400"/>
            <a:ext cx="4572000" cy="369332"/>
          </a:xfrm>
          <a:prstGeom prst="rect">
            <a:avLst/>
          </a:prstGeom>
          <a:noFill/>
          <a:ln w="19050">
            <a:solidFill>
              <a:srgbClr val="FF0000"/>
            </a:solidFill>
          </a:ln>
        </p:spPr>
        <p:txBody>
          <a:bodyPr wrap="square" rtlCol="0">
            <a:spAutoFit/>
          </a:bodyPr>
          <a:lstStyle/>
          <a:p>
            <a:endParaRPr lang="en-US" dirty="0">
              <a:solidFill>
                <a:srgbClr val="FFFF00"/>
              </a:solidFill>
            </a:endParaRPr>
          </a:p>
        </p:txBody>
      </p:sp>
      <p:sp>
        <p:nvSpPr>
          <p:cNvPr id="6" name="TextBox 5"/>
          <p:cNvSpPr txBox="1"/>
          <p:nvPr/>
        </p:nvSpPr>
        <p:spPr>
          <a:xfrm>
            <a:off x="2362200" y="6248400"/>
            <a:ext cx="7467600" cy="369332"/>
          </a:xfrm>
          <a:prstGeom prst="rect">
            <a:avLst/>
          </a:prstGeom>
          <a:noFill/>
        </p:spPr>
        <p:txBody>
          <a:bodyPr wrap="square" rtlCol="0">
            <a:spAutoFit/>
          </a:bodyPr>
          <a:lstStyle/>
          <a:p>
            <a:pPr algn="ctr"/>
            <a:r>
              <a:rPr lang="en-US" dirty="0">
                <a:solidFill>
                  <a:prstClr val="black"/>
                </a:solidFill>
              </a:rPr>
              <a:t>Hshieh TT et al.  JAMA IM. 2015; 175:512-520</a:t>
            </a:r>
          </a:p>
        </p:txBody>
      </p:sp>
      <p:pic>
        <p:nvPicPr>
          <p:cNvPr id="7" name="Picture 6" descr="logo_color"/>
          <p:cNvPicPr>
            <a:picLocks noChangeAspect="1" noChangeArrowheads="1"/>
          </p:cNvPicPr>
          <p:nvPr/>
        </p:nvPicPr>
        <p:blipFill>
          <a:blip r:embed="rId4" cstate="print"/>
          <a:srcRect/>
          <a:stretch>
            <a:fillRect/>
          </a:stretch>
        </p:blipFill>
        <p:spPr bwMode="auto">
          <a:xfrm>
            <a:off x="1524001" y="0"/>
            <a:ext cx="917575" cy="1219200"/>
          </a:xfrm>
          <a:prstGeom prst="rect">
            <a:avLst/>
          </a:prstGeom>
          <a:noFill/>
          <a:ln w="9525">
            <a:noFill/>
            <a:miter lim="800000"/>
            <a:headEnd/>
            <a:tailEnd/>
          </a:ln>
        </p:spPr>
      </p:pic>
    </p:spTree>
    <p:extLst>
      <p:ext uri="{BB962C8B-B14F-4D97-AF65-F5344CB8AC3E}">
        <p14:creationId xmlns:p14="http://schemas.microsoft.com/office/powerpoint/2010/main" val="3096629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81200" y="583895"/>
            <a:ext cx="8229600" cy="3492346"/>
          </a:xfrm>
          <a:ln>
            <a:noFill/>
          </a:ln>
        </p:spPr>
        <p:txBody>
          <a:bodyPr/>
          <a:lstStyle/>
          <a:p>
            <a:endParaRPr lang="en-US" dirty="0"/>
          </a:p>
        </p:txBody>
      </p:sp>
      <p:sp>
        <p:nvSpPr>
          <p:cNvPr id="6" name="Title 5"/>
          <p:cNvSpPr>
            <a:spLocks noGrp="1"/>
          </p:cNvSpPr>
          <p:nvPr>
            <p:ph type="title"/>
          </p:nvPr>
        </p:nvSpPr>
        <p:spPr>
          <a:xfrm>
            <a:off x="1981200" y="274639"/>
            <a:ext cx="8229600" cy="994231"/>
          </a:xfrm>
        </p:spPr>
        <p:txBody>
          <a:bodyPr>
            <a:normAutofit/>
          </a:bodyPr>
          <a:lstStyle/>
          <a:p>
            <a:pPr>
              <a:lnSpc>
                <a:spcPts val="2800"/>
              </a:lnSpc>
            </a:pPr>
            <a:r>
              <a:rPr lang="en-US" sz="3600" b="1" u="sng" dirty="0"/>
              <a:t>HELP: Falls and Other Outcomes</a:t>
            </a:r>
            <a:br>
              <a:rPr lang="en-US" sz="3600" b="1" u="sng" dirty="0"/>
            </a:br>
            <a:r>
              <a:rPr lang="en-US" sz="3100" dirty="0"/>
              <a:t>(N=1,038)</a:t>
            </a:r>
          </a:p>
        </p:txBody>
      </p:sp>
      <p:pic>
        <p:nvPicPr>
          <p:cNvPr id="6146" name="Picture 2"/>
          <p:cNvPicPr>
            <a:picLocks noChangeAspect="1" noChangeArrowheads="1"/>
          </p:cNvPicPr>
          <p:nvPr/>
        </p:nvPicPr>
        <p:blipFill>
          <a:blip r:embed="rId3" cstate="print"/>
          <a:srcRect l="13125" t="73171" r="31875" b="4878"/>
          <a:stretch>
            <a:fillRect/>
          </a:stretch>
        </p:blipFill>
        <p:spPr bwMode="auto">
          <a:xfrm>
            <a:off x="1676400" y="1268869"/>
            <a:ext cx="8692444" cy="2667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C7730F69-8644-4BDB-9C31-8AC28D8D7C21}" type="slidenum">
              <a:rPr lang="en-US" smtClean="0">
                <a:solidFill>
                  <a:prstClr val="black">
                    <a:tint val="75000"/>
                  </a:prstClr>
                </a:solidFill>
              </a:rPr>
              <a:pPr/>
              <a:t>18</a:t>
            </a:fld>
            <a:endParaRPr lang="en-US">
              <a:solidFill>
                <a:prstClr val="black">
                  <a:tint val="75000"/>
                </a:prstClr>
              </a:solidFill>
            </a:endParaRPr>
          </a:p>
        </p:txBody>
      </p:sp>
      <p:sp>
        <p:nvSpPr>
          <p:cNvPr id="10" name="TextBox 9"/>
          <p:cNvSpPr txBox="1"/>
          <p:nvPr/>
        </p:nvSpPr>
        <p:spPr>
          <a:xfrm>
            <a:off x="1823156" y="2971800"/>
            <a:ext cx="4648200" cy="369332"/>
          </a:xfrm>
          <a:prstGeom prst="rect">
            <a:avLst/>
          </a:prstGeom>
          <a:noFill/>
          <a:ln>
            <a:solidFill>
              <a:srgbClr val="FF0000"/>
            </a:solidFill>
          </a:ln>
        </p:spPr>
        <p:txBody>
          <a:bodyPr wrap="square" rtlCol="0">
            <a:spAutoFit/>
          </a:bodyPr>
          <a:lstStyle/>
          <a:p>
            <a:endParaRPr lang="en-US" dirty="0">
              <a:solidFill>
                <a:prstClr val="black"/>
              </a:solidFill>
            </a:endParaRPr>
          </a:p>
        </p:txBody>
      </p:sp>
      <p:pic>
        <p:nvPicPr>
          <p:cNvPr id="9" name="Picture 8" descr="logo_color"/>
          <p:cNvPicPr>
            <a:picLocks noChangeAspect="1" noChangeArrowheads="1"/>
          </p:cNvPicPr>
          <p:nvPr/>
        </p:nvPicPr>
        <p:blipFill>
          <a:blip r:embed="rId4" cstate="print"/>
          <a:srcRect/>
          <a:stretch>
            <a:fillRect/>
          </a:stretch>
        </p:blipFill>
        <p:spPr bwMode="auto">
          <a:xfrm>
            <a:off x="1522413" y="49669"/>
            <a:ext cx="917575" cy="1219200"/>
          </a:xfrm>
          <a:prstGeom prst="rect">
            <a:avLst/>
          </a:prstGeom>
          <a:noFill/>
          <a:ln w="9525">
            <a:noFill/>
            <a:miter lim="800000"/>
            <a:headEnd/>
            <a:tailEnd/>
          </a:ln>
        </p:spPr>
      </p:pic>
      <p:sp>
        <p:nvSpPr>
          <p:cNvPr id="4" name="TextBox 3"/>
          <p:cNvSpPr txBox="1"/>
          <p:nvPr/>
        </p:nvSpPr>
        <p:spPr>
          <a:xfrm>
            <a:off x="1981200" y="3935869"/>
            <a:ext cx="8229600" cy="2677656"/>
          </a:xfrm>
          <a:prstGeom prst="rect">
            <a:avLst/>
          </a:prstGeom>
          <a:noFill/>
        </p:spPr>
        <p:txBody>
          <a:bodyPr wrap="square" rtlCol="0">
            <a:spAutoFit/>
          </a:bodyPr>
          <a:lstStyle/>
          <a:p>
            <a:pPr marL="285750" indent="-285750" defTabSz="457200">
              <a:buFont typeface="Arial" panose="020B0604020202020204" pitchFamily="34" charset="0"/>
              <a:buChar char="•"/>
            </a:pPr>
            <a:r>
              <a:rPr lang="en-US" sz="2400" dirty="0">
                <a:solidFill>
                  <a:prstClr val="black"/>
                </a:solidFill>
              </a:rPr>
              <a:t>Prevention of cognitive and functional decline</a:t>
            </a:r>
          </a:p>
          <a:p>
            <a:pPr marL="285750" indent="-285750" defTabSz="457200">
              <a:buFont typeface="Arial" panose="020B0604020202020204" pitchFamily="34" charset="0"/>
              <a:buChar char="•"/>
            </a:pPr>
            <a:r>
              <a:rPr lang="en-US" sz="2400" dirty="0">
                <a:solidFill>
                  <a:prstClr val="black"/>
                </a:solidFill>
              </a:rPr>
              <a:t>Decreased hospital length of stay</a:t>
            </a:r>
          </a:p>
          <a:p>
            <a:pPr marL="285750" indent="-285750" defTabSz="457200">
              <a:buFont typeface="Arial" panose="020B0604020202020204" pitchFamily="34" charset="0"/>
              <a:buChar char="•"/>
            </a:pPr>
            <a:r>
              <a:rPr lang="en-US" sz="2400" dirty="0">
                <a:solidFill>
                  <a:prstClr val="black"/>
                </a:solidFill>
              </a:rPr>
              <a:t>Reduced nursing home placement</a:t>
            </a:r>
          </a:p>
          <a:p>
            <a:pPr marL="285750" indent="-285750" defTabSz="457200">
              <a:buFont typeface="Arial" panose="020B0604020202020204" pitchFamily="34" charset="0"/>
              <a:buChar char="•"/>
            </a:pPr>
            <a:r>
              <a:rPr lang="en-US" sz="2400" dirty="0">
                <a:solidFill>
                  <a:prstClr val="black"/>
                </a:solidFill>
              </a:rPr>
              <a:t>Fewer readmissions within 90 days</a:t>
            </a:r>
          </a:p>
          <a:p>
            <a:pPr marL="285750" indent="-285750" defTabSz="457200">
              <a:buFont typeface="Arial" panose="020B0604020202020204" pitchFamily="34" charset="0"/>
              <a:buChar char="•"/>
            </a:pPr>
            <a:r>
              <a:rPr lang="en-US" sz="2400" dirty="0">
                <a:solidFill>
                  <a:prstClr val="black"/>
                </a:solidFill>
              </a:rPr>
              <a:t>Decreased sitter use</a:t>
            </a:r>
          </a:p>
          <a:p>
            <a:pPr marL="285750" indent="-285750" defTabSz="457200">
              <a:buFont typeface="Arial" panose="020B0604020202020204" pitchFamily="34" charset="0"/>
              <a:buChar char="•"/>
            </a:pPr>
            <a:r>
              <a:rPr lang="en-US" sz="2400" dirty="0">
                <a:solidFill>
                  <a:prstClr val="black"/>
                </a:solidFill>
              </a:rPr>
              <a:t>Cost savings of &gt;$1000 per hospitalization; $10,000 in long-term nursing home costs</a:t>
            </a:r>
          </a:p>
        </p:txBody>
      </p:sp>
    </p:spTree>
    <p:extLst>
      <p:ext uri="{BB962C8B-B14F-4D97-AF65-F5344CB8AC3E}">
        <p14:creationId xmlns:p14="http://schemas.microsoft.com/office/powerpoint/2010/main" val="3535582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b="1" u="sng" dirty="0"/>
              <a:t>Delirium and COVID-19</a:t>
            </a:r>
            <a:br>
              <a:rPr lang="en-US" dirty="0"/>
            </a:br>
            <a:endParaRPr lang="en-US" dirty="0"/>
          </a:p>
        </p:txBody>
      </p:sp>
      <p:sp>
        <p:nvSpPr>
          <p:cNvPr id="3" name="Content Placeholder 2"/>
          <p:cNvSpPr>
            <a:spLocks noGrp="1"/>
          </p:cNvSpPr>
          <p:nvPr>
            <p:ph idx="1"/>
          </p:nvPr>
        </p:nvSpPr>
        <p:spPr>
          <a:xfrm>
            <a:off x="1981200" y="1558291"/>
            <a:ext cx="8229600" cy="4525963"/>
          </a:xfrm>
        </p:spPr>
        <p:txBody>
          <a:bodyPr/>
          <a:lstStyle/>
          <a:p>
            <a:pPr marL="255985" indent="-255985">
              <a:lnSpc>
                <a:spcPct val="110000"/>
              </a:lnSpc>
              <a:buFont typeface="Symbol" panose="05050102010706020507" pitchFamily="18" charset="2"/>
              <a:buChar char=""/>
            </a:pPr>
            <a:r>
              <a:rPr lang="en-US" dirty="0"/>
              <a:t>Severe COVID-19 infections occur most often in older adults</a:t>
            </a:r>
          </a:p>
          <a:p>
            <a:pPr marL="255985" indent="-255985">
              <a:lnSpc>
                <a:spcPct val="110000"/>
              </a:lnSpc>
              <a:buFont typeface="Symbol" panose="05050102010706020507" pitchFamily="18" charset="2"/>
              <a:buChar char=""/>
            </a:pPr>
            <a:r>
              <a:rPr lang="en-US" dirty="0"/>
              <a:t>Studies have suggested high rates of delirium complicating COVID-19 infections</a:t>
            </a:r>
          </a:p>
          <a:p>
            <a:pPr marL="476631" lvl="1" indent="-257175">
              <a:lnSpc>
                <a:spcPct val="110000"/>
              </a:lnSpc>
              <a:buFont typeface="Courier New" panose="02070309020205020404" pitchFamily="49" charset="0"/>
              <a:buChar char="o"/>
            </a:pPr>
            <a:r>
              <a:rPr lang="en-US" dirty="0"/>
              <a:t>Older hospitalized medical patients, 25-33%</a:t>
            </a:r>
            <a:r>
              <a:rPr lang="en-US" sz="1500" dirty="0"/>
              <a:t> </a:t>
            </a:r>
            <a:r>
              <a:rPr lang="en-US" sz="1100" dirty="0"/>
              <a:t>(1-4)</a:t>
            </a:r>
          </a:p>
          <a:p>
            <a:pPr marL="476631" lvl="1" indent="-257175">
              <a:lnSpc>
                <a:spcPct val="110000"/>
              </a:lnSpc>
              <a:buFont typeface="Courier New" panose="02070309020205020404" pitchFamily="49" charset="0"/>
              <a:buChar char="o"/>
            </a:pPr>
            <a:r>
              <a:rPr lang="en-US" dirty="0"/>
              <a:t>ICU patients, 65% by CAM-ICU</a:t>
            </a:r>
            <a:r>
              <a:rPr lang="en-US" sz="1500" dirty="0"/>
              <a:t> </a:t>
            </a:r>
            <a:r>
              <a:rPr lang="en-US" sz="1200" dirty="0"/>
              <a:t>(5)</a:t>
            </a:r>
          </a:p>
          <a:p>
            <a:pPr marL="476631" lvl="1" indent="-257175">
              <a:lnSpc>
                <a:spcPct val="110000"/>
              </a:lnSpc>
              <a:spcAft>
                <a:spcPts val="600"/>
              </a:spcAft>
              <a:buFont typeface="Courier New" panose="02070309020205020404" pitchFamily="49" charset="0"/>
              <a:buChar char="o"/>
            </a:pPr>
            <a:endParaRPr lang="en-US" sz="975" dirty="0"/>
          </a:p>
          <a:p>
            <a:pPr marL="219456" lvl="1" indent="0" algn="ctr">
              <a:lnSpc>
                <a:spcPct val="110000"/>
              </a:lnSpc>
              <a:buNone/>
            </a:pPr>
            <a:r>
              <a:rPr lang="en-US" sz="1400" dirty="0"/>
              <a:t>Ref: (1) Garcez FB. JAGS Aug 24, 2020; (2) </a:t>
            </a:r>
            <a:r>
              <a:rPr lang="en-US" sz="1400" dirty="0" err="1"/>
              <a:t>Zerah</a:t>
            </a:r>
            <a:r>
              <a:rPr lang="en-US" sz="1400" dirty="0"/>
              <a:t> L. </a:t>
            </a:r>
            <a:r>
              <a:rPr lang="en-US" sz="1400" dirty="0" err="1"/>
              <a:t>JGMS</a:t>
            </a:r>
            <a:r>
              <a:rPr lang="en-US" sz="1400" dirty="0"/>
              <a:t>. Aug 26, 2020; (3) </a:t>
            </a:r>
            <a:r>
              <a:rPr lang="en-US" sz="1400" dirty="0" err="1"/>
              <a:t>Knopp</a:t>
            </a:r>
            <a:r>
              <a:rPr lang="en-US" sz="1400" dirty="0"/>
              <a:t> P. </a:t>
            </a:r>
            <a:r>
              <a:rPr lang="en-US" sz="1400" dirty="0" err="1"/>
              <a:t>Eur</a:t>
            </a:r>
            <a:r>
              <a:rPr lang="en-US" sz="1400" dirty="0"/>
              <a:t> </a:t>
            </a:r>
            <a:r>
              <a:rPr lang="en-US" sz="1400" dirty="0" err="1"/>
              <a:t>Geriatr</a:t>
            </a:r>
            <a:r>
              <a:rPr lang="en-US" sz="1400" dirty="0"/>
              <a:t> Med. Jul 30, 2020; (4) Kennedy M. In Press;  (5) Helms J. NEJM April 17, 2020</a:t>
            </a:r>
          </a:p>
          <a:p>
            <a:endParaRPr lang="en-US" dirty="0"/>
          </a:p>
        </p:txBody>
      </p:sp>
      <p:sp>
        <p:nvSpPr>
          <p:cNvPr id="4" name="Slide Number Placeholder 3"/>
          <p:cNvSpPr>
            <a:spLocks noGrp="1"/>
          </p:cNvSpPr>
          <p:nvPr>
            <p:ph type="sldNum" sz="quarter" idx="12"/>
          </p:nvPr>
        </p:nvSpPr>
        <p:spPr/>
        <p:txBody>
          <a:bodyPr/>
          <a:lstStyle/>
          <a:p>
            <a:pPr>
              <a:defRPr/>
            </a:pPr>
            <a:fld id="{B405A11F-4D84-49D5-95D5-9349F5EBD083}"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351599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p:txBody>
          <a:bodyPr/>
          <a:lstStyle/>
          <a:p>
            <a:r>
              <a:rPr lang="en-US" sz="3600" b="1" u="sng" dirty="0"/>
              <a:t>DSM5 CRITERIA FOR DELIRIUM</a:t>
            </a:r>
          </a:p>
        </p:txBody>
      </p:sp>
      <p:sp>
        <p:nvSpPr>
          <p:cNvPr id="4" name="Content Placeholder 3"/>
          <p:cNvSpPr>
            <a:spLocks noGrp="1"/>
          </p:cNvSpPr>
          <p:nvPr>
            <p:ph idx="1"/>
          </p:nvPr>
        </p:nvSpPr>
        <p:spPr>
          <a:xfrm>
            <a:off x="1981200" y="1447801"/>
            <a:ext cx="8229600" cy="4678363"/>
          </a:xfrm>
        </p:spPr>
        <p:txBody>
          <a:bodyPr/>
          <a:lstStyle/>
          <a:p>
            <a:pPr>
              <a:defRPr/>
            </a:pPr>
            <a:r>
              <a:rPr lang="en-US" sz="2600" dirty="0"/>
              <a:t>Disturbance in attention and awareness (reduced orientation to the environment)</a:t>
            </a:r>
          </a:p>
          <a:p>
            <a:pPr>
              <a:defRPr/>
            </a:pPr>
            <a:r>
              <a:rPr lang="en-US" sz="2600" dirty="0"/>
              <a:t>Disturbance develops acutely and tends to fluctuate</a:t>
            </a:r>
          </a:p>
          <a:p>
            <a:pPr>
              <a:defRPr/>
            </a:pPr>
            <a:r>
              <a:rPr lang="en-US" sz="2600" dirty="0"/>
              <a:t>An additional disturbance in cognition, (e.g., memory deficit, language, </a:t>
            </a:r>
            <a:r>
              <a:rPr lang="en-US" sz="2600" dirty="0" err="1"/>
              <a:t>visuoperceptual</a:t>
            </a:r>
            <a:r>
              <a:rPr lang="en-US" sz="2600" dirty="0"/>
              <a:t>) </a:t>
            </a:r>
          </a:p>
          <a:p>
            <a:pPr>
              <a:defRPr/>
            </a:pPr>
            <a:r>
              <a:rPr lang="en-US" sz="2600" dirty="0"/>
              <a:t>Not better explained by a preexisting dementia</a:t>
            </a:r>
          </a:p>
          <a:p>
            <a:pPr>
              <a:defRPr/>
            </a:pPr>
            <a:r>
              <a:rPr lang="en-US" sz="2600" dirty="0"/>
              <a:t>Not in face of severely reduced level of arousal or coma</a:t>
            </a:r>
          </a:p>
          <a:p>
            <a:pPr>
              <a:defRPr/>
            </a:pPr>
            <a:r>
              <a:rPr lang="en-US" sz="2600" dirty="0"/>
              <a:t>Evidence of an underlying organic etiology or multiple etiologies</a:t>
            </a:r>
          </a:p>
          <a:p>
            <a:pPr marL="457200" indent="-457200">
              <a:defRPr/>
            </a:pPr>
            <a:endParaRPr lang="en-US" sz="1800" dirty="0"/>
          </a:p>
        </p:txBody>
      </p:sp>
      <p:sp>
        <p:nvSpPr>
          <p:cNvPr id="38916" name="TextBox 4"/>
          <p:cNvSpPr txBox="1">
            <a:spLocks noChangeArrowheads="1"/>
          </p:cNvSpPr>
          <p:nvPr/>
        </p:nvSpPr>
        <p:spPr bwMode="auto">
          <a:xfrm>
            <a:off x="2514600" y="6096000"/>
            <a:ext cx="7010400" cy="369888"/>
          </a:xfrm>
          <a:prstGeom prst="rect">
            <a:avLst/>
          </a:prstGeom>
          <a:noFill/>
          <a:ln w="9525">
            <a:noFill/>
            <a:miter lim="800000"/>
            <a:headEnd/>
            <a:tailEnd/>
          </a:ln>
        </p:spPr>
        <p:txBody>
          <a:bodyPr>
            <a:spAutoFit/>
          </a:bodyPr>
          <a:lstStyle/>
          <a:p>
            <a:pPr algn="ctr"/>
            <a:r>
              <a:rPr lang="en-US" i="1" dirty="0">
                <a:solidFill>
                  <a:prstClr val="black"/>
                </a:solidFill>
              </a:rPr>
              <a:t>Used with permission.  American Psychiatric Association, 2013</a:t>
            </a:r>
          </a:p>
        </p:txBody>
      </p:sp>
      <p:sp>
        <p:nvSpPr>
          <p:cNvPr id="6" name="Slide Number Placeholder 5"/>
          <p:cNvSpPr>
            <a:spLocks noGrp="1"/>
          </p:cNvSpPr>
          <p:nvPr>
            <p:ph type="sldNum" sz="quarter" idx="12"/>
          </p:nvPr>
        </p:nvSpPr>
        <p:spPr/>
        <p:txBody>
          <a:bodyPr/>
          <a:lstStyle/>
          <a:p>
            <a:fld id="{C7730F69-8644-4BDB-9C31-8AC28D8D7C21}" type="slidenum">
              <a:rPr lang="en-US" smtClean="0">
                <a:solidFill>
                  <a:prstClr val="black">
                    <a:tint val="75000"/>
                  </a:prstClr>
                </a:solidFill>
              </a:rPr>
              <a:pPr/>
              <a:t>2</a:t>
            </a:fld>
            <a:endParaRPr lang="en-US">
              <a:solidFill>
                <a:prstClr val="black">
                  <a:tint val="75000"/>
                </a:prst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762000"/>
            <a:ext cx="7753443" cy="749628"/>
          </a:xfrm>
        </p:spPr>
        <p:txBody>
          <a:bodyPr/>
          <a:lstStyle/>
          <a:p>
            <a:r>
              <a:rPr lang="en-US" sz="3600" b="1" u="sng" dirty="0"/>
              <a:t>CDC and WHO COVID-19 Criteria</a:t>
            </a:r>
          </a:p>
        </p:txBody>
      </p:sp>
      <p:graphicFrame>
        <p:nvGraphicFramePr>
          <p:cNvPr id="4" name="Table 3"/>
          <p:cNvGraphicFramePr>
            <a:graphicFrameLocks noGrp="1"/>
          </p:cNvGraphicFramePr>
          <p:nvPr>
            <p:extLst>
              <p:ext uri="{D42A27DB-BD31-4B8C-83A1-F6EECF244321}">
                <p14:modId xmlns:p14="http://schemas.microsoft.com/office/powerpoint/2010/main" val="2577120306"/>
              </p:ext>
            </p:extLst>
          </p:nvPr>
        </p:nvGraphicFramePr>
        <p:xfrm>
          <a:off x="1905000" y="1821831"/>
          <a:ext cx="8458200" cy="3696628"/>
        </p:xfrm>
        <a:graphic>
          <a:graphicData uri="http://schemas.openxmlformats.org/drawingml/2006/table">
            <a:tbl>
              <a:tblPr firstRow="1" bandRow="1">
                <a:tableStyleId>{5940675A-B579-460E-94D1-54222C63F5DA}</a:tableStyleId>
              </a:tblPr>
              <a:tblGrid>
                <a:gridCol w="2156108">
                  <a:extLst>
                    <a:ext uri="{9D8B030D-6E8A-4147-A177-3AD203B41FA5}">
                      <a16:colId xmlns:a16="http://schemas.microsoft.com/office/drawing/2014/main" val="20000"/>
                    </a:ext>
                  </a:extLst>
                </a:gridCol>
                <a:gridCol w="1958692">
                  <a:extLst>
                    <a:ext uri="{9D8B030D-6E8A-4147-A177-3AD203B41FA5}">
                      <a16:colId xmlns:a16="http://schemas.microsoft.com/office/drawing/2014/main" val="20001"/>
                    </a:ext>
                  </a:extLst>
                </a:gridCol>
                <a:gridCol w="2028905">
                  <a:extLst>
                    <a:ext uri="{9D8B030D-6E8A-4147-A177-3AD203B41FA5}">
                      <a16:colId xmlns:a16="http://schemas.microsoft.com/office/drawing/2014/main" val="20002"/>
                    </a:ext>
                  </a:extLst>
                </a:gridCol>
                <a:gridCol w="2314495">
                  <a:extLst>
                    <a:ext uri="{9D8B030D-6E8A-4147-A177-3AD203B41FA5}">
                      <a16:colId xmlns:a16="http://schemas.microsoft.com/office/drawing/2014/main" val="20003"/>
                    </a:ext>
                  </a:extLst>
                </a:gridCol>
              </a:tblGrid>
              <a:tr h="295730">
                <a:tc gridSpan="2">
                  <a:txBody>
                    <a:bodyPr/>
                    <a:lstStyle/>
                    <a:p>
                      <a:pPr algn="ctr"/>
                      <a:r>
                        <a:rPr lang="en-US" sz="1400" b="1" dirty="0"/>
                        <a:t>CDC Case Report Form</a:t>
                      </a:r>
                    </a:p>
                  </a:txBody>
                  <a:tcPr marL="68580" marR="68580" marT="34290" marB="34290"/>
                </a:tc>
                <a:tc hMerge="1">
                  <a:txBody>
                    <a:bodyPr/>
                    <a:lstStyle/>
                    <a:p>
                      <a:endParaRPr lang="en-US"/>
                    </a:p>
                  </a:txBody>
                  <a:tcPr/>
                </a:tc>
                <a:tc gridSpan="2">
                  <a:txBody>
                    <a:bodyPr/>
                    <a:lstStyle/>
                    <a:p>
                      <a:pPr algn="ctr"/>
                      <a:r>
                        <a:rPr lang="en-US" sz="1400" b="1" dirty="0"/>
                        <a:t>WHO Case Record Form</a:t>
                      </a:r>
                    </a:p>
                  </a:txBody>
                  <a:tcPr marL="68580" marR="68580" marT="34290" marB="34290"/>
                </a:tc>
                <a:tc hMerge="1">
                  <a:txBody>
                    <a:bodyPr/>
                    <a:lstStyle/>
                    <a:p>
                      <a:endParaRPr lang="en-US" dirty="0"/>
                    </a:p>
                  </a:txBody>
                  <a:tcPr>
                    <a:lnL w="12700" cmpd="sng">
                      <a:noFill/>
                    </a:lnL>
                  </a:tcPr>
                </a:tc>
                <a:extLst>
                  <a:ext uri="{0D108BD9-81ED-4DB2-BD59-A6C34878D82A}">
                    <a16:rowId xmlns:a16="http://schemas.microsoft.com/office/drawing/2014/main" val="10000"/>
                  </a:ext>
                </a:extLst>
              </a:tr>
              <a:tr h="3400898">
                <a:tc>
                  <a:txBody>
                    <a:bodyPr/>
                    <a:lstStyle/>
                    <a:p>
                      <a:pPr marL="285750" indent="-285750">
                        <a:buFont typeface="Wingdings" panose="05000000000000000000" pitchFamily="2" charset="2"/>
                        <a:buChar char="q"/>
                      </a:pPr>
                      <a:r>
                        <a:rPr lang="en-US" sz="1400" dirty="0"/>
                        <a:t>Fever &gt;100.4F</a:t>
                      </a:r>
                    </a:p>
                    <a:p>
                      <a:pPr marL="285750" indent="-285750">
                        <a:buFont typeface="Wingdings" panose="05000000000000000000" pitchFamily="2" charset="2"/>
                        <a:buChar char="q"/>
                      </a:pPr>
                      <a:r>
                        <a:rPr lang="en-US" sz="1400" dirty="0"/>
                        <a:t>Subjective</a:t>
                      </a:r>
                      <a:r>
                        <a:rPr lang="en-US" sz="1400" baseline="0" dirty="0"/>
                        <a:t> fever</a:t>
                      </a:r>
                    </a:p>
                    <a:p>
                      <a:pPr marL="285750" indent="-285750">
                        <a:buFont typeface="Wingdings" panose="05000000000000000000" pitchFamily="2" charset="2"/>
                        <a:buChar char="q"/>
                      </a:pPr>
                      <a:r>
                        <a:rPr lang="en-US" sz="1400" baseline="0" dirty="0"/>
                        <a:t>Chills</a:t>
                      </a:r>
                    </a:p>
                    <a:p>
                      <a:pPr marL="285750" indent="-285750">
                        <a:buFont typeface="Wingdings" panose="05000000000000000000" pitchFamily="2" charset="2"/>
                        <a:buChar char="q"/>
                      </a:pPr>
                      <a:r>
                        <a:rPr lang="en-US" sz="1400" baseline="0" dirty="0"/>
                        <a:t>Rigors</a:t>
                      </a:r>
                    </a:p>
                    <a:p>
                      <a:pPr marL="285750" indent="-285750">
                        <a:buFont typeface="Wingdings" panose="05000000000000000000" pitchFamily="2" charset="2"/>
                        <a:buChar char="q"/>
                      </a:pPr>
                      <a:r>
                        <a:rPr lang="en-US" sz="1400" baseline="0" dirty="0"/>
                        <a:t>Muscle aches</a:t>
                      </a:r>
                    </a:p>
                    <a:p>
                      <a:pPr marL="285750" indent="-285750">
                        <a:buFont typeface="Wingdings" panose="05000000000000000000" pitchFamily="2" charset="2"/>
                        <a:buChar char="q"/>
                      </a:pPr>
                      <a:r>
                        <a:rPr lang="en-US" sz="1400" baseline="0" dirty="0"/>
                        <a:t>Runny nose</a:t>
                      </a:r>
                    </a:p>
                    <a:p>
                      <a:pPr marL="285750" indent="-285750">
                        <a:buFont typeface="Wingdings" panose="05000000000000000000" pitchFamily="2" charset="2"/>
                        <a:buChar char="q"/>
                      </a:pPr>
                      <a:r>
                        <a:rPr lang="en-US" sz="1400" baseline="0" dirty="0"/>
                        <a:t>Sore throat</a:t>
                      </a:r>
                    </a:p>
                    <a:p>
                      <a:pPr marL="285750" indent="-285750">
                        <a:buFont typeface="Wingdings" panose="05000000000000000000" pitchFamily="2" charset="2"/>
                        <a:buChar char="q"/>
                      </a:pPr>
                      <a:r>
                        <a:rPr lang="en-US" sz="1400" baseline="0" dirty="0"/>
                        <a:t>New olfactory and taste disorders</a:t>
                      </a:r>
                    </a:p>
                    <a:p>
                      <a:pPr marL="285750" indent="-285750">
                        <a:buFont typeface="Wingdings" panose="05000000000000000000" pitchFamily="2" charset="2"/>
                        <a:buChar char="q"/>
                      </a:pPr>
                      <a:r>
                        <a:rPr lang="en-US" sz="1400" baseline="0" dirty="0"/>
                        <a:t>Headache</a:t>
                      </a:r>
                    </a:p>
                    <a:p>
                      <a:pPr marL="285750" indent="-285750">
                        <a:buFont typeface="Wingdings" panose="05000000000000000000" pitchFamily="2" charset="2"/>
                        <a:buChar char="q"/>
                      </a:pPr>
                      <a:r>
                        <a:rPr lang="en-US" sz="1400" baseline="0" dirty="0"/>
                        <a:t>Fatigue</a:t>
                      </a:r>
                    </a:p>
                  </a:txBody>
                  <a:tcPr marL="68580" marR="68580" marT="34290" marB="34290">
                    <a:lnR w="12700" cmpd="sng">
                      <a:noFill/>
                    </a:lnR>
                  </a:tcPr>
                </a:tc>
                <a:tc>
                  <a:txBody>
                    <a:bodyPr/>
                    <a:lstStyle/>
                    <a:p>
                      <a:pPr marL="285750" indent="-285750">
                        <a:buFont typeface="Wingdings" panose="05000000000000000000" pitchFamily="2" charset="2"/>
                        <a:buChar char="q"/>
                      </a:pPr>
                      <a:r>
                        <a:rPr lang="en-US" sz="1400" baseline="0" dirty="0"/>
                        <a:t>Cough (new onset or worsening)</a:t>
                      </a:r>
                    </a:p>
                    <a:p>
                      <a:pPr marL="285750" indent="-285750">
                        <a:buFont typeface="Wingdings" panose="05000000000000000000" pitchFamily="2" charset="2"/>
                        <a:buChar char="q"/>
                      </a:pPr>
                      <a:r>
                        <a:rPr lang="en-US" sz="1400" baseline="0" dirty="0"/>
                        <a:t>Wheezing</a:t>
                      </a:r>
                    </a:p>
                    <a:p>
                      <a:pPr marL="285750" indent="-285750">
                        <a:buFont typeface="Wingdings" panose="05000000000000000000" pitchFamily="2" charset="2"/>
                        <a:buChar char="q"/>
                      </a:pPr>
                      <a:r>
                        <a:rPr lang="en-US" sz="1400" baseline="0" dirty="0"/>
                        <a:t>Shortness of breath</a:t>
                      </a:r>
                    </a:p>
                    <a:p>
                      <a:pPr marL="285750" indent="-285750">
                        <a:buFont typeface="Wingdings" panose="05000000000000000000" pitchFamily="2" charset="2"/>
                        <a:buChar char="q"/>
                      </a:pPr>
                      <a:r>
                        <a:rPr lang="en-US" sz="1400" baseline="0" dirty="0"/>
                        <a:t>Difficulty breathing</a:t>
                      </a:r>
                    </a:p>
                    <a:p>
                      <a:pPr marL="285750" indent="-285750">
                        <a:buFont typeface="Wingdings" panose="05000000000000000000" pitchFamily="2" charset="2"/>
                        <a:buChar char="q"/>
                      </a:pPr>
                      <a:r>
                        <a:rPr lang="en-US" sz="1400" baseline="0" dirty="0"/>
                        <a:t>Chest pain</a:t>
                      </a:r>
                    </a:p>
                    <a:p>
                      <a:pPr marL="285750" indent="-285750">
                        <a:buFont typeface="Wingdings" panose="05000000000000000000" pitchFamily="2" charset="2"/>
                        <a:buChar char="q"/>
                      </a:pPr>
                      <a:r>
                        <a:rPr lang="en-US" sz="1400" baseline="0" dirty="0"/>
                        <a:t>Nausea or vomiting</a:t>
                      </a:r>
                    </a:p>
                    <a:p>
                      <a:pPr marL="285750" indent="-285750">
                        <a:buFont typeface="Wingdings" panose="05000000000000000000" pitchFamily="2" charset="2"/>
                        <a:buChar char="q"/>
                      </a:pPr>
                      <a:r>
                        <a:rPr lang="en-US" sz="1400" baseline="0" dirty="0"/>
                        <a:t>Abdominal pain</a:t>
                      </a:r>
                    </a:p>
                    <a:p>
                      <a:pPr marL="285750" indent="-285750">
                        <a:buFont typeface="Wingdings" panose="05000000000000000000" pitchFamily="2" charset="2"/>
                        <a:buChar char="q"/>
                      </a:pPr>
                      <a:r>
                        <a:rPr lang="en-US" sz="1400" baseline="0" dirty="0"/>
                        <a:t>Diarrhea</a:t>
                      </a:r>
                    </a:p>
                    <a:p>
                      <a:pPr marL="285750" indent="-285750">
                        <a:buFont typeface="Wingdings" panose="05000000000000000000" pitchFamily="2" charset="2"/>
                        <a:buChar char="q"/>
                      </a:pPr>
                      <a:r>
                        <a:rPr lang="en-US" sz="1400" baseline="0" dirty="0"/>
                        <a:t>Other__________</a:t>
                      </a:r>
                    </a:p>
                  </a:txBody>
                  <a:tcPr marL="68580" marR="68580" marT="34290" marB="34290">
                    <a:lnL w="12700" cmpd="sng">
                      <a:noFill/>
                    </a:lnL>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q"/>
                      </a:pPr>
                      <a:r>
                        <a:rPr lang="en-US" sz="1400" dirty="0"/>
                        <a:t>History of fever</a:t>
                      </a:r>
                    </a:p>
                    <a:p>
                      <a:pPr marL="285750" indent="-285750">
                        <a:buFont typeface="Wingdings" panose="05000000000000000000" pitchFamily="2" charset="2"/>
                        <a:buChar char="q"/>
                      </a:pPr>
                      <a:r>
                        <a:rPr lang="en-US" sz="1400" dirty="0"/>
                        <a:t>Cough</a:t>
                      </a:r>
                    </a:p>
                    <a:p>
                      <a:pPr marL="285750" indent="-285750">
                        <a:buFont typeface="Wingdings" panose="05000000000000000000" pitchFamily="2" charset="2"/>
                        <a:buChar char="q"/>
                        <a:tabLst>
                          <a:tab pos="2971800" algn="l"/>
                          <a:tab pos="3200400" algn="l"/>
                        </a:tabLst>
                      </a:pPr>
                      <a:r>
                        <a:rPr lang="en-US" sz="1400" dirty="0"/>
                        <a:t>Sore throat</a:t>
                      </a:r>
                    </a:p>
                    <a:p>
                      <a:pPr marL="285750" indent="-285750">
                        <a:buFont typeface="Wingdings" panose="05000000000000000000" pitchFamily="2" charset="2"/>
                        <a:buChar char="q"/>
                      </a:pPr>
                      <a:r>
                        <a:rPr lang="en-US" sz="1400" dirty="0"/>
                        <a:t>Runny nose</a:t>
                      </a:r>
                    </a:p>
                    <a:p>
                      <a:pPr marL="285750" indent="-285750">
                        <a:buFont typeface="Wingdings" panose="05000000000000000000" pitchFamily="2" charset="2"/>
                        <a:buChar char="q"/>
                      </a:pPr>
                      <a:r>
                        <a:rPr lang="en-US" sz="1400" dirty="0"/>
                        <a:t>Wheezing</a:t>
                      </a:r>
                    </a:p>
                    <a:p>
                      <a:pPr marL="285750" indent="-285750">
                        <a:buFont typeface="Wingdings" panose="05000000000000000000" pitchFamily="2" charset="2"/>
                        <a:buChar char="q"/>
                      </a:pPr>
                      <a:r>
                        <a:rPr lang="en-US" sz="1400" dirty="0"/>
                        <a:t>Chest pain</a:t>
                      </a:r>
                    </a:p>
                    <a:p>
                      <a:pPr marL="285750" indent="-285750">
                        <a:buFont typeface="Wingdings" panose="05000000000000000000" pitchFamily="2" charset="2"/>
                        <a:buChar char="q"/>
                      </a:pPr>
                      <a:r>
                        <a:rPr lang="en-US" sz="1400" dirty="0"/>
                        <a:t>Muscle</a:t>
                      </a:r>
                      <a:r>
                        <a:rPr lang="en-US" sz="1400" baseline="0" dirty="0"/>
                        <a:t> aches</a:t>
                      </a:r>
                    </a:p>
                    <a:p>
                      <a:pPr marL="285750" indent="-285750">
                        <a:buFont typeface="Wingdings" panose="05000000000000000000" pitchFamily="2" charset="2"/>
                        <a:buChar char="q"/>
                      </a:pPr>
                      <a:r>
                        <a:rPr lang="en-US" sz="1400" baseline="0" dirty="0"/>
                        <a:t>Joint pain</a:t>
                      </a:r>
                    </a:p>
                    <a:p>
                      <a:pPr marL="285750" indent="-285750">
                        <a:buFont typeface="Wingdings" panose="05000000000000000000" pitchFamily="2" charset="2"/>
                        <a:buChar char="q"/>
                      </a:pPr>
                      <a:r>
                        <a:rPr lang="en-US" sz="1400" baseline="0" dirty="0"/>
                        <a:t>Fatigue</a:t>
                      </a:r>
                    </a:p>
                    <a:p>
                      <a:pPr marL="285750" indent="-285750">
                        <a:buFont typeface="Wingdings" panose="05000000000000000000" pitchFamily="2" charset="2"/>
                        <a:buChar char="q"/>
                      </a:pPr>
                      <a:r>
                        <a:rPr lang="en-US" sz="1400" baseline="0" dirty="0"/>
                        <a:t>Loss of taste/smell</a:t>
                      </a:r>
                    </a:p>
                    <a:p>
                      <a:pPr marL="285750" indent="-285750">
                        <a:buFont typeface="Wingdings" panose="05000000000000000000" pitchFamily="2" charset="2"/>
                        <a:buChar char="q"/>
                      </a:pPr>
                      <a:r>
                        <a:rPr lang="en-US" sz="1400" baseline="0" dirty="0"/>
                        <a:t>Shortness of breath</a:t>
                      </a:r>
                    </a:p>
                    <a:p>
                      <a:pPr marL="285750" indent="-285750">
                        <a:buFont typeface="Wingdings" panose="05000000000000000000" pitchFamily="2" charset="2"/>
                        <a:buChar char="q"/>
                      </a:pPr>
                      <a:r>
                        <a:rPr lang="en-US" sz="1400" baseline="0" dirty="0"/>
                        <a:t>Lower chest wall indrawing</a:t>
                      </a:r>
                    </a:p>
                    <a:p>
                      <a:pPr marL="285750" indent="-285750">
                        <a:buFont typeface="Wingdings" panose="05000000000000000000" pitchFamily="2" charset="2"/>
                        <a:buChar char="q"/>
                      </a:pPr>
                      <a:r>
                        <a:rPr lang="en-US" sz="1400" baseline="0" dirty="0"/>
                        <a:t>Headache</a:t>
                      </a:r>
                    </a:p>
                    <a:p>
                      <a:pPr marL="0" indent="0">
                        <a:buFont typeface="Wingdings" panose="05000000000000000000" pitchFamily="2" charset="2"/>
                        <a:buNone/>
                      </a:pPr>
                      <a:endParaRPr lang="en-US" sz="1400" dirty="0"/>
                    </a:p>
                  </a:txBody>
                  <a:tcPr marL="68580" marR="68580" marT="34290" marB="34290">
                    <a:lnL w="12700" cap="flat" cmpd="sng" algn="ctr">
                      <a:solidFill>
                        <a:schemeClr val="tx1"/>
                      </a:solidFill>
                      <a:prstDash val="solid"/>
                      <a:round/>
                      <a:headEnd type="none" w="med" len="med"/>
                      <a:tailEnd type="none" w="med" len="med"/>
                    </a:lnL>
                    <a:lnR w="12700" cmpd="sng">
                      <a:noFill/>
                    </a:lnR>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aseline="0" dirty="0">
                          <a:solidFill>
                            <a:srgbClr val="C00000"/>
                          </a:solidFill>
                        </a:rPr>
                        <a:t>Altered consciousness/ confusion</a:t>
                      </a:r>
                    </a:p>
                    <a:p>
                      <a:pPr marL="285750" indent="-285750">
                        <a:buFont typeface="Wingdings" panose="05000000000000000000" pitchFamily="2" charset="2"/>
                        <a:buChar char="q"/>
                      </a:pPr>
                      <a:r>
                        <a:rPr lang="en-US" sz="1400" dirty="0"/>
                        <a:t>Seizures</a:t>
                      </a:r>
                    </a:p>
                    <a:p>
                      <a:pPr marL="285750" indent="-285750">
                        <a:buFont typeface="Wingdings" panose="05000000000000000000" pitchFamily="2" charset="2"/>
                        <a:buChar char="q"/>
                      </a:pPr>
                      <a:r>
                        <a:rPr lang="en-US" sz="1400" dirty="0"/>
                        <a:t>Abdominal</a:t>
                      </a:r>
                      <a:r>
                        <a:rPr lang="en-US" sz="1400" baseline="0" dirty="0"/>
                        <a:t> pain</a:t>
                      </a:r>
                    </a:p>
                    <a:p>
                      <a:pPr marL="285750" indent="-285750">
                        <a:buFont typeface="Wingdings" panose="05000000000000000000" pitchFamily="2" charset="2"/>
                        <a:buChar char="q"/>
                      </a:pPr>
                      <a:r>
                        <a:rPr lang="en-US" sz="1400" baseline="0" dirty="0"/>
                        <a:t>Vomiting/nausea</a:t>
                      </a:r>
                    </a:p>
                    <a:p>
                      <a:pPr marL="285750" indent="-285750">
                        <a:buFont typeface="Wingdings" panose="05000000000000000000" pitchFamily="2" charset="2"/>
                        <a:buChar char="q"/>
                      </a:pPr>
                      <a:r>
                        <a:rPr lang="en-US" sz="1400" dirty="0"/>
                        <a:t>Diarrhea</a:t>
                      </a:r>
                    </a:p>
                    <a:p>
                      <a:pPr marL="285750" indent="-285750">
                        <a:buFont typeface="Wingdings" panose="05000000000000000000" pitchFamily="2" charset="2"/>
                        <a:buChar char="q"/>
                      </a:pPr>
                      <a:r>
                        <a:rPr lang="en-US" sz="1400" dirty="0"/>
                        <a:t>Conjunctivitis</a:t>
                      </a:r>
                    </a:p>
                    <a:p>
                      <a:pPr marL="285750" indent="-285750">
                        <a:buFont typeface="Wingdings" panose="05000000000000000000" pitchFamily="2" charset="2"/>
                        <a:buChar char="q"/>
                      </a:pPr>
                      <a:r>
                        <a:rPr lang="en-US" sz="1400" dirty="0"/>
                        <a:t>Skin</a:t>
                      </a:r>
                      <a:r>
                        <a:rPr lang="en-US" sz="1400" baseline="0" dirty="0"/>
                        <a:t> rash</a:t>
                      </a:r>
                    </a:p>
                    <a:p>
                      <a:pPr marL="285750" indent="-285750">
                        <a:buFont typeface="Wingdings" panose="05000000000000000000" pitchFamily="2" charset="2"/>
                        <a:buChar char="q"/>
                      </a:pPr>
                      <a:r>
                        <a:rPr lang="en-US" sz="1400" baseline="0" dirty="0"/>
                        <a:t>Skin ulcers</a:t>
                      </a:r>
                    </a:p>
                    <a:p>
                      <a:pPr marL="285750" indent="-285750">
                        <a:buFont typeface="Wingdings" panose="05000000000000000000" pitchFamily="2" charset="2"/>
                        <a:buChar char="q"/>
                      </a:pPr>
                      <a:r>
                        <a:rPr lang="en-US" sz="1400" baseline="0" dirty="0"/>
                        <a:t>Lymphadenopathy</a:t>
                      </a:r>
                    </a:p>
                    <a:p>
                      <a:pPr marL="285750" indent="-285750">
                        <a:buFont typeface="Wingdings" panose="05000000000000000000" pitchFamily="2" charset="2"/>
                        <a:buChar char="q"/>
                      </a:pPr>
                      <a:r>
                        <a:rPr lang="en-US" sz="1400" baseline="0" dirty="0"/>
                        <a:t>Inability to walk</a:t>
                      </a:r>
                    </a:p>
                    <a:p>
                      <a:pPr marL="285750" indent="-285750">
                        <a:buFont typeface="Wingdings" panose="05000000000000000000" pitchFamily="2" charset="2"/>
                        <a:buChar char="q"/>
                      </a:pPr>
                      <a:r>
                        <a:rPr lang="en-US" sz="1400" baseline="0" dirty="0"/>
                        <a:t>Bleeding</a:t>
                      </a:r>
                      <a:endParaRPr lang="en-US" sz="1400" dirty="0"/>
                    </a:p>
                  </a:txBody>
                  <a:tcPr marL="68580" marR="68580" marT="34290" marB="34290">
                    <a:lnL w="12700" cmpd="sng">
                      <a:noFill/>
                    </a:ln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a:defRPr/>
            </a:pPr>
            <a:fld id="{B405A11F-4D84-49D5-95D5-9349F5EBD083}"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3414850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t>Delirium as an atypical presentation of COVID-19</a:t>
            </a:r>
          </a:p>
        </p:txBody>
      </p:sp>
      <p:sp>
        <p:nvSpPr>
          <p:cNvPr id="3" name="Content Placeholder 2"/>
          <p:cNvSpPr>
            <a:spLocks noGrp="1"/>
          </p:cNvSpPr>
          <p:nvPr>
            <p:ph idx="1"/>
          </p:nvPr>
        </p:nvSpPr>
        <p:spPr>
          <a:xfrm>
            <a:off x="1828800" y="1600201"/>
            <a:ext cx="8534400" cy="4525963"/>
          </a:xfrm>
        </p:spPr>
        <p:txBody>
          <a:bodyPr/>
          <a:lstStyle/>
          <a:p>
            <a:pPr marL="457189" indent="-342892">
              <a:spcBef>
                <a:spcPts val="0"/>
              </a:spcBef>
              <a:spcAft>
                <a:spcPts val="0"/>
              </a:spcAft>
              <a:buSzPts val="1800"/>
              <a:buFont typeface="Calibri" panose="020F0502020204030204" pitchFamily="34" charset="0"/>
              <a:buChar char="●"/>
            </a:pPr>
            <a:r>
              <a:rPr lang="en-US" sz="2800" dirty="0">
                <a:solidFill>
                  <a:prstClr val="black">
                    <a:lumMod val="75000"/>
                    <a:lumOff val="25000"/>
                  </a:prstClr>
                </a:solidFill>
              </a:rPr>
              <a:t>In older adults, delirium is often the presenting symptom for acute medical illness (barometer or vital sign)</a:t>
            </a:r>
            <a:r>
              <a:rPr lang="en-US" sz="1400" dirty="0">
                <a:solidFill>
                  <a:prstClr val="black">
                    <a:lumMod val="75000"/>
                    <a:lumOff val="25000"/>
                  </a:prstClr>
                </a:solidFill>
              </a:rPr>
              <a:t>(1). </a:t>
            </a:r>
            <a:r>
              <a:rPr lang="en-US" sz="2800" dirty="0">
                <a:solidFill>
                  <a:prstClr val="black">
                    <a:lumMod val="75000"/>
                    <a:lumOff val="25000"/>
                  </a:prstClr>
                </a:solidFill>
              </a:rPr>
              <a:t>Very common presentation of COVID-19 </a:t>
            </a:r>
            <a:r>
              <a:rPr lang="en-US" sz="1400" dirty="0">
                <a:solidFill>
                  <a:prstClr val="black">
                    <a:lumMod val="75000"/>
                    <a:lumOff val="25000"/>
                  </a:prstClr>
                </a:solidFill>
              </a:rPr>
              <a:t>(2)</a:t>
            </a:r>
            <a:endParaRPr lang="en-US" sz="2800" dirty="0">
              <a:solidFill>
                <a:prstClr val="black">
                  <a:lumMod val="75000"/>
                  <a:lumOff val="25000"/>
                </a:prstClr>
              </a:solidFill>
            </a:endParaRPr>
          </a:p>
          <a:p>
            <a:pPr marL="457189" indent="-342892">
              <a:spcBef>
                <a:spcPts val="0"/>
              </a:spcBef>
              <a:spcAft>
                <a:spcPts val="0"/>
              </a:spcAft>
              <a:buSzPts val="1800"/>
              <a:buFont typeface="Calibri" panose="020F0502020204030204" pitchFamily="34" charset="0"/>
              <a:buChar char="●"/>
            </a:pPr>
            <a:r>
              <a:rPr lang="en-US" sz="2800" dirty="0">
                <a:solidFill>
                  <a:prstClr val="black">
                    <a:lumMod val="75000"/>
                    <a:lumOff val="25000"/>
                  </a:prstClr>
                </a:solidFill>
              </a:rPr>
              <a:t>Atypical presentation in 12-40% of older adults </a:t>
            </a:r>
            <a:r>
              <a:rPr lang="en-US" sz="1400" dirty="0">
                <a:solidFill>
                  <a:prstClr val="black">
                    <a:lumMod val="75000"/>
                    <a:lumOff val="25000"/>
                  </a:prstClr>
                </a:solidFill>
              </a:rPr>
              <a:t>(3,4)</a:t>
            </a:r>
            <a:endParaRPr lang="en-US" sz="2800" dirty="0">
              <a:solidFill>
                <a:prstClr val="black">
                  <a:lumMod val="75000"/>
                  <a:lumOff val="25000"/>
                </a:prstClr>
              </a:solidFill>
            </a:endParaRPr>
          </a:p>
          <a:p>
            <a:pPr marL="457189" indent="-342892">
              <a:spcBef>
                <a:spcPts val="0"/>
              </a:spcBef>
              <a:spcAft>
                <a:spcPts val="0"/>
              </a:spcAft>
              <a:buSzPts val="1800"/>
              <a:buFont typeface="Calibri" panose="020F0502020204030204" pitchFamily="34" charset="0"/>
              <a:buChar char="●"/>
            </a:pPr>
            <a:r>
              <a:rPr lang="en-US" sz="2800" dirty="0">
                <a:solidFill>
                  <a:prstClr val="black">
                    <a:lumMod val="75000"/>
                    <a:lumOff val="25000"/>
                  </a:prstClr>
                </a:solidFill>
              </a:rPr>
              <a:t>With COVID-19, delirium can be the primary symptom and the </a:t>
            </a:r>
            <a:r>
              <a:rPr lang="en-US" sz="2800" b="1" i="1" dirty="0">
                <a:solidFill>
                  <a:prstClr val="black">
                    <a:lumMod val="75000"/>
                    <a:lumOff val="25000"/>
                  </a:prstClr>
                </a:solidFill>
              </a:rPr>
              <a:t>only</a:t>
            </a:r>
            <a:r>
              <a:rPr lang="en-US" sz="2800" dirty="0">
                <a:solidFill>
                  <a:prstClr val="black">
                    <a:lumMod val="75000"/>
                    <a:lumOff val="25000"/>
                  </a:prstClr>
                </a:solidFill>
              </a:rPr>
              <a:t> presenting symptom in some (without fever or cough) </a:t>
            </a:r>
            <a:r>
              <a:rPr lang="en-US" sz="1400" dirty="0">
                <a:solidFill>
                  <a:prstClr val="black">
                    <a:lumMod val="75000"/>
                    <a:lumOff val="25000"/>
                  </a:prstClr>
                </a:solidFill>
              </a:rPr>
              <a:t>(2,5)</a:t>
            </a:r>
          </a:p>
          <a:p>
            <a:pPr marL="457189" indent="-342892">
              <a:spcBef>
                <a:spcPts val="0"/>
              </a:spcBef>
              <a:spcAft>
                <a:spcPts val="0"/>
              </a:spcAft>
              <a:buSzPts val="1800"/>
              <a:buFont typeface="Calibri" panose="020F0502020204030204" pitchFamily="34" charset="0"/>
              <a:buChar char="●"/>
            </a:pPr>
            <a:endParaRPr lang="en-US" sz="900" dirty="0">
              <a:solidFill>
                <a:prstClr val="black">
                  <a:lumMod val="75000"/>
                  <a:lumOff val="25000"/>
                </a:prstClr>
              </a:solidFill>
            </a:endParaRPr>
          </a:p>
          <a:p>
            <a:pPr marL="457189" indent="-342892">
              <a:spcBef>
                <a:spcPts val="0"/>
              </a:spcBef>
              <a:spcAft>
                <a:spcPts val="0"/>
              </a:spcAft>
              <a:buSzPts val="1800"/>
              <a:buFont typeface="Calibri" panose="020F0502020204030204" pitchFamily="34" charset="0"/>
              <a:buChar char="●"/>
            </a:pPr>
            <a:endParaRPr lang="en-US" sz="900" dirty="0">
              <a:solidFill>
                <a:prstClr val="black">
                  <a:lumMod val="75000"/>
                  <a:lumOff val="25000"/>
                </a:prstClr>
              </a:solidFill>
            </a:endParaRPr>
          </a:p>
          <a:p>
            <a:pPr marL="114297" indent="0" algn="ctr">
              <a:spcBef>
                <a:spcPts val="0"/>
              </a:spcBef>
              <a:spcAft>
                <a:spcPts val="0"/>
              </a:spcAft>
              <a:buSzPts val="1800"/>
              <a:buNone/>
            </a:pPr>
            <a:r>
              <a:rPr lang="en-US" sz="1400" dirty="0">
                <a:solidFill>
                  <a:prstClr val="black">
                    <a:lumMod val="75000"/>
                    <a:lumOff val="25000"/>
                  </a:prstClr>
                </a:solidFill>
              </a:rPr>
              <a:t>Refs: (1) </a:t>
            </a:r>
            <a:r>
              <a:rPr lang="en-US" sz="1400" dirty="0"/>
              <a:t>O’Hanlon S. Age Ageing. 2020. </a:t>
            </a:r>
            <a:r>
              <a:rPr lang="en-US" sz="1400" dirty="0" err="1"/>
              <a:t>doi</a:t>
            </a:r>
            <a:r>
              <a:rPr lang="en-US" sz="1400" dirty="0"/>
              <a:t> 10.1093/ageing/afaa094; (2) Kennedy M. In Press; (3) </a:t>
            </a:r>
            <a:r>
              <a:rPr lang="en-US" sz="1400" dirty="0" err="1"/>
              <a:t>Gan</a:t>
            </a:r>
            <a:r>
              <a:rPr lang="en-US" sz="1400" dirty="0"/>
              <a:t> JM. Irish J Med Sci. Sept 21, 2020; (4) </a:t>
            </a:r>
            <a:r>
              <a:rPr lang="en-US" sz="1400" dirty="0" err="1"/>
              <a:t>Knopp</a:t>
            </a:r>
            <a:r>
              <a:rPr lang="en-US" sz="1400" dirty="0"/>
              <a:t> P. </a:t>
            </a:r>
            <a:r>
              <a:rPr lang="en-US" sz="1400" dirty="0" err="1"/>
              <a:t>Eur</a:t>
            </a:r>
            <a:r>
              <a:rPr lang="en-US" sz="1400" dirty="0"/>
              <a:t> </a:t>
            </a:r>
            <a:r>
              <a:rPr lang="en-US" sz="1400" dirty="0" err="1"/>
              <a:t>Geriatr</a:t>
            </a:r>
            <a:r>
              <a:rPr lang="en-US" sz="1400" dirty="0"/>
              <a:t> Med. Jul 30, 2020; </a:t>
            </a:r>
            <a:r>
              <a:rPr lang="en-US" sz="1400" dirty="0">
                <a:solidFill>
                  <a:prstClr val="black">
                    <a:lumMod val="75000"/>
                    <a:lumOff val="25000"/>
                  </a:prstClr>
                </a:solidFill>
              </a:rPr>
              <a:t>(5) </a:t>
            </a:r>
            <a:r>
              <a:rPr lang="en-US" sz="1400" dirty="0"/>
              <a:t>Ward CF. Am J </a:t>
            </a:r>
            <a:r>
              <a:rPr lang="en-US" sz="1400" dirty="0" err="1"/>
              <a:t>Geriatr</a:t>
            </a:r>
            <a:r>
              <a:rPr lang="en-US" sz="1400" dirty="0"/>
              <a:t> Psychiatry; 2020.05.013</a:t>
            </a:r>
          </a:p>
          <a:p>
            <a:endParaRPr lang="en-US" dirty="0"/>
          </a:p>
        </p:txBody>
      </p:sp>
      <p:sp>
        <p:nvSpPr>
          <p:cNvPr id="4" name="Slide Number Placeholder 3"/>
          <p:cNvSpPr>
            <a:spLocks noGrp="1"/>
          </p:cNvSpPr>
          <p:nvPr>
            <p:ph type="sldNum" sz="quarter" idx="12"/>
          </p:nvPr>
        </p:nvSpPr>
        <p:spPr/>
        <p:txBody>
          <a:bodyPr/>
          <a:lstStyle/>
          <a:p>
            <a:pPr>
              <a:defRPr/>
            </a:pPr>
            <a:fld id="{B405A11F-4D84-49D5-95D5-9349F5EBD083}"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3195413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a:t>Etiology of Delirium in COVID-19</a:t>
            </a:r>
          </a:p>
        </p:txBody>
      </p:sp>
      <p:sp>
        <p:nvSpPr>
          <p:cNvPr id="3" name="Content Placeholder 2"/>
          <p:cNvSpPr>
            <a:spLocks noGrp="1"/>
          </p:cNvSpPr>
          <p:nvPr>
            <p:ph idx="1"/>
          </p:nvPr>
        </p:nvSpPr>
        <p:spPr/>
        <p:txBody>
          <a:bodyPr/>
          <a:lstStyle/>
          <a:p>
            <a:pPr marL="457189" indent="-342892">
              <a:spcBef>
                <a:spcPts val="0"/>
              </a:spcBef>
              <a:spcAft>
                <a:spcPts val="0"/>
              </a:spcAft>
              <a:buSzPts val="1800"/>
              <a:buFont typeface="Calibri" panose="020F0502020204030204" pitchFamily="34" charset="0"/>
              <a:buChar char="●"/>
            </a:pPr>
            <a:r>
              <a:rPr lang="en-US" sz="2400" dirty="0">
                <a:solidFill>
                  <a:prstClr val="black">
                    <a:lumMod val="75000"/>
                    <a:lumOff val="25000"/>
                  </a:prstClr>
                </a:solidFill>
              </a:rPr>
              <a:t>COVID-19 contributes to delirium via multiple pathways</a:t>
            </a:r>
          </a:p>
          <a:p>
            <a:pPr marL="676653" lvl="1" indent="-342900">
              <a:spcBef>
                <a:spcPts val="0"/>
              </a:spcBef>
              <a:spcAft>
                <a:spcPts val="0"/>
              </a:spcAft>
              <a:buSzPts val="1800"/>
              <a:buFont typeface="Courier New" panose="02070309020205020404" pitchFamily="49" charset="0"/>
              <a:buChar char="o"/>
            </a:pPr>
            <a:r>
              <a:rPr lang="en-US" sz="2400" dirty="0">
                <a:solidFill>
                  <a:prstClr val="black">
                    <a:lumMod val="75000"/>
                    <a:lumOff val="25000"/>
                  </a:prstClr>
                </a:solidFill>
              </a:rPr>
              <a:t>Direct CNS/meningeal involvement with virus</a:t>
            </a:r>
          </a:p>
          <a:p>
            <a:pPr marL="676653" lvl="1" indent="-342900">
              <a:spcBef>
                <a:spcPts val="0"/>
              </a:spcBef>
              <a:spcAft>
                <a:spcPts val="0"/>
              </a:spcAft>
              <a:buSzPts val="1800"/>
              <a:buFont typeface="Courier New" panose="02070309020205020404" pitchFamily="49" charset="0"/>
              <a:buChar char="o"/>
            </a:pPr>
            <a:r>
              <a:rPr lang="en-US" sz="2400" dirty="0">
                <a:solidFill>
                  <a:prstClr val="black">
                    <a:lumMod val="75000"/>
                    <a:lumOff val="25000"/>
                  </a:prstClr>
                </a:solidFill>
              </a:rPr>
              <a:t>Cytokine storm; triggering of neuro-inflammation</a:t>
            </a:r>
          </a:p>
          <a:p>
            <a:pPr marL="676653" lvl="1" indent="-342900">
              <a:spcBef>
                <a:spcPts val="0"/>
              </a:spcBef>
              <a:spcAft>
                <a:spcPts val="0"/>
              </a:spcAft>
              <a:buSzPts val="1800"/>
              <a:buFont typeface="Courier New" panose="02070309020205020404" pitchFamily="49" charset="0"/>
              <a:buChar char="o"/>
            </a:pPr>
            <a:r>
              <a:rPr lang="en-US" sz="2400" dirty="0">
                <a:solidFill>
                  <a:prstClr val="black">
                    <a:lumMod val="75000"/>
                    <a:lumOff val="25000"/>
                  </a:prstClr>
                </a:solidFill>
              </a:rPr>
              <a:t>Hypercoagulability and CNS vascular disease</a:t>
            </a:r>
          </a:p>
          <a:p>
            <a:pPr marL="676653" lvl="1" indent="-342900">
              <a:spcBef>
                <a:spcPts val="0"/>
              </a:spcBef>
              <a:spcAft>
                <a:spcPts val="0"/>
              </a:spcAft>
              <a:buSzPts val="1800"/>
              <a:buFont typeface="Courier New" panose="02070309020205020404" pitchFamily="49" charset="0"/>
              <a:buChar char="o"/>
            </a:pPr>
            <a:r>
              <a:rPr lang="en-US" sz="2400" dirty="0">
                <a:solidFill>
                  <a:prstClr val="black">
                    <a:lumMod val="75000"/>
                    <a:lumOff val="25000"/>
                  </a:prstClr>
                </a:solidFill>
              </a:rPr>
              <a:t>Other organ system failure (respiratory, renal, cardiac)</a:t>
            </a:r>
          </a:p>
          <a:p>
            <a:pPr marL="676653" lvl="1" indent="-342900">
              <a:spcBef>
                <a:spcPts val="0"/>
              </a:spcBef>
              <a:spcAft>
                <a:spcPts val="0"/>
              </a:spcAft>
              <a:buSzPts val="1800"/>
              <a:buFont typeface="Courier New" panose="02070309020205020404" pitchFamily="49" charset="0"/>
              <a:buChar char="o"/>
            </a:pPr>
            <a:r>
              <a:rPr lang="en-US" sz="2400" dirty="0">
                <a:solidFill>
                  <a:prstClr val="black">
                    <a:lumMod val="75000"/>
                    <a:lumOff val="25000"/>
                  </a:prstClr>
                </a:solidFill>
              </a:rPr>
              <a:t>Reversible factors: medications, prolonged mechanical ventilation, immobility, social isolation, circadian disruption/sleep deprivation, fear/emotional stress</a:t>
            </a:r>
          </a:p>
          <a:p>
            <a:pPr marL="457189" indent="-342892">
              <a:spcBef>
                <a:spcPts val="0"/>
              </a:spcBef>
              <a:spcAft>
                <a:spcPts val="0"/>
              </a:spcAft>
              <a:buSzPts val="1800"/>
              <a:buFont typeface="Calibri" panose="020F0502020204030204" pitchFamily="34" charset="0"/>
              <a:buChar char="●"/>
            </a:pPr>
            <a:r>
              <a:rPr lang="en-US" sz="2400" dirty="0">
                <a:solidFill>
                  <a:prstClr val="black">
                    <a:lumMod val="75000"/>
                    <a:lumOff val="25000"/>
                  </a:prstClr>
                </a:solidFill>
              </a:rPr>
              <a:t>Even in COVID-19, remember delirium is multifactorial:  </a:t>
            </a:r>
            <a:r>
              <a:rPr lang="en-US" sz="2400" i="1" dirty="0">
                <a:solidFill>
                  <a:prstClr val="black">
                    <a:lumMod val="75000"/>
                    <a:lumOff val="25000"/>
                  </a:prstClr>
                </a:solidFill>
              </a:rPr>
              <a:t>look for reversible factors</a:t>
            </a:r>
          </a:p>
          <a:p>
            <a:endParaRPr lang="en-US" dirty="0"/>
          </a:p>
        </p:txBody>
      </p:sp>
      <p:sp>
        <p:nvSpPr>
          <p:cNvPr id="4" name="Slide Number Placeholder 3"/>
          <p:cNvSpPr>
            <a:spLocks noGrp="1"/>
          </p:cNvSpPr>
          <p:nvPr>
            <p:ph type="sldNum" sz="quarter" idx="12"/>
          </p:nvPr>
        </p:nvSpPr>
        <p:spPr/>
        <p:txBody>
          <a:bodyPr/>
          <a:lstStyle/>
          <a:p>
            <a:pPr>
              <a:defRPr/>
            </a:pPr>
            <a:fld id="{B405A11F-4D84-49D5-95D5-9349F5EBD083}" type="slidenum">
              <a:rPr lang="en-US" smtClean="0">
                <a:solidFill>
                  <a:srgbClr val="000000"/>
                </a:solidFill>
              </a:rPr>
              <a:pPr>
                <a:defRPr/>
              </a:pPr>
              <a:t>22</a:t>
            </a:fld>
            <a:endParaRPr lang="en-US">
              <a:solidFill>
                <a:srgbClr val="000000"/>
              </a:solidFill>
            </a:endParaRPr>
          </a:p>
        </p:txBody>
      </p:sp>
      <p:sp>
        <p:nvSpPr>
          <p:cNvPr id="5" name="TextBox 4"/>
          <p:cNvSpPr txBox="1"/>
          <p:nvPr/>
        </p:nvSpPr>
        <p:spPr>
          <a:xfrm>
            <a:off x="2247900" y="5922059"/>
            <a:ext cx="7696200" cy="523220"/>
          </a:xfrm>
          <a:prstGeom prst="rect">
            <a:avLst/>
          </a:prstGeom>
          <a:noFill/>
        </p:spPr>
        <p:txBody>
          <a:bodyPr wrap="square" rtlCol="0">
            <a:spAutoFit/>
          </a:bodyPr>
          <a:lstStyle/>
          <a:p>
            <a:pPr algn="ctr"/>
            <a:r>
              <a:rPr lang="en-US" sz="1400" dirty="0"/>
              <a:t>Refs: </a:t>
            </a:r>
            <a:r>
              <a:rPr lang="en-US" sz="1400" dirty="0" err="1"/>
              <a:t>Azizi</a:t>
            </a:r>
            <a:r>
              <a:rPr lang="en-US" sz="1400" dirty="0"/>
              <a:t> A. J </a:t>
            </a:r>
            <a:r>
              <a:rPr lang="en-US" sz="1400" dirty="0" err="1"/>
              <a:t>NeuroVirol</a:t>
            </a:r>
            <a:r>
              <a:rPr lang="en-US" sz="1400" dirty="0"/>
              <a:t> Sept 2, 2020; </a:t>
            </a:r>
            <a:r>
              <a:rPr lang="en-US" sz="1400" dirty="0" err="1"/>
              <a:t>Koftis</a:t>
            </a:r>
            <a:r>
              <a:rPr lang="en-US" sz="1400" dirty="0"/>
              <a:t> K. </a:t>
            </a:r>
            <a:r>
              <a:rPr lang="en-US" sz="1400" dirty="0" err="1"/>
              <a:t>Crit</a:t>
            </a:r>
            <a:r>
              <a:rPr lang="en-US" sz="1400" dirty="0"/>
              <a:t> Care 2020;24:176; Solomon </a:t>
            </a:r>
            <a:r>
              <a:rPr lang="en-US" sz="1400" dirty="0" err="1"/>
              <a:t>IH</a:t>
            </a:r>
            <a:r>
              <a:rPr lang="en-US" sz="1400" dirty="0"/>
              <a:t>. NEJM June 12, 2020. </a:t>
            </a:r>
          </a:p>
        </p:txBody>
      </p:sp>
    </p:spTree>
    <p:extLst>
      <p:ext uri="{BB962C8B-B14F-4D97-AF65-F5344CB8AC3E}">
        <p14:creationId xmlns:p14="http://schemas.microsoft.com/office/powerpoint/2010/main" val="1546423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Environment in Hospital and ICU: “Delirium Factory”</a:t>
            </a:r>
          </a:p>
        </p:txBody>
      </p:sp>
      <p:sp>
        <p:nvSpPr>
          <p:cNvPr id="3" name="Content Placeholder 2"/>
          <p:cNvSpPr>
            <a:spLocks noGrp="1"/>
          </p:cNvSpPr>
          <p:nvPr>
            <p:ph idx="1"/>
          </p:nvPr>
        </p:nvSpPr>
        <p:spPr>
          <a:xfrm>
            <a:off x="2346960" y="1905001"/>
            <a:ext cx="7543800" cy="4267199"/>
          </a:xfrm>
        </p:spPr>
        <p:txBody>
          <a:bodyPr>
            <a:normAutofit/>
          </a:bodyPr>
          <a:lstStyle/>
          <a:p>
            <a:pPr marL="457189" indent="-342892">
              <a:spcBef>
                <a:spcPts val="0"/>
              </a:spcBef>
              <a:spcAft>
                <a:spcPts val="0"/>
              </a:spcAft>
              <a:buSzPts val="1800"/>
              <a:buFont typeface="Calibri" panose="020F0502020204030204" pitchFamily="34" charset="0"/>
              <a:buChar char="●"/>
            </a:pPr>
            <a:r>
              <a:rPr lang="en-US" sz="2400" dirty="0">
                <a:solidFill>
                  <a:prstClr val="black">
                    <a:lumMod val="75000"/>
                    <a:lumOff val="25000"/>
                  </a:prstClr>
                </a:solidFill>
              </a:rPr>
              <a:t>No visitors:  social isolation, without human comfort or communication</a:t>
            </a:r>
          </a:p>
          <a:p>
            <a:pPr marL="457189" indent="-342892">
              <a:spcBef>
                <a:spcPts val="0"/>
              </a:spcBef>
              <a:spcAft>
                <a:spcPts val="0"/>
              </a:spcAft>
              <a:buSzPts val="1800"/>
              <a:buFont typeface="Calibri" panose="020F0502020204030204" pitchFamily="34" charset="0"/>
              <a:buChar char="●"/>
            </a:pPr>
            <a:r>
              <a:rPr lang="en-US" sz="2400" dirty="0">
                <a:solidFill>
                  <a:prstClr val="black">
                    <a:lumMod val="75000"/>
                    <a:lumOff val="25000"/>
                  </a:prstClr>
                </a:solidFill>
              </a:rPr>
              <a:t>Staff stressed, rushed, little time to communicate</a:t>
            </a:r>
          </a:p>
          <a:p>
            <a:pPr marL="457189" indent="-342892">
              <a:spcBef>
                <a:spcPts val="0"/>
              </a:spcBef>
              <a:spcAft>
                <a:spcPts val="0"/>
              </a:spcAft>
              <a:buSzPts val="1800"/>
              <a:buFont typeface="Calibri" panose="020F0502020204030204" pitchFamily="34" charset="0"/>
              <a:buChar char="●"/>
            </a:pPr>
            <a:r>
              <a:rPr lang="en-US" sz="2400" dirty="0">
                <a:solidFill>
                  <a:prstClr val="black">
                    <a:lumMod val="75000"/>
                    <a:lumOff val="25000"/>
                  </a:prstClr>
                </a:solidFill>
              </a:rPr>
              <a:t>Staff wearing PPE: faces disguised and voices muffled</a:t>
            </a:r>
          </a:p>
          <a:p>
            <a:pPr marL="457189" indent="-342892">
              <a:spcBef>
                <a:spcPts val="0"/>
              </a:spcBef>
              <a:spcAft>
                <a:spcPts val="0"/>
              </a:spcAft>
              <a:buSzPts val="1800"/>
              <a:buFont typeface="Calibri" panose="020F0502020204030204" pitchFamily="34" charset="0"/>
              <a:buChar char="●"/>
            </a:pPr>
            <a:r>
              <a:rPr lang="en-US" sz="2400" dirty="0">
                <a:solidFill>
                  <a:prstClr val="black">
                    <a:lumMod val="75000"/>
                    <a:lumOff val="25000"/>
                  </a:prstClr>
                </a:solidFill>
              </a:rPr>
              <a:t>To minimize exposure, nurses feel they can only provide bare essentials of care</a:t>
            </a:r>
          </a:p>
          <a:p>
            <a:pPr marL="457189" indent="-342892">
              <a:spcBef>
                <a:spcPts val="0"/>
              </a:spcBef>
              <a:spcAft>
                <a:spcPts val="0"/>
              </a:spcAft>
              <a:buSzPts val="1800"/>
              <a:buFont typeface="Calibri" panose="020F0502020204030204" pitchFamily="34" charset="0"/>
              <a:buChar char="●"/>
            </a:pPr>
            <a:r>
              <a:rPr lang="en-US" sz="2400" dirty="0">
                <a:solidFill>
                  <a:prstClr val="black">
                    <a:lumMod val="75000"/>
                    <a:lumOff val="25000"/>
                  </a:prstClr>
                </a:solidFill>
              </a:rPr>
              <a:t>Psychoactive drugs being widely used for any degree of fear, anxiety, agitation</a:t>
            </a:r>
          </a:p>
          <a:p>
            <a:pPr marL="676653" lvl="1" indent="-342900">
              <a:spcBef>
                <a:spcPts val="0"/>
              </a:spcBef>
              <a:spcAft>
                <a:spcPts val="0"/>
              </a:spcAft>
              <a:buSzPts val="1800"/>
              <a:buFont typeface="Courier New" panose="02070309020205020404" pitchFamily="49" charset="0"/>
              <a:buChar char="o"/>
            </a:pPr>
            <a:r>
              <a:rPr lang="en-US" sz="2400" dirty="0">
                <a:solidFill>
                  <a:prstClr val="black">
                    <a:lumMod val="75000"/>
                    <a:lumOff val="25000"/>
                  </a:prstClr>
                </a:solidFill>
              </a:rPr>
              <a:t>Concern about agitation increasing risk of exposure</a:t>
            </a:r>
          </a:p>
          <a:p>
            <a:pPr marL="457189" indent="-342892">
              <a:spcBef>
                <a:spcPts val="0"/>
              </a:spcBef>
              <a:spcAft>
                <a:spcPts val="0"/>
              </a:spcAft>
              <a:buSzPts val="1800"/>
              <a:buFont typeface="Calibri" panose="020F0502020204030204" pitchFamily="34" charset="0"/>
              <a:buChar char="●"/>
            </a:pPr>
            <a:endParaRPr lang="en-US" sz="2100" dirty="0">
              <a:solidFill>
                <a:prstClr val="black">
                  <a:lumMod val="75000"/>
                  <a:lumOff val="25000"/>
                </a:prstClr>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405A11F-4D84-49D5-95D5-9349F5EBD083}"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3118991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71681749"/>
              </p:ext>
            </p:extLst>
          </p:nvPr>
        </p:nvGraphicFramePr>
        <p:xfrm>
          <a:off x="2661424" y="1442688"/>
          <a:ext cx="7053147" cy="4457700"/>
        </p:xfrm>
        <a:graphic>
          <a:graphicData uri="http://schemas.openxmlformats.org/drawingml/2006/table">
            <a:tbl>
              <a:tblPr firstRow="1" bandRow="1">
                <a:tableStyleId>{0E3FDE45-AF77-4B5C-9715-49D594BDF05E}</a:tableStyleId>
              </a:tblPr>
              <a:tblGrid>
                <a:gridCol w="2949499">
                  <a:extLst>
                    <a:ext uri="{9D8B030D-6E8A-4147-A177-3AD203B41FA5}">
                      <a16:colId xmlns:a16="http://schemas.microsoft.com/office/drawing/2014/main" val="20000"/>
                    </a:ext>
                  </a:extLst>
                </a:gridCol>
                <a:gridCol w="4103648">
                  <a:extLst>
                    <a:ext uri="{9D8B030D-6E8A-4147-A177-3AD203B41FA5}">
                      <a16:colId xmlns:a16="http://schemas.microsoft.com/office/drawing/2014/main" val="20001"/>
                    </a:ext>
                  </a:extLst>
                </a:gridCol>
              </a:tblGrid>
              <a:tr h="525780">
                <a:tc>
                  <a:txBody>
                    <a:bodyPr/>
                    <a:lstStyle/>
                    <a:p>
                      <a:pPr algn="ctr"/>
                      <a:r>
                        <a:rPr lang="en-US" sz="1500" dirty="0"/>
                        <a:t>Risk Factor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t>Intervention during COVID-19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5780">
                <a:tc>
                  <a:txBody>
                    <a:bodyPr/>
                    <a:lstStyle/>
                    <a:p>
                      <a:r>
                        <a:rPr lang="en-US" sz="1500" dirty="0"/>
                        <a:t>Disorientation/cognitive impairment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Communication boards</a:t>
                      </a:r>
                    </a:p>
                    <a:p>
                      <a:r>
                        <a:rPr lang="en-US" sz="1500" dirty="0"/>
                        <a:t>Therapeutic</a:t>
                      </a:r>
                      <a:r>
                        <a:rPr lang="en-US" sz="1500" baseline="0" dirty="0"/>
                        <a:t> activities (crosswords, games)</a:t>
                      </a:r>
                      <a:endParaRPr 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5780">
                <a:tc>
                  <a:txBody>
                    <a:bodyPr/>
                    <a:lstStyle/>
                    <a:p>
                      <a:r>
                        <a:rPr lang="en-US" sz="1500" dirty="0"/>
                        <a:t>Immobilization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Minimize restraints, tethers</a:t>
                      </a:r>
                    </a:p>
                    <a:p>
                      <a:r>
                        <a:rPr lang="en-US" sz="1500" dirty="0"/>
                        <a:t>Prioritize</a:t>
                      </a:r>
                      <a:r>
                        <a:rPr lang="en-US" sz="1500" baseline="0" dirty="0"/>
                        <a:t> mobility, exercise</a:t>
                      </a:r>
                      <a:endParaRPr 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82980">
                <a:tc>
                  <a:txBody>
                    <a:bodyPr/>
                    <a:lstStyle/>
                    <a:p>
                      <a:r>
                        <a:rPr lang="en-US" sz="1500" dirty="0"/>
                        <a:t>Circadian disruption/Sleep deprivation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Sunlight during day; dark/quiet room at night</a:t>
                      </a:r>
                    </a:p>
                    <a:p>
                      <a:r>
                        <a:rPr lang="en-US" sz="1500" dirty="0"/>
                        <a:t>Melatonin</a:t>
                      </a:r>
                      <a:r>
                        <a:rPr lang="en-US" sz="1500" baseline="0" dirty="0"/>
                        <a:t> for sleep PRN; relaxation approaches</a:t>
                      </a:r>
                      <a:endParaRPr lang="en-US" sz="1500" dirty="0"/>
                    </a:p>
                    <a:p>
                      <a:r>
                        <a:rPr lang="en-US" sz="1500" dirty="0"/>
                        <a:t>Ear plugs,</a:t>
                      </a:r>
                      <a:r>
                        <a:rPr lang="en-US" sz="1500" baseline="0" dirty="0"/>
                        <a:t> eye masks, minimize interruptions</a:t>
                      </a:r>
                      <a:endParaRPr 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r>
                        <a:rPr lang="en-US" sz="1500" dirty="0"/>
                        <a:t>Dehydration/Malnutrition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Provide</a:t>
                      </a:r>
                      <a:r>
                        <a:rPr lang="en-US" sz="1500" baseline="0" dirty="0"/>
                        <a:t> hydration and nutritional support</a:t>
                      </a:r>
                      <a:endParaRPr 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r>
                        <a:rPr lang="en-US" sz="1500" dirty="0"/>
                        <a:t>Sensory impairment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Vision/hearing</a:t>
                      </a:r>
                      <a:r>
                        <a:rPr lang="en-US" sz="1500" baseline="0" dirty="0"/>
                        <a:t> adaptations</a:t>
                      </a:r>
                      <a:endParaRPr 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25780">
                <a:tc>
                  <a:txBody>
                    <a:bodyPr/>
                    <a:lstStyle/>
                    <a:p>
                      <a:r>
                        <a:rPr lang="en-US" sz="1500" dirty="0"/>
                        <a:t>Emotional Stress/Social Isolation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Remote visits and</a:t>
                      </a:r>
                      <a:r>
                        <a:rPr lang="en-US" sz="1500" baseline="0" dirty="0"/>
                        <a:t> communication </a:t>
                      </a:r>
                      <a:r>
                        <a:rPr lang="en-US" sz="1500" dirty="0"/>
                        <a:t>with family; family caregiver involvement where possible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57200">
                <a:tc>
                  <a:txBody>
                    <a:bodyPr/>
                    <a:lstStyle/>
                    <a:p>
                      <a:r>
                        <a:rPr lang="en-US" sz="1500" dirty="0"/>
                        <a:t>Psychoactive</a:t>
                      </a:r>
                      <a:r>
                        <a:rPr lang="en-US" sz="1500" baseline="0" dirty="0"/>
                        <a:t> medication use</a:t>
                      </a:r>
                      <a:endParaRPr 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Minimize where possible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2"/>
          <p:cNvSpPr txBox="1"/>
          <p:nvPr/>
        </p:nvSpPr>
        <p:spPr>
          <a:xfrm>
            <a:off x="2590801" y="685801"/>
            <a:ext cx="7014117" cy="830997"/>
          </a:xfrm>
          <a:prstGeom prst="rect">
            <a:avLst/>
          </a:prstGeom>
          <a:noFill/>
        </p:spPr>
        <p:txBody>
          <a:bodyPr wrap="square" rtlCol="0">
            <a:spAutoFit/>
          </a:bodyPr>
          <a:lstStyle/>
          <a:p>
            <a:pPr algn="ctr"/>
            <a:r>
              <a:rPr lang="en-US" sz="2400" b="1" u="sng" dirty="0"/>
              <a:t>Delirium Interventions during COVID-19</a:t>
            </a:r>
          </a:p>
          <a:p>
            <a:pPr algn="ctr"/>
            <a:endParaRPr lang="en-US" sz="2400" b="1" dirty="0"/>
          </a:p>
        </p:txBody>
      </p:sp>
      <p:sp>
        <p:nvSpPr>
          <p:cNvPr id="4" name="TextBox 3"/>
          <p:cNvSpPr txBox="1"/>
          <p:nvPr/>
        </p:nvSpPr>
        <p:spPr>
          <a:xfrm>
            <a:off x="1828800" y="6019801"/>
            <a:ext cx="8686800" cy="307777"/>
          </a:xfrm>
          <a:prstGeom prst="rect">
            <a:avLst/>
          </a:prstGeom>
          <a:noFill/>
        </p:spPr>
        <p:txBody>
          <a:bodyPr wrap="square" rtlCol="0">
            <a:spAutoFit/>
          </a:bodyPr>
          <a:lstStyle/>
          <a:p>
            <a:pPr algn="ctr"/>
            <a:r>
              <a:rPr lang="en-US" sz="1400" dirty="0"/>
              <a:t>HELP COVID-19 Toolkit: </a:t>
            </a:r>
            <a:r>
              <a:rPr lang="en-US" sz="1200" dirty="0"/>
              <a:t>https://help.agscocare.org/chapter-abstract/chapter/H00107/H00107_PART001_002</a:t>
            </a:r>
          </a:p>
        </p:txBody>
      </p:sp>
    </p:spTree>
    <p:extLst>
      <p:ext uri="{BB962C8B-B14F-4D97-AF65-F5344CB8AC3E}">
        <p14:creationId xmlns:p14="http://schemas.microsoft.com/office/powerpoint/2010/main" val="3637679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dirty="0"/>
              <a:t>Clinical Pearls: COVID-19 and Delirium</a:t>
            </a:r>
          </a:p>
        </p:txBody>
      </p:sp>
      <p:sp>
        <p:nvSpPr>
          <p:cNvPr id="3" name="Content Placeholder 2"/>
          <p:cNvSpPr>
            <a:spLocks noGrp="1"/>
          </p:cNvSpPr>
          <p:nvPr>
            <p:ph idx="1"/>
          </p:nvPr>
        </p:nvSpPr>
        <p:spPr>
          <a:xfrm>
            <a:off x="1981200" y="1600200"/>
            <a:ext cx="8229600" cy="4800600"/>
          </a:xfrm>
        </p:spPr>
        <p:txBody>
          <a:bodyPr/>
          <a:lstStyle/>
          <a:p>
            <a:pPr marL="457189" indent="-342892">
              <a:spcBef>
                <a:spcPts val="0"/>
              </a:spcBef>
              <a:spcAft>
                <a:spcPts val="0"/>
              </a:spcAft>
              <a:buSzPts val="1800"/>
              <a:buFont typeface="Calibri" panose="020F0502020204030204" pitchFamily="34" charset="0"/>
              <a:buChar char="●"/>
            </a:pPr>
            <a:r>
              <a:rPr lang="en-US" sz="2400" dirty="0">
                <a:solidFill>
                  <a:prstClr val="black">
                    <a:lumMod val="75000"/>
                    <a:lumOff val="25000"/>
                  </a:prstClr>
                </a:solidFill>
              </a:rPr>
              <a:t>Delirium is of heightened importance during COVID-19</a:t>
            </a:r>
          </a:p>
          <a:p>
            <a:pPr marL="457189" indent="-342892">
              <a:spcBef>
                <a:spcPts val="0"/>
              </a:spcBef>
              <a:spcAft>
                <a:spcPts val="0"/>
              </a:spcAft>
              <a:buSzPts val="1800"/>
              <a:buFont typeface="Calibri" panose="020F0502020204030204" pitchFamily="34" charset="0"/>
              <a:buChar char="●"/>
            </a:pPr>
            <a:r>
              <a:rPr lang="en-US" sz="2400" dirty="0">
                <a:solidFill>
                  <a:prstClr val="black">
                    <a:lumMod val="75000"/>
                    <a:lumOff val="25000"/>
                  </a:prstClr>
                </a:solidFill>
              </a:rPr>
              <a:t>All older patients should be screened, since it can be missed</a:t>
            </a:r>
          </a:p>
          <a:p>
            <a:pPr marL="676653" lvl="1" indent="-342900">
              <a:spcBef>
                <a:spcPts val="0"/>
              </a:spcBef>
              <a:spcAft>
                <a:spcPts val="0"/>
              </a:spcAft>
              <a:buSzPts val="1800"/>
              <a:buFont typeface="Courier New" panose="02070309020205020404" pitchFamily="49" charset="0"/>
              <a:buChar char="o"/>
            </a:pPr>
            <a:r>
              <a:rPr lang="en-US" sz="2400" dirty="0">
                <a:solidFill>
                  <a:prstClr val="black">
                    <a:lumMod val="75000"/>
                    <a:lumOff val="25000"/>
                  </a:prstClr>
                </a:solidFill>
              </a:rPr>
              <a:t>Atypical presentations of COVID-19 in elders are typical: Delirium can be the </a:t>
            </a:r>
            <a:r>
              <a:rPr lang="en-US" sz="2400" b="1" i="1" dirty="0">
                <a:solidFill>
                  <a:prstClr val="black">
                    <a:lumMod val="75000"/>
                    <a:lumOff val="25000"/>
                  </a:prstClr>
                </a:solidFill>
              </a:rPr>
              <a:t>only</a:t>
            </a:r>
            <a:r>
              <a:rPr lang="en-US" sz="2400" dirty="0">
                <a:solidFill>
                  <a:prstClr val="black">
                    <a:lumMod val="75000"/>
                    <a:lumOff val="25000"/>
                  </a:prstClr>
                </a:solidFill>
              </a:rPr>
              <a:t> symptom</a:t>
            </a:r>
          </a:p>
          <a:p>
            <a:pPr marL="457189" indent="-342892">
              <a:spcBef>
                <a:spcPts val="0"/>
              </a:spcBef>
              <a:spcAft>
                <a:spcPts val="0"/>
              </a:spcAft>
              <a:buSzPts val="1800"/>
              <a:buFont typeface="Calibri" panose="020F0502020204030204" pitchFamily="34" charset="0"/>
              <a:buChar char="●"/>
            </a:pPr>
            <a:r>
              <a:rPr lang="en-US" sz="2400" dirty="0">
                <a:solidFill>
                  <a:prstClr val="black">
                    <a:lumMod val="75000"/>
                    <a:lumOff val="25000"/>
                  </a:prstClr>
                </a:solidFill>
              </a:rPr>
              <a:t>Delirium is multifactorial: look for reversible factors</a:t>
            </a:r>
          </a:p>
          <a:p>
            <a:pPr marL="457189" indent="-342892">
              <a:spcBef>
                <a:spcPts val="0"/>
              </a:spcBef>
              <a:spcAft>
                <a:spcPts val="0"/>
              </a:spcAft>
              <a:buSzPts val="1800"/>
              <a:buFont typeface="Calibri" panose="020F0502020204030204" pitchFamily="34" charset="0"/>
              <a:buChar char="●"/>
            </a:pPr>
            <a:r>
              <a:rPr lang="en-US" sz="2400" dirty="0">
                <a:solidFill>
                  <a:prstClr val="black">
                    <a:lumMod val="75000"/>
                    <a:lumOff val="25000"/>
                  </a:prstClr>
                </a:solidFill>
              </a:rPr>
              <a:t>Nonpharmacologic approaches remain mainstay</a:t>
            </a:r>
          </a:p>
          <a:p>
            <a:pPr marL="676653" lvl="1" indent="-342900">
              <a:spcBef>
                <a:spcPts val="0"/>
              </a:spcBef>
              <a:spcAft>
                <a:spcPts val="0"/>
              </a:spcAft>
              <a:buSzPts val="1800"/>
              <a:buFont typeface="Courier New" panose="02070309020205020404" pitchFamily="49" charset="0"/>
              <a:buChar char="o"/>
            </a:pPr>
            <a:r>
              <a:rPr lang="en-US" sz="2400" dirty="0">
                <a:solidFill>
                  <a:prstClr val="black">
                    <a:lumMod val="75000"/>
                    <a:lumOff val="25000"/>
                  </a:prstClr>
                </a:solidFill>
              </a:rPr>
              <a:t>Creative ways to build a “new normal”</a:t>
            </a:r>
          </a:p>
          <a:p>
            <a:pPr marL="676653" lvl="1" indent="-342900">
              <a:spcBef>
                <a:spcPts val="0"/>
              </a:spcBef>
              <a:spcAft>
                <a:spcPts val="0"/>
              </a:spcAft>
              <a:buSzPts val="1800"/>
              <a:buFont typeface="Courier New" panose="02070309020205020404" pitchFamily="49" charset="0"/>
              <a:buChar char="o"/>
            </a:pPr>
            <a:r>
              <a:rPr lang="en-US" sz="2400" dirty="0">
                <a:solidFill>
                  <a:prstClr val="black">
                    <a:lumMod val="75000"/>
                    <a:lumOff val="25000"/>
                  </a:prstClr>
                </a:solidFill>
              </a:rPr>
              <a:t>Bring family caregivers back to the bedside</a:t>
            </a:r>
          </a:p>
          <a:p>
            <a:pPr marL="457189" indent="-342892">
              <a:spcBef>
                <a:spcPts val="0"/>
              </a:spcBef>
              <a:spcAft>
                <a:spcPts val="0"/>
              </a:spcAft>
              <a:buSzPts val="1800"/>
              <a:buFont typeface="Calibri" panose="020F0502020204030204" pitchFamily="34" charset="0"/>
              <a:buChar char="●"/>
            </a:pPr>
            <a:r>
              <a:rPr lang="en-US" sz="2400" dirty="0">
                <a:solidFill>
                  <a:prstClr val="black">
                    <a:lumMod val="75000"/>
                    <a:lumOff val="25000"/>
                  </a:prstClr>
                </a:solidFill>
              </a:rPr>
              <a:t>Long-term outcomes unclear: long-term disability and increased risk for dementia? Need for long-term rehab and support</a:t>
            </a:r>
          </a:p>
          <a:p>
            <a:endParaRPr lang="en-US" dirty="0"/>
          </a:p>
        </p:txBody>
      </p:sp>
      <p:sp>
        <p:nvSpPr>
          <p:cNvPr id="4" name="Slide Number Placeholder 3"/>
          <p:cNvSpPr>
            <a:spLocks noGrp="1"/>
          </p:cNvSpPr>
          <p:nvPr>
            <p:ph type="sldNum" sz="quarter" idx="12"/>
          </p:nvPr>
        </p:nvSpPr>
        <p:spPr/>
        <p:txBody>
          <a:bodyPr/>
          <a:lstStyle/>
          <a:p>
            <a:pPr>
              <a:defRPr/>
            </a:pPr>
            <a:fld id="{B405A11F-4D84-49D5-95D5-9349F5EBD083}"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2985354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t>Why is addressing delirium important</a:t>
            </a:r>
            <a:r>
              <a:rPr lang="en-US" sz="3600" dirty="0"/>
              <a:t>?</a:t>
            </a:r>
          </a:p>
        </p:txBody>
      </p:sp>
      <p:sp>
        <p:nvSpPr>
          <p:cNvPr id="3" name="Content Placeholder 2"/>
          <p:cNvSpPr>
            <a:spLocks noGrp="1"/>
          </p:cNvSpPr>
          <p:nvPr>
            <p:ph idx="1"/>
          </p:nvPr>
        </p:nvSpPr>
        <p:spPr/>
        <p:txBody>
          <a:bodyPr/>
          <a:lstStyle/>
          <a:p>
            <a:r>
              <a:rPr lang="en-US" dirty="0"/>
              <a:t>Tremendous clinical impact—even </a:t>
            </a:r>
            <a:r>
              <a:rPr lang="en-US" dirty="0" err="1"/>
              <a:t>moreso</a:t>
            </a:r>
            <a:r>
              <a:rPr lang="en-US" dirty="0"/>
              <a:t> during COVID-19</a:t>
            </a:r>
          </a:p>
          <a:p>
            <a:r>
              <a:rPr lang="en-US" dirty="0"/>
              <a:t>Healthcare costs and policy implications</a:t>
            </a:r>
          </a:p>
          <a:p>
            <a:r>
              <a:rPr lang="en-US" dirty="0"/>
              <a:t>Indicator of quality of care for elders</a:t>
            </a:r>
          </a:p>
          <a:p>
            <a:r>
              <a:rPr lang="en-US" dirty="0"/>
              <a:t>Prevention of cognitive impairment and dementia</a:t>
            </a:r>
          </a:p>
          <a:p>
            <a:endParaRPr lang="en-US" dirty="0"/>
          </a:p>
        </p:txBody>
      </p:sp>
      <p:sp>
        <p:nvSpPr>
          <p:cNvPr id="5" name="Slide Number Placeholder 4"/>
          <p:cNvSpPr>
            <a:spLocks noGrp="1"/>
          </p:cNvSpPr>
          <p:nvPr>
            <p:ph type="sldNum" sz="quarter" idx="12"/>
          </p:nvPr>
        </p:nvSpPr>
        <p:spPr/>
        <p:txBody>
          <a:bodyPr/>
          <a:lstStyle/>
          <a:p>
            <a:fld id="{C7730F69-8644-4BDB-9C31-8AC28D8D7C21}"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457200"/>
            <a:ext cx="8229600" cy="1143000"/>
          </a:xfrm>
        </p:spPr>
        <p:txBody>
          <a:bodyPr/>
          <a:lstStyle/>
          <a:p>
            <a:r>
              <a:rPr lang="en-US" b="1" u="sng" dirty="0"/>
              <a:t>Interested in Learning More</a:t>
            </a:r>
            <a:r>
              <a:rPr lang="en-US" dirty="0"/>
              <a:t>?</a:t>
            </a:r>
          </a:p>
        </p:txBody>
      </p:sp>
      <p:sp>
        <p:nvSpPr>
          <p:cNvPr id="4" name="Content Placeholder 3"/>
          <p:cNvSpPr>
            <a:spLocks noGrp="1"/>
          </p:cNvSpPr>
          <p:nvPr>
            <p:ph idx="1"/>
          </p:nvPr>
        </p:nvSpPr>
        <p:spPr>
          <a:xfrm>
            <a:off x="1626235" y="1600201"/>
            <a:ext cx="8394125" cy="4525963"/>
          </a:xfrm>
        </p:spPr>
        <p:txBody>
          <a:bodyPr>
            <a:normAutofit fontScale="92500" lnSpcReduction="10000"/>
          </a:bodyPr>
          <a:lstStyle/>
          <a:p>
            <a:r>
              <a:rPr lang="en-US" dirty="0"/>
              <a:t>Delirium prevention-AGS CoCare HELP</a:t>
            </a:r>
          </a:p>
          <a:p>
            <a:pPr lvl="1"/>
            <a:r>
              <a:rPr lang="en-US" dirty="0">
                <a:hlinkClick r:id="rId2"/>
              </a:rPr>
              <a:t>https://www.americangeriatrics.org/programs/ags-cocare-helptm</a:t>
            </a:r>
            <a:endParaRPr lang="en-US" dirty="0"/>
          </a:p>
          <a:p>
            <a:r>
              <a:rPr lang="en-US" dirty="0"/>
              <a:t>Delirium research-NIDUS (Network for Investigation of Delirium: Unifying Scientists)</a:t>
            </a:r>
          </a:p>
          <a:p>
            <a:pPr lvl="1"/>
            <a:r>
              <a:rPr lang="en-US" dirty="0">
                <a:hlinkClick r:id="rId3"/>
              </a:rPr>
              <a:t>https://deliriumnetwork.org/</a:t>
            </a:r>
            <a:endParaRPr lang="en-US" dirty="0"/>
          </a:p>
          <a:p>
            <a:r>
              <a:rPr lang="en-US" dirty="0"/>
              <a:t>Contact me: </a:t>
            </a:r>
          </a:p>
          <a:p>
            <a:pPr lvl="1"/>
            <a:r>
              <a:rPr lang="en-US" dirty="0">
                <a:hlinkClick r:id="rId4"/>
              </a:rPr>
              <a:t>AgingBrainCenter@hsl.harvard.edu</a:t>
            </a:r>
            <a:endParaRPr lang="en-US" dirty="0"/>
          </a:p>
          <a:p>
            <a:r>
              <a:rPr lang="en-US" dirty="0"/>
              <a:t>Follow:  @</a:t>
            </a:r>
            <a:r>
              <a:rPr lang="en-US" dirty="0" err="1"/>
              <a:t>sharon_inouye</a:t>
            </a:r>
            <a:r>
              <a:rPr lang="en-US" dirty="0"/>
              <a:t>  @</a:t>
            </a:r>
            <a:r>
              <a:rPr lang="en-US" dirty="0" err="1"/>
              <a:t>NIDUS_Delirium</a:t>
            </a:r>
            <a:r>
              <a:rPr lang="en-US" dirty="0"/>
              <a:t>  @</a:t>
            </a:r>
            <a:r>
              <a:rPr lang="en-US" dirty="0" err="1"/>
              <a:t>ElderLifeProg</a:t>
            </a:r>
            <a:endParaRPr lang="en-US" dirty="0"/>
          </a:p>
        </p:txBody>
      </p:sp>
      <p:sp>
        <p:nvSpPr>
          <p:cNvPr id="2" name="Slide Number Placeholder 1"/>
          <p:cNvSpPr>
            <a:spLocks noGrp="1"/>
          </p:cNvSpPr>
          <p:nvPr>
            <p:ph type="sldNum" sz="quarter" idx="12"/>
          </p:nvPr>
        </p:nvSpPr>
        <p:spPr/>
        <p:txBody>
          <a:bodyPr/>
          <a:lstStyle/>
          <a:p>
            <a:fld id="{C7730F69-8644-4BDB-9C31-8AC28D8D7C21}" type="slidenum">
              <a:rPr lang="en-US" smtClean="0"/>
              <a:pPr/>
              <a:t>27</a:t>
            </a:fld>
            <a:endParaRPr lang="en-US"/>
          </a:p>
        </p:txBody>
      </p:sp>
      <p:pic>
        <p:nvPicPr>
          <p:cNvPr id="5" name="Picture 4"/>
          <p:cNvPicPr>
            <a:picLocks noChangeAspect="1"/>
          </p:cNvPicPr>
          <p:nvPr/>
        </p:nvPicPr>
        <p:blipFill>
          <a:blip r:embed="rId5"/>
          <a:stretch>
            <a:fillRect/>
          </a:stretch>
        </p:blipFill>
        <p:spPr>
          <a:xfrm>
            <a:off x="9282304" y="2717817"/>
            <a:ext cx="1447919" cy="1447919"/>
          </a:xfrm>
          <a:prstGeom prst="rect">
            <a:avLst/>
          </a:prstGeom>
        </p:spPr>
      </p:pic>
      <p:pic>
        <p:nvPicPr>
          <p:cNvPr id="6" name="Picture 5" descr="logo_color"/>
          <p:cNvPicPr>
            <a:picLocks noChangeAspect="1" noChangeArrowheads="1"/>
          </p:cNvPicPr>
          <p:nvPr/>
        </p:nvPicPr>
        <p:blipFill>
          <a:blip r:embed="rId6" cstate="print"/>
          <a:srcRect/>
          <a:stretch>
            <a:fillRect/>
          </a:stretch>
        </p:blipFill>
        <p:spPr bwMode="auto">
          <a:xfrm>
            <a:off x="9474950" y="1230889"/>
            <a:ext cx="1090815" cy="1449387"/>
          </a:xfrm>
          <a:prstGeom prst="rect">
            <a:avLst/>
          </a:prstGeom>
          <a:noFill/>
          <a:ln w="9525">
            <a:noFill/>
            <a:miter lim="800000"/>
            <a:headEnd/>
            <a:tailEnd/>
          </a:ln>
        </p:spPr>
      </p:pic>
      <p:pic>
        <p:nvPicPr>
          <p:cNvPr id="7" name="Picture 6"/>
          <p:cNvPicPr>
            <a:picLocks noChangeAspect="1"/>
          </p:cNvPicPr>
          <p:nvPr/>
        </p:nvPicPr>
        <p:blipFill>
          <a:blip r:embed="rId7"/>
          <a:stretch>
            <a:fillRect/>
          </a:stretch>
        </p:blipFill>
        <p:spPr>
          <a:xfrm>
            <a:off x="9405408" y="4077250"/>
            <a:ext cx="1420344" cy="1298600"/>
          </a:xfrm>
          <a:prstGeom prst="rect">
            <a:avLst/>
          </a:prstGeom>
        </p:spPr>
      </p:pic>
      <p:pic>
        <p:nvPicPr>
          <p:cNvPr id="8" name="Picture 7"/>
          <p:cNvPicPr>
            <a:picLocks noChangeAspect="1"/>
          </p:cNvPicPr>
          <p:nvPr/>
        </p:nvPicPr>
        <p:blipFill>
          <a:blip r:embed="rId8"/>
          <a:stretch>
            <a:fillRect/>
          </a:stretch>
        </p:blipFill>
        <p:spPr>
          <a:xfrm>
            <a:off x="9444711" y="5410898"/>
            <a:ext cx="1320323" cy="13203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Why is delirium important?</a:t>
            </a:r>
            <a:endParaRPr lang="en-US" dirty="0"/>
          </a:p>
        </p:txBody>
      </p:sp>
      <p:sp>
        <p:nvSpPr>
          <p:cNvPr id="3" name="Content Placeholder 2"/>
          <p:cNvSpPr>
            <a:spLocks noGrp="1"/>
          </p:cNvSpPr>
          <p:nvPr>
            <p:ph idx="1"/>
          </p:nvPr>
        </p:nvSpPr>
        <p:spPr>
          <a:xfrm>
            <a:off x="1981200" y="1600200"/>
            <a:ext cx="8229600" cy="4876800"/>
          </a:xfrm>
        </p:spPr>
        <p:txBody>
          <a:bodyPr>
            <a:normAutofit/>
          </a:bodyPr>
          <a:lstStyle/>
          <a:p>
            <a:pPr lvl="1">
              <a:lnSpc>
                <a:spcPct val="90000"/>
              </a:lnSpc>
              <a:buFontTx/>
              <a:buChar char="•"/>
            </a:pPr>
            <a:r>
              <a:rPr lang="en-US" sz="4000" dirty="0"/>
              <a:t>Common problem</a:t>
            </a:r>
          </a:p>
          <a:p>
            <a:pPr lvl="1">
              <a:lnSpc>
                <a:spcPct val="90000"/>
              </a:lnSpc>
              <a:buFontTx/>
              <a:buChar char="•"/>
            </a:pPr>
            <a:r>
              <a:rPr lang="en-US" sz="4000" dirty="0"/>
              <a:t>Serious complications</a:t>
            </a:r>
          </a:p>
          <a:p>
            <a:pPr lvl="1">
              <a:lnSpc>
                <a:spcPct val="90000"/>
              </a:lnSpc>
              <a:buFontTx/>
              <a:buChar char="•"/>
            </a:pPr>
            <a:r>
              <a:rPr lang="en-US" sz="4000" dirty="0"/>
              <a:t>Often unrecognized</a:t>
            </a:r>
          </a:p>
          <a:p>
            <a:pPr lvl="1">
              <a:lnSpc>
                <a:spcPct val="90000"/>
              </a:lnSpc>
              <a:buFontTx/>
              <a:buChar char="•"/>
            </a:pPr>
            <a:r>
              <a:rPr lang="en-US" sz="4000" dirty="0"/>
              <a:t>Complex multifactorial etiology</a:t>
            </a:r>
          </a:p>
          <a:p>
            <a:pPr lvl="1">
              <a:lnSpc>
                <a:spcPct val="90000"/>
              </a:lnSpc>
              <a:buFontTx/>
              <a:buChar char="•"/>
            </a:pPr>
            <a:r>
              <a:rPr lang="en-US" sz="4000" dirty="0"/>
              <a:t>Potentially preventable contributor to cognitive impairment</a:t>
            </a:r>
          </a:p>
          <a:p>
            <a:endParaRPr lang="en-US" dirty="0"/>
          </a:p>
        </p:txBody>
      </p:sp>
      <p:sp>
        <p:nvSpPr>
          <p:cNvPr id="5" name="Slide Number Placeholder 4"/>
          <p:cNvSpPr>
            <a:spLocks noGrp="1"/>
          </p:cNvSpPr>
          <p:nvPr>
            <p:ph type="sldNum" sz="quarter" idx="12"/>
          </p:nvPr>
        </p:nvSpPr>
        <p:spPr/>
        <p:txBody>
          <a:bodyPr/>
          <a:lstStyle/>
          <a:p>
            <a:fld id="{C7730F69-8644-4BDB-9C31-8AC28D8D7C21}" type="slidenum">
              <a:rPr lang="en-US" smtClean="0">
                <a:solidFill>
                  <a:prstClr val="black">
                    <a:tint val="75000"/>
                  </a:prstClr>
                </a:solidFill>
              </a:rPr>
              <a:pPr/>
              <a:t>3</a:t>
            </a:fld>
            <a:endParaRPr lang="en-US">
              <a:solidFill>
                <a:prstClr val="black">
                  <a:tint val="75000"/>
                </a:prst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0962" name="Title 4"/>
          <p:cNvSpPr>
            <a:spLocks noGrp="1"/>
          </p:cNvSpPr>
          <p:nvPr>
            <p:ph type="title"/>
          </p:nvPr>
        </p:nvSpPr>
        <p:spPr/>
        <p:txBody>
          <a:bodyPr/>
          <a:lstStyle/>
          <a:p>
            <a:r>
              <a:rPr lang="en-US" b="1" u="sng" dirty="0"/>
              <a:t>In U.S. hospitals today</a:t>
            </a:r>
            <a:endParaRPr lang="en-US" b="1" dirty="0"/>
          </a:p>
        </p:txBody>
      </p:sp>
      <p:sp>
        <p:nvSpPr>
          <p:cNvPr id="40963" name="Content Placeholder 4"/>
          <p:cNvSpPr>
            <a:spLocks noGrp="1"/>
          </p:cNvSpPr>
          <p:nvPr>
            <p:ph idx="1"/>
          </p:nvPr>
        </p:nvSpPr>
        <p:spPr>
          <a:xfrm>
            <a:off x="1981200" y="1528764"/>
            <a:ext cx="8229600" cy="3043237"/>
          </a:xfrm>
        </p:spPr>
        <p:txBody>
          <a:bodyPr>
            <a:normAutofit fontScale="92500" lnSpcReduction="10000"/>
          </a:bodyPr>
          <a:lstStyle/>
          <a:p>
            <a:pPr algn="ctr">
              <a:buFontTx/>
              <a:buNone/>
            </a:pPr>
            <a:r>
              <a:rPr lang="en-US" sz="6000" b="1" i="1" dirty="0"/>
              <a:t>5 older patients become delirious every minute</a:t>
            </a:r>
          </a:p>
          <a:p>
            <a:pPr algn="ctr">
              <a:buFontTx/>
              <a:buNone/>
            </a:pPr>
            <a:endParaRPr lang="en-US" sz="5800" b="1" i="1" dirty="0"/>
          </a:p>
          <a:p>
            <a:pPr algn="ctr">
              <a:buNone/>
            </a:pPr>
            <a:r>
              <a:rPr lang="en-US" sz="3000" dirty="0"/>
              <a:t>2.6 million older adults develop delirium each year</a:t>
            </a:r>
          </a:p>
          <a:p>
            <a:pPr algn="ctr">
              <a:buFontTx/>
              <a:buNone/>
            </a:pPr>
            <a:endParaRPr lang="en-US" sz="5800" b="1" i="1" dirty="0"/>
          </a:p>
          <a:p>
            <a:pPr algn="ctr">
              <a:buFontTx/>
              <a:buNone/>
            </a:pPr>
            <a:endParaRPr lang="en-US" sz="3600" b="1" i="1" dirty="0"/>
          </a:p>
          <a:p>
            <a:pPr algn="ctr">
              <a:buFontTx/>
              <a:buNone/>
            </a:pPr>
            <a:endParaRPr lang="en-US" dirty="0"/>
          </a:p>
        </p:txBody>
      </p:sp>
      <p:sp>
        <p:nvSpPr>
          <p:cNvPr id="40964" name="Slide Number Placeholder 3"/>
          <p:cNvSpPr txBox="1">
            <a:spLocks noGrp="1"/>
          </p:cNvSpPr>
          <p:nvPr/>
        </p:nvSpPr>
        <p:spPr bwMode="auto">
          <a:xfrm>
            <a:off x="8077200" y="6245225"/>
            <a:ext cx="2133600" cy="476250"/>
          </a:xfrm>
          <a:prstGeom prst="rect">
            <a:avLst/>
          </a:prstGeom>
          <a:noFill/>
          <a:ln w="9525">
            <a:noFill/>
            <a:miter lim="800000"/>
            <a:headEnd/>
            <a:tailEnd/>
          </a:ln>
        </p:spPr>
        <p:txBody>
          <a:bodyPr/>
          <a:lstStyle/>
          <a:p>
            <a:pPr algn="r" fontAlgn="base">
              <a:spcBef>
                <a:spcPct val="0"/>
              </a:spcBef>
              <a:spcAft>
                <a:spcPct val="0"/>
              </a:spcAft>
            </a:pPr>
            <a:fld id="{9E48A708-84C6-423B-A47D-27299EA7A553}" type="slidenum">
              <a:rPr lang="en-US" sz="1400">
                <a:solidFill>
                  <a:srgbClr val="000000"/>
                </a:solidFill>
              </a:rPr>
              <a:pPr algn="r" fontAlgn="base">
                <a:spcBef>
                  <a:spcPct val="0"/>
                </a:spcBef>
                <a:spcAft>
                  <a:spcPct val="0"/>
                </a:spcAft>
              </a:pPr>
              <a:t>4</a:t>
            </a:fld>
            <a:endParaRPr lang="en-US" sz="1400">
              <a:solidFill>
                <a:srgbClr val="000000"/>
              </a:solidFill>
            </a:endParaRPr>
          </a:p>
        </p:txBody>
      </p:sp>
      <p:sp>
        <p:nvSpPr>
          <p:cNvPr id="40965" name="TextBox 5"/>
          <p:cNvSpPr txBox="1">
            <a:spLocks noChangeArrowheads="1"/>
          </p:cNvSpPr>
          <p:nvPr/>
        </p:nvSpPr>
        <p:spPr bwMode="auto">
          <a:xfrm>
            <a:off x="3505200" y="6245226"/>
            <a:ext cx="5486400" cy="30777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400" dirty="0">
                <a:solidFill>
                  <a:srgbClr val="000000"/>
                </a:solidFill>
              </a:rPr>
              <a:t>U.S. Dept HHS, </a:t>
            </a:r>
            <a:r>
              <a:rPr lang="en-US" sz="1400" dirty="0" err="1">
                <a:solidFill>
                  <a:srgbClr val="000000"/>
                </a:solidFill>
              </a:rPr>
              <a:t>AoA</a:t>
            </a:r>
            <a:r>
              <a:rPr lang="en-US" sz="1400" dirty="0">
                <a:solidFill>
                  <a:srgbClr val="000000"/>
                </a:solidFill>
              </a:rPr>
              <a:t> Report, Profile of Older Americans 2011</a:t>
            </a:r>
          </a:p>
        </p:txBody>
      </p:sp>
      <p:sp>
        <p:nvSpPr>
          <p:cNvPr id="6" name="Slide Number Placeholder 5"/>
          <p:cNvSpPr>
            <a:spLocks noGrp="1"/>
          </p:cNvSpPr>
          <p:nvPr>
            <p:ph type="sldNum" sz="quarter" idx="12"/>
          </p:nvPr>
        </p:nvSpPr>
        <p:spPr/>
        <p:txBody>
          <a:bodyPr/>
          <a:lstStyle/>
          <a:p>
            <a:pPr>
              <a:defRPr/>
            </a:pPr>
            <a:endParaRPr lang="en-US" dirty="0">
              <a:solidFill>
                <a:srgbClr val="000000"/>
              </a:solidFill>
            </a:endParaRPr>
          </a:p>
        </p:txBody>
      </p:sp>
      <p:pic>
        <p:nvPicPr>
          <p:cNvPr id="2" name="Picture 1"/>
          <p:cNvPicPr>
            <a:picLocks noChangeAspect="1"/>
          </p:cNvPicPr>
          <p:nvPr/>
        </p:nvPicPr>
        <p:blipFill>
          <a:blip r:embed="rId3"/>
          <a:stretch>
            <a:fillRect/>
          </a:stretch>
        </p:blipFill>
        <p:spPr>
          <a:xfrm>
            <a:off x="8686800" y="4632486"/>
            <a:ext cx="2057400" cy="2225514"/>
          </a:xfrm>
          <a:prstGeom prst="rect">
            <a:avLst/>
          </a:prstGeom>
        </p:spPr>
      </p:pic>
      <p:pic>
        <p:nvPicPr>
          <p:cNvPr id="3" name="Picture 2"/>
          <p:cNvPicPr>
            <a:picLocks noChangeAspect="1"/>
          </p:cNvPicPr>
          <p:nvPr/>
        </p:nvPicPr>
        <p:blipFill>
          <a:blip r:embed="rId4"/>
          <a:stretch>
            <a:fillRect/>
          </a:stretch>
        </p:blipFill>
        <p:spPr>
          <a:xfrm>
            <a:off x="1524001" y="4933950"/>
            <a:ext cx="2447925" cy="1924050"/>
          </a:xfrm>
          <a:prstGeom prst="rect">
            <a:avLst/>
          </a:prstGeom>
        </p:spPr>
      </p:pic>
    </p:spTree>
    <p:extLst>
      <p:ext uri="{BB962C8B-B14F-4D97-AF65-F5344CB8AC3E}">
        <p14:creationId xmlns:p14="http://schemas.microsoft.com/office/powerpoint/2010/main" val="1696492193"/>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fontAlgn="base">
              <a:spcBef>
                <a:spcPct val="0"/>
              </a:spcBef>
              <a:spcAft>
                <a:spcPct val="0"/>
              </a:spcAft>
            </a:pPr>
            <a:fld id="{93D7E766-F493-4822-9484-296827FC4AF8}" type="slidenum">
              <a:rPr lang="en-US" sz="1400">
                <a:solidFill>
                  <a:srgbClr val="000000"/>
                </a:solidFill>
              </a:rPr>
              <a:pPr algn="r" fontAlgn="base">
                <a:spcBef>
                  <a:spcPct val="0"/>
                </a:spcBef>
                <a:spcAft>
                  <a:spcPct val="0"/>
                </a:spcAft>
              </a:pPr>
              <a:t>5</a:t>
            </a:fld>
            <a:endParaRPr lang="en-US" sz="1400">
              <a:solidFill>
                <a:srgbClr val="000000"/>
              </a:solidFill>
            </a:endParaRPr>
          </a:p>
        </p:txBody>
      </p:sp>
      <p:sp>
        <p:nvSpPr>
          <p:cNvPr id="41987" name="Rectangle 2"/>
          <p:cNvSpPr>
            <a:spLocks noGrp="1" noChangeArrowheads="1"/>
          </p:cNvSpPr>
          <p:nvPr>
            <p:ph type="title" idx="4294967295"/>
          </p:nvPr>
        </p:nvSpPr>
        <p:spPr/>
        <p:txBody>
          <a:bodyPr/>
          <a:lstStyle/>
          <a:p>
            <a:pPr eaLnBrk="1" hangingPunct="1"/>
            <a:r>
              <a:rPr lang="en-US" sz="4000" b="1" u="sng"/>
              <a:t>Delirium is common</a:t>
            </a:r>
          </a:p>
        </p:txBody>
      </p:sp>
      <p:sp>
        <p:nvSpPr>
          <p:cNvPr id="41988" name="Rectangle 3"/>
          <p:cNvSpPr>
            <a:spLocks noGrp="1" noChangeArrowheads="1"/>
          </p:cNvSpPr>
          <p:nvPr>
            <p:ph type="body" idx="4294967295"/>
          </p:nvPr>
        </p:nvSpPr>
        <p:spPr>
          <a:xfrm>
            <a:off x="2362200" y="1524001"/>
            <a:ext cx="7620000" cy="4525963"/>
          </a:xfrm>
        </p:spPr>
        <p:txBody>
          <a:bodyPr/>
          <a:lstStyle/>
          <a:p>
            <a:pPr marL="279400" indent="-279400" algn="ctr" eaLnBrk="1" hangingPunct="1">
              <a:lnSpc>
                <a:spcPct val="80000"/>
              </a:lnSpc>
              <a:buNone/>
            </a:pPr>
            <a:r>
              <a:rPr lang="en-US" sz="2400" b="1" u="sng"/>
              <a:t>Delirium Rates</a:t>
            </a:r>
          </a:p>
          <a:p>
            <a:pPr marL="279400" indent="-279400" eaLnBrk="1" hangingPunct="1">
              <a:lnSpc>
                <a:spcPct val="80000"/>
              </a:lnSpc>
              <a:buNone/>
            </a:pPr>
            <a:r>
              <a:rPr lang="en-US" sz="2400"/>
              <a:t>Hospital:</a:t>
            </a:r>
          </a:p>
          <a:p>
            <a:pPr marL="279400" indent="-279400" eaLnBrk="1" hangingPunct="1">
              <a:lnSpc>
                <a:spcPct val="80000"/>
              </a:lnSpc>
            </a:pPr>
            <a:r>
              <a:rPr lang="en-US" sz="2400"/>
              <a:t>Prevalence (on admission)		14-24%</a:t>
            </a:r>
          </a:p>
          <a:p>
            <a:pPr marL="279400" indent="-279400" eaLnBrk="1" hangingPunct="1">
              <a:lnSpc>
                <a:spcPct val="80000"/>
              </a:lnSpc>
            </a:pPr>
            <a:r>
              <a:rPr lang="en-US" sz="2400"/>
              <a:t>Incidence (in hospital)			  6-56%</a:t>
            </a:r>
          </a:p>
          <a:p>
            <a:pPr marL="279400" indent="-279400" eaLnBrk="1" hangingPunct="1">
              <a:lnSpc>
                <a:spcPct val="80000"/>
              </a:lnSpc>
              <a:buNone/>
            </a:pPr>
            <a:r>
              <a:rPr lang="en-US" sz="2400"/>
              <a:t>Postoperative:				15-53%</a:t>
            </a:r>
          </a:p>
          <a:p>
            <a:pPr marL="279400" indent="-279400" eaLnBrk="1" hangingPunct="1">
              <a:lnSpc>
                <a:spcPct val="80000"/>
              </a:lnSpc>
              <a:buNone/>
            </a:pPr>
            <a:r>
              <a:rPr lang="en-US" sz="2400"/>
              <a:t>Intensive care unit:				70-87%</a:t>
            </a:r>
          </a:p>
          <a:p>
            <a:pPr marL="279400" indent="-279400" eaLnBrk="1" hangingPunct="1">
              <a:lnSpc>
                <a:spcPct val="80000"/>
              </a:lnSpc>
              <a:buNone/>
            </a:pPr>
            <a:r>
              <a:rPr lang="en-US" sz="2400"/>
              <a:t>Nursing home/post-acute care:		20-60%</a:t>
            </a:r>
          </a:p>
          <a:p>
            <a:pPr marL="279400" indent="-279400" eaLnBrk="1" hangingPunct="1">
              <a:lnSpc>
                <a:spcPct val="80000"/>
              </a:lnSpc>
              <a:buNone/>
            </a:pPr>
            <a:r>
              <a:rPr lang="en-US" sz="2400"/>
              <a:t>Palliative care:				up to 80%</a:t>
            </a:r>
          </a:p>
          <a:p>
            <a:pPr marL="279400" indent="-279400" algn="ctr" eaLnBrk="1" hangingPunct="1">
              <a:lnSpc>
                <a:spcPct val="80000"/>
              </a:lnSpc>
              <a:buNone/>
            </a:pPr>
            <a:r>
              <a:rPr lang="en-US" sz="2400" b="1" u="sng"/>
              <a:t>Mortality</a:t>
            </a:r>
          </a:p>
          <a:p>
            <a:pPr marL="279400" indent="-279400" eaLnBrk="1" hangingPunct="1">
              <a:lnSpc>
                <a:spcPct val="80000"/>
              </a:lnSpc>
              <a:buNone/>
            </a:pPr>
            <a:r>
              <a:rPr lang="en-US" sz="2400"/>
              <a:t>Hospital mortality:				22-76%</a:t>
            </a:r>
          </a:p>
          <a:p>
            <a:pPr marL="279400" indent="-279400" eaLnBrk="1" hangingPunct="1">
              <a:lnSpc>
                <a:spcPct val="80000"/>
              </a:lnSpc>
              <a:buNone/>
            </a:pPr>
            <a:r>
              <a:rPr lang="en-US" sz="2400"/>
              <a:t>One-year mortality:				35-40%</a:t>
            </a:r>
          </a:p>
          <a:p>
            <a:pPr marL="279400" indent="-279400" eaLnBrk="1" hangingPunct="1">
              <a:lnSpc>
                <a:spcPct val="80000"/>
              </a:lnSpc>
              <a:buNone/>
            </a:pPr>
            <a:endParaRPr lang="en-US" sz="1000"/>
          </a:p>
          <a:p>
            <a:pPr marL="279400" indent="-279400" eaLnBrk="1" hangingPunct="1">
              <a:lnSpc>
                <a:spcPct val="80000"/>
              </a:lnSpc>
              <a:buNone/>
            </a:pPr>
            <a:endParaRPr lang="en-US" sz="1000"/>
          </a:p>
          <a:p>
            <a:pPr marL="279400" indent="-279400" eaLnBrk="1" hangingPunct="1">
              <a:lnSpc>
                <a:spcPct val="80000"/>
              </a:lnSpc>
              <a:buNone/>
            </a:pPr>
            <a:endParaRPr lang="en-US" sz="1000"/>
          </a:p>
          <a:p>
            <a:pPr marL="279400" indent="-279400" algn="ctr" eaLnBrk="1" hangingPunct="1">
              <a:lnSpc>
                <a:spcPct val="80000"/>
              </a:lnSpc>
              <a:buNone/>
            </a:pPr>
            <a:endParaRPr lang="en-US" sz="1000"/>
          </a:p>
          <a:p>
            <a:pPr marL="279400" indent="-279400" algn="ctr" eaLnBrk="1" hangingPunct="1">
              <a:lnSpc>
                <a:spcPct val="80000"/>
              </a:lnSpc>
              <a:buNone/>
            </a:pPr>
            <a:endParaRPr lang="en-US" sz="1000"/>
          </a:p>
          <a:p>
            <a:pPr marL="279400" indent="-279400" algn="ctr" eaLnBrk="1" hangingPunct="1">
              <a:lnSpc>
                <a:spcPct val="80000"/>
              </a:lnSpc>
              <a:buNone/>
            </a:pPr>
            <a:endParaRPr lang="en-US" sz="1000"/>
          </a:p>
          <a:p>
            <a:pPr marL="279400" indent="-279400" algn="ctr" eaLnBrk="1" hangingPunct="1">
              <a:lnSpc>
                <a:spcPct val="80000"/>
              </a:lnSpc>
              <a:buNone/>
            </a:pPr>
            <a:endParaRPr lang="en-US" sz="1000"/>
          </a:p>
        </p:txBody>
      </p:sp>
      <p:sp>
        <p:nvSpPr>
          <p:cNvPr id="41989" name="Text Box 4"/>
          <p:cNvSpPr txBox="1">
            <a:spLocks noChangeArrowheads="1"/>
          </p:cNvSpPr>
          <p:nvPr/>
        </p:nvSpPr>
        <p:spPr bwMode="auto">
          <a:xfrm>
            <a:off x="4114800" y="5867401"/>
            <a:ext cx="4038600" cy="366713"/>
          </a:xfrm>
          <a:prstGeom prst="rect">
            <a:avLst/>
          </a:prstGeom>
          <a:noFill/>
          <a:ln w="9525">
            <a:noFill/>
            <a:miter lim="800000"/>
            <a:headEnd/>
            <a:tailEnd/>
          </a:ln>
        </p:spPr>
        <p:txBody>
          <a:bodyPr>
            <a:spAutoFit/>
          </a:bodyPr>
          <a:lstStyle/>
          <a:p>
            <a:pPr fontAlgn="base">
              <a:spcBef>
                <a:spcPct val="50000"/>
              </a:spcBef>
              <a:spcAft>
                <a:spcPct val="0"/>
              </a:spcAft>
            </a:pPr>
            <a:endParaRPr lang="en-US">
              <a:solidFill>
                <a:srgbClr val="000000"/>
              </a:solidFill>
            </a:endParaRPr>
          </a:p>
        </p:txBody>
      </p:sp>
      <p:sp>
        <p:nvSpPr>
          <p:cNvPr id="41990" name="Text Box 5"/>
          <p:cNvSpPr txBox="1">
            <a:spLocks noChangeArrowheads="1"/>
          </p:cNvSpPr>
          <p:nvPr/>
        </p:nvSpPr>
        <p:spPr bwMode="auto">
          <a:xfrm>
            <a:off x="2438400" y="5791201"/>
            <a:ext cx="6858000" cy="1031051"/>
          </a:xfrm>
          <a:prstGeom prst="rect">
            <a:avLst/>
          </a:prstGeom>
          <a:noFill/>
          <a:ln w="9525">
            <a:noFill/>
            <a:miter lim="800000"/>
            <a:headEnd/>
            <a:tailEnd/>
          </a:ln>
        </p:spPr>
        <p:txBody>
          <a:bodyPr wrap="square">
            <a:spAutoFit/>
          </a:bodyPr>
          <a:lstStyle/>
          <a:p>
            <a:pPr algn="ctr" fontAlgn="base">
              <a:lnSpc>
                <a:spcPct val="80000"/>
              </a:lnSpc>
              <a:spcBef>
                <a:spcPct val="20000"/>
              </a:spcBef>
              <a:spcAft>
                <a:spcPct val="0"/>
              </a:spcAft>
            </a:pPr>
            <a:endParaRPr lang="en-US" sz="1400" dirty="0">
              <a:solidFill>
                <a:srgbClr val="000000"/>
              </a:solidFill>
            </a:endParaRPr>
          </a:p>
          <a:p>
            <a:pPr algn="ctr" fontAlgn="base">
              <a:lnSpc>
                <a:spcPct val="80000"/>
              </a:lnSpc>
              <a:spcBef>
                <a:spcPct val="20000"/>
              </a:spcBef>
              <a:spcAft>
                <a:spcPct val="0"/>
              </a:spcAft>
            </a:pPr>
            <a:r>
              <a:rPr lang="en-US" sz="1600" dirty="0">
                <a:solidFill>
                  <a:srgbClr val="000000"/>
                </a:solidFill>
              </a:rPr>
              <a:t>Ref:  Inouye SK, NEJM 2006;354:1157-65; Lancet 2014; 383:911-922; JAMA </a:t>
            </a:r>
            <a:r>
              <a:rPr lang="en-US" sz="1600" dirty="0"/>
              <a:t>2017; 318:1161-1174</a:t>
            </a:r>
            <a:endParaRPr lang="en-US" sz="1600" dirty="0">
              <a:solidFill>
                <a:srgbClr val="000000"/>
              </a:solidFill>
            </a:endParaRPr>
          </a:p>
          <a:p>
            <a:pPr fontAlgn="base">
              <a:spcBef>
                <a:spcPct val="50000"/>
              </a:spcBef>
              <a:spcAft>
                <a:spcPct val="0"/>
              </a:spcAft>
            </a:pPr>
            <a:endParaRPr lang="en-US" sz="14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p:txBody>
          <a:bodyPr/>
          <a:lstStyle/>
          <a:p>
            <a:r>
              <a:rPr lang="en-US" sz="3600" b="1" u="sng"/>
              <a:t>Delirium has serious complications</a:t>
            </a:r>
          </a:p>
        </p:txBody>
      </p:sp>
      <p:sp>
        <p:nvSpPr>
          <p:cNvPr id="43011" name="Content Placeholder 2"/>
          <p:cNvSpPr>
            <a:spLocks noGrp="1"/>
          </p:cNvSpPr>
          <p:nvPr>
            <p:ph idx="4294967295"/>
          </p:nvPr>
        </p:nvSpPr>
        <p:spPr/>
        <p:txBody>
          <a:bodyPr/>
          <a:lstStyle/>
          <a:p>
            <a:r>
              <a:rPr lang="en-US" dirty="0"/>
              <a:t>Delirium associated with:</a:t>
            </a:r>
          </a:p>
          <a:p>
            <a:pPr lvl="1"/>
            <a:r>
              <a:rPr lang="en-US" dirty="0"/>
              <a:t>Increased morbidity and mortality</a:t>
            </a:r>
          </a:p>
          <a:p>
            <a:pPr lvl="1"/>
            <a:r>
              <a:rPr lang="en-US" dirty="0"/>
              <a:t>Functional and cognitive decline</a:t>
            </a:r>
          </a:p>
          <a:p>
            <a:pPr lvl="1"/>
            <a:r>
              <a:rPr lang="en-US" dirty="0"/>
              <a:t>Increased rates of dementia</a:t>
            </a:r>
          </a:p>
          <a:p>
            <a:pPr lvl="1"/>
            <a:r>
              <a:rPr lang="en-US" dirty="0"/>
              <a:t>Institutionalization</a:t>
            </a:r>
          </a:p>
          <a:p>
            <a:pPr lvl="1"/>
            <a:r>
              <a:rPr lang="en-US" dirty="0"/>
              <a:t>Increased length of stay and healthcare costs</a:t>
            </a:r>
          </a:p>
          <a:p>
            <a:pPr lvl="1"/>
            <a:r>
              <a:rPr lang="en-US" dirty="0"/>
              <a:t>Post-traumatic stress disorder</a:t>
            </a:r>
          </a:p>
          <a:p>
            <a:pPr lvl="1"/>
            <a:r>
              <a:rPr lang="en-US" dirty="0"/>
              <a:t>Caregiver burden</a:t>
            </a:r>
          </a:p>
        </p:txBody>
      </p:sp>
      <p:sp>
        <p:nvSpPr>
          <p:cNvPr id="43012" name="Slide Number Placeholder 3"/>
          <p:cNvSpPr txBox="1">
            <a:spLocks noGrp="1"/>
          </p:cNvSpPr>
          <p:nvPr/>
        </p:nvSpPr>
        <p:spPr bwMode="auto">
          <a:xfrm>
            <a:off x="8077200" y="6245225"/>
            <a:ext cx="2133600" cy="476250"/>
          </a:xfrm>
          <a:prstGeom prst="rect">
            <a:avLst/>
          </a:prstGeom>
          <a:noFill/>
          <a:ln w="9525">
            <a:noFill/>
            <a:miter lim="800000"/>
            <a:headEnd/>
            <a:tailEnd/>
          </a:ln>
        </p:spPr>
        <p:txBody>
          <a:bodyPr/>
          <a:lstStyle/>
          <a:p>
            <a:pPr algn="r" fontAlgn="base">
              <a:spcBef>
                <a:spcPct val="0"/>
              </a:spcBef>
              <a:spcAft>
                <a:spcPct val="0"/>
              </a:spcAft>
            </a:pPr>
            <a:fld id="{8BDE98C6-7D22-40A4-AAE4-7D89E9A2A43F}" type="slidenum">
              <a:rPr lang="en-US" sz="1400">
                <a:solidFill>
                  <a:srgbClr val="000000"/>
                </a:solidFill>
              </a:rPr>
              <a:pPr algn="r" fontAlgn="base">
                <a:spcBef>
                  <a:spcPct val="0"/>
                </a:spcBef>
                <a:spcAft>
                  <a:spcPct val="0"/>
                </a:spcAft>
              </a:pPr>
              <a:t>6</a:t>
            </a:fld>
            <a:endParaRPr lang="en-US" sz="14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t>Patient Experience of Delirium</a:t>
            </a:r>
          </a:p>
        </p:txBody>
      </p:sp>
      <p:sp>
        <p:nvSpPr>
          <p:cNvPr id="3" name="Content Placeholder 2"/>
          <p:cNvSpPr>
            <a:spLocks noGrp="1"/>
          </p:cNvSpPr>
          <p:nvPr>
            <p:ph idx="1"/>
          </p:nvPr>
        </p:nvSpPr>
        <p:spPr>
          <a:xfrm>
            <a:off x="1981200" y="1295401"/>
            <a:ext cx="8229600" cy="4525963"/>
          </a:xfrm>
        </p:spPr>
        <p:txBody>
          <a:bodyPr/>
          <a:lstStyle/>
          <a:p>
            <a:pPr marL="0" indent="0">
              <a:buNone/>
            </a:pPr>
            <a:r>
              <a:rPr lang="en-US" dirty="0"/>
              <a:t>Patients describe fear, outrage, feeling unsafe, out of control, unprepared. </a:t>
            </a:r>
          </a:p>
          <a:p>
            <a:r>
              <a:rPr lang="en-US" dirty="0"/>
              <a:t>“I was afraid, not knowing where I was”</a:t>
            </a:r>
          </a:p>
          <a:p>
            <a:r>
              <a:rPr lang="en-US" dirty="0"/>
              <a:t>“I was not able to say what I wanted to say. It was very scary”</a:t>
            </a:r>
          </a:p>
          <a:p>
            <a:r>
              <a:rPr lang="en-US" dirty="0"/>
              <a:t>“I was outraged that I should be treated this way with chiming beds and people coming out of walls”</a:t>
            </a:r>
          </a:p>
        </p:txBody>
      </p:sp>
      <p:sp>
        <p:nvSpPr>
          <p:cNvPr id="4" name="TextBox 3"/>
          <p:cNvSpPr txBox="1"/>
          <p:nvPr/>
        </p:nvSpPr>
        <p:spPr>
          <a:xfrm>
            <a:off x="2667000" y="6062682"/>
            <a:ext cx="5562600" cy="276999"/>
          </a:xfrm>
          <a:prstGeom prst="rect">
            <a:avLst/>
          </a:prstGeom>
          <a:noFill/>
        </p:spPr>
        <p:txBody>
          <a:bodyPr wrap="square" rtlCol="0">
            <a:spAutoFit/>
          </a:bodyPr>
          <a:lstStyle/>
          <a:p>
            <a:pPr algn="ctr"/>
            <a:r>
              <a:rPr lang="en-US" sz="1200" dirty="0"/>
              <a:t>Schmitt EM…Inouye SK. Gerontologist. 2019; 59:327-337</a:t>
            </a:r>
          </a:p>
        </p:txBody>
      </p:sp>
      <p:sp>
        <p:nvSpPr>
          <p:cNvPr id="5" name="Slide Number Placeholder 4"/>
          <p:cNvSpPr>
            <a:spLocks noGrp="1"/>
          </p:cNvSpPr>
          <p:nvPr>
            <p:ph type="sldNum" sz="quarter" idx="12"/>
          </p:nvPr>
        </p:nvSpPr>
        <p:spPr/>
        <p:txBody>
          <a:bodyPr/>
          <a:lstStyle/>
          <a:p>
            <a:pPr>
              <a:defRPr/>
            </a:pPr>
            <a:fld id="{404B20BB-BAAC-4798-BB10-14B84574340E}" type="slidenum">
              <a:rPr lang="en-US" smtClean="0">
                <a:solidFill>
                  <a:srgbClr val="000000"/>
                </a:solidFill>
              </a:rPr>
              <a:pPr>
                <a:defRPr/>
              </a:pPr>
              <a:t>7</a:t>
            </a:fld>
            <a:endParaRPr lang="en-US">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05208D9F-686C-4185-B7B2-314DCE33EF24}" type="slidenum">
              <a:rPr lang="en-US" sz="1400">
                <a:solidFill>
                  <a:srgbClr val="000000"/>
                </a:solidFill>
              </a:rPr>
              <a:pPr algn="r"/>
              <a:t>8</a:t>
            </a:fld>
            <a:endParaRPr lang="en-US" sz="1400">
              <a:solidFill>
                <a:srgbClr val="000000"/>
              </a:solidFill>
            </a:endParaRPr>
          </a:p>
        </p:txBody>
      </p:sp>
      <p:sp>
        <p:nvSpPr>
          <p:cNvPr id="45059" name="Rectangle 2"/>
          <p:cNvSpPr>
            <a:spLocks noGrp="1" noChangeArrowheads="1"/>
          </p:cNvSpPr>
          <p:nvPr>
            <p:ph type="title" idx="4294967295"/>
          </p:nvPr>
        </p:nvSpPr>
        <p:spPr>
          <a:xfrm>
            <a:off x="2057400" y="381000"/>
            <a:ext cx="8229600" cy="1066800"/>
          </a:xfrm>
        </p:spPr>
        <p:txBody>
          <a:bodyPr/>
          <a:lstStyle/>
          <a:p>
            <a:pPr eaLnBrk="1" hangingPunct="1"/>
            <a:r>
              <a:rPr lang="en-US" b="1" u="sng"/>
              <a:t>Delirium is expensive</a:t>
            </a:r>
          </a:p>
        </p:txBody>
      </p:sp>
      <p:sp>
        <p:nvSpPr>
          <p:cNvPr id="45060" name="Rectangle 3"/>
          <p:cNvSpPr>
            <a:spLocks noGrp="1" noChangeArrowheads="1"/>
          </p:cNvSpPr>
          <p:nvPr>
            <p:ph type="body" idx="4294967295"/>
          </p:nvPr>
        </p:nvSpPr>
        <p:spPr>
          <a:xfrm>
            <a:off x="1981200" y="1295401"/>
            <a:ext cx="7772400" cy="4525963"/>
          </a:xfrm>
        </p:spPr>
        <p:txBody>
          <a:bodyPr>
            <a:normAutofit/>
          </a:bodyPr>
          <a:lstStyle/>
          <a:p>
            <a:pPr eaLnBrk="1" hangingPunct="1">
              <a:buFontTx/>
              <a:buNone/>
            </a:pPr>
            <a:r>
              <a:rPr lang="en-US" dirty="0"/>
              <a:t>Hospital costs (</a:t>
            </a:r>
            <a:r>
              <a:rPr lang="en-US" dirty="0">
                <a:cs typeface="Arial" pitchFamily="34" charset="0"/>
              </a:rPr>
              <a:t>&gt; $8 billion/year)</a:t>
            </a:r>
            <a:endParaRPr lang="en-US" dirty="0"/>
          </a:p>
          <a:p>
            <a:pPr eaLnBrk="1" hangingPunct="1">
              <a:buFontTx/>
              <a:buNone/>
            </a:pPr>
            <a:r>
              <a:rPr lang="en-US" dirty="0"/>
              <a:t>Post-hospital costs (&gt;$150 billion/year)</a:t>
            </a:r>
          </a:p>
          <a:p>
            <a:pPr eaLnBrk="1" hangingPunct="1"/>
            <a:r>
              <a:rPr lang="en-US" dirty="0"/>
              <a:t>Rehospitalization</a:t>
            </a:r>
          </a:p>
          <a:p>
            <a:r>
              <a:rPr lang="en-US" dirty="0"/>
              <a:t>Institutionalization</a:t>
            </a:r>
          </a:p>
          <a:p>
            <a:pPr eaLnBrk="1" hangingPunct="1"/>
            <a:r>
              <a:rPr lang="en-US" dirty="0"/>
              <a:t>Rehabilitation</a:t>
            </a:r>
          </a:p>
          <a:p>
            <a:pPr eaLnBrk="1" hangingPunct="1"/>
            <a:r>
              <a:rPr lang="en-US" dirty="0"/>
              <a:t>Home care</a:t>
            </a:r>
          </a:p>
          <a:p>
            <a:pPr eaLnBrk="1" hangingPunct="1"/>
            <a:r>
              <a:rPr lang="en-US" dirty="0"/>
              <a:t>Caregiver burden</a:t>
            </a:r>
          </a:p>
          <a:p>
            <a:pPr eaLnBrk="1" hangingPunct="1">
              <a:buNone/>
            </a:pPr>
            <a:endParaRPr lang="en-US" dirty="0"/>
          </a:p>
        </p:txBody>
      </p:sp>
      <p:sp>
        <p:nvSpPr>
          <p:cNvPr id="45061" name="Text Box 4"/>
          <p:cNvSpPr txBox="1">
            <a:spLocks noChangeArrowheads="1"/>
          </p:cNvSpPr>
          <p:nvPr/>
        </p:nvSpPr>
        <p:spPr bwMode="auto">
          <a:xfrm>
            <a:off x="2819400" y="6124576"/>
            <a:ext cx="6400800" cy="733425"/>
          </a:xfrm>
          <a:prstGeom prst="rect">
            <a:avLst/>
          </a:prstGeom>
          <a:noFill/>
          <a:ln w="9525">
            <a:noFill/>
            <a:miter lim="800000"/>
            <a:headEnd/>
            <a:tailEnd/>
          </a:ln>
        </p:spPr>
        <p:txBody>
          <a:bodyPr>
            <a:spAutoFit/>
          </a:bodyPr>
          <a:lstStyle/>
          <a:p>
            <a:pPr algn="ctr">
              <a:spcBef>
                <a:spcPct val="20000"/>
              </a:spcBef>
            </a:pPr>
            <a:r>
              <a:rPr lang="en-US" dirty="0">
                <a:solidFill>
                  <a:srgbClr val="000000"/>
                </a:solidFill>
              </a:rPr>
              <a:t>      </a:t>
            </a:r>
            <a:r>
              <a:rPr lang="en-US" sz="1600" dirty="0">
                <a:solidFill>
                  <a:srgbClr val="000000"/>
                </a:solidFill>
              </a:rPr>
              <a:t>Ref:  Leslie DL, et al.  Arch Intern Med 2008;168:27-32</a:t>
            </a:r>
          </a:p>
          <a:p>
            <a:pPr algn="ctr">
              <a:spcBef>
                <a:spcPct val="50000"/>
              </a:spcBef>
            </a:pPr>
            <a:endParaRPr lang="en-US" sz="160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u="sng" dirty="0"/>
              <a:t>How do we identify delirium? </a:t>
            </a:r>
          </a:p>
        </p:txBody>
      </p:sp>
      <p:sp>
        <p:nvSpPr>
          <p:cNvPr id="3" name="Content Placeholder 2"/>
          <p:cNvSpPr>
            <a:spLocks noGrp="1"/>
          </p:cNvSpPr>
          <p:nvPr>
            <p:ph idx="1"/>
          </p:nvPr>
        </p:nvSpPr>
        <p:spPr>
          <a:xfrm>
            <a:off x="1981200" y="1295401"/>
            <a:ext cx="8229600" cy="4525963"/>
          </a:xfrm>
        </p:spPr>
        <p:txBody>
          <a:bodyPr>
            <a:normAutofit fontScale="92500" lnSpcReduction="10000"/>
          </a:bodyPr>
          <a:lstStyle/>
          <a:p>
            <a:r>
              <a:rPr lang="en-US" dirty="0"/>
              <a:t>&gt;30 tools. Confusion Assessment Method (CAM): most widely used method worldwide</a:t>
            </a:r>
          </a:p>
          <a:p>
            <a:r>
              <a:rPr lang="en-US" dirty="0"/>
              <a:t>Used in &gt;5000 original studies to date, translated into over 20 languages</a:t>
            </a:r>
          </a:p>
          <a:p>
            <a:r>
              <a:rPr lang="en-US" dirty="0"/>
              <a:t>Short CAM (4-item)—diagnostic algorithm</a:t>
            </a:r>
          </a:p>
          <a:p>
            <a:pPr lvl="1"/>
            <a:r>
              <a:rPr lang="en-US" sz="1900" dirty="0"/>
              <a:t>Acute onset and fluctuating course, </a:t>
            </a:r>
            <a:r>
              <a:rPr lang="en-US" sz="1900" i="1" dirty="0"/>
              <a:t>-and-</a:t>
            </a:r>
          </a:p>
          <a:p>
            <a:pPr lvl="1"/>
            <a:r>
              <a:rPr lang="en-US" sz="1900" dirty="0"/>
              <a:t>Inattention, </a:t>
            </a:r>
            <a:r>
              <a:rPr lang="en-US" sz="1900" i="1" dirty="0"/>
              <a:t>-and either-</a:t>
            </a:r>
          </a:p>
          <a:p>
            <a:pPr lvl="1"/>
            <a:r>
              <a:rPr lang="en-US" sz="1900" dirty="0"/>
              <a:t>Disorganized thinking </a:t>
            </a:r>
            <a:r>
              <a:rPr lang="en-US" sz="1900" i="1" dirty="0"/>
              <a:t>-or-</a:t>
            </a:r>
            <a:r>
              <a:rPr lang="en-US" sz="1900" dirty="0"/>
              <a:t> Altered level of consciousness</a:t>
            </a:r>
          </a:p>
          <a:p>
            <a:r>
              <a:rPr lang="en-US" dirty="0"/>
              <a:t>Long CAM (10-item):</a:t>
            </a:r>
          </a:p>
          <a:p>
            <a:pPr lvl="1"/>
            <a:r>
              <a:rPr lang="en-US" sz="2200" dirty="0"/>
              <a:t>Provides information on severity/subtypes</a:t>
            </a:r>
          </a:p>
          <a:p>
            <a:pPr lvl="1"/>
            <a:r>
              <a:rPr lang="en-US" sz="2200" dirty="0"/>
              <a:t>Diagnostic/Reference standard purposes</a:t>
            </a:r>
          </a:p>
        </p:txBody>
      </p:sp>
      <p:sp>
        <p:nvSpPr>
          <p:cNvPr id="5" name="Slide Number Placeholder 4"/>
          <p:cNvSpPr>
            <a:spLocks noGrp="1"/>
          </p:cNvSpPr>
          <p:nvPr>
            <p:ph type="sldNum" sz="quarter" idx="12"/>
          </p:nvPr>
        </p:nvSpPr>
        <p:spPr/>
        <p:txBody>
          <a:bodyPr/>
          <a:lstStyle/>
          <a:p>
            <a:pPr>
              <a:defRPr/>
            </a:pPr>
            <a:fld id="{404B20BB-BAAC-4798-BB10-14B84574340E}" type="slidenum">
              <a:rPr lang="en-US" smtClean="0">
                <a:solidFill>
                  <a:srgbClr val="000000"/>
                </a:solidFill>
              </a:rPr>
              <a:pPr>
                <a:defRPr/>
              </a:pPr>
              <a:t>9</a:t>
            </a:fld>
            <a:endParaRPr lang="en-US">
              <a:solidFill>
                <a:srgbClr val="000000"/>
              </a:solidFill>
            </a:endParaRPr>
          </a:p>
        </p:txBody>
      </p:sp>
      <p:sp>
        <p:nvSpPr>
          <p:cNvPr id="4" name="TextBox 3"/>
          <p:cNvSpPr txBox="1"/>
          <p:nvPr/>
        </p:nvSpPr>
        <p:spPr>
          <a:xfrm>
            <a:off x="1981200" y="6096000"/>
            <a:ext cx="8305800" cy="338554"/>
          </a:xfrm>
          <a:prstGeom prst="rect">
            <a:avLst/>
          </a:prstGeom>
          <a:noFill/>
        </p:spPr>
        <p:txBody>
          <a:bodyPr wrap="square" rtlCol="0">
            <a:spAutoFit/>
          </a:bodyPr>
          <a:lstStyle/>
          <a:p>
            <a:pPr algn="ctr"/>
            <a:r>
              <a:rPr lang="en-US" sz="1600" dirty="0"/>
              <a:t>https://help.agscocare.org/table-of-contents/delirium-instruments/H00101</a:t>
            </a:r>
          </a:p>
        </p:txBody>
      </p:sp>
    </p:spTree>
    <p:extLst>
      <p:ext uri="{BB962C8B-B14F-4D97-AF65-F5344CB8AC3E}">
        <p14:creationId xmlns:p14="http://schemas.microsoft.com/office/powerpoint/2010/main" val="3563499586"/>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anded">
  <a:themeElements>
    <a:clrScheme name="Banded">
      <a:dk1>
        <a:srgbClr val="2C2C2C"/>
      </a:dk1>
      <a:lt1>
        <a:srgbClr val="FFFFFF"/>
      </a:lt1>
      <a:dk2>
        <a:srgbClr val="606060"/>
      </a:dk2>
      <a:lt2>
        <a:srgbClr val="EDEDED"/>
      </a:lt2>
      <a:accent1>
        <a:srgbClr val="FFC000"/>
      </a:accent1>
      <a:accent2>
        <a:srgbClr val="A5D028"/>
      </a:accent2>
      <a:accent3>
        <a:srgbClr val="08CC78"/>
      </a:accent3>
      <a:accent4>
        <a:srgbClr val="099BDD"/>
      </a:accent4>
      <a:accent5>
        <a:srgbClr val="828288"/>
      </a:accent5>
      <a:accent6>
        <a:srgbClr val="F56617"/>
      </a:accent6>
      <a:hlink>
        <a:srgbClr val="FF9933"/>
      </a:hlink>
      <a:folHlink>
        <a:srgbClr val="B2B2B2"/>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7.xml><?xml version="1.0" encoding="utf-8"?>
<a:theme xmlns:a="http://schemas.openxmlformats.org/drawingml/2006/main" name="5_Banded">
  <a:themeElements>
    <a:clrScheme name="Banded">
      <a:dk1>
        <a:srgbClr val="2C2C2C"/>
      </a:dk1>
      <a:lt1>
        <a:srgbClr val="FFFFFF"/>
      </a:lt1>
      <a:dk2>
        <a:srgbClr val="606060"/>
      </a:dk2>
      <a:lt2>
        <a:srgbClr val="EDEDED"/>
      </a:lt2>
      <a:accent1>
        <a:srgbClr val="FFC000"/>
      </a:accent1>
      <a:accent2>
        <a:srgbClr val="A5D028"/>
      </a:accent2>
      <a:accent3>
        <a:srgbClr val="08CC78"/>
      </a:accent3>
      <a:accent4>
        <a:srgbClr val="099BDD"/>
      </a:accent4>
      <a:accent5>
        <a:srgbClr val="828288"/>
      </a:accent5>
      <a:accent6>
        <a:srgbClr val="F56617"/>
      </a:accent6>
      <a:hlink>
        <a:srgbClr val="FF9933"/>
      </a:hlink>
      <a:folHlink>
        <a:srgbClr val="B2B2B2"/>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8.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728CE526724647825B3BB80D409B73" ma:contentTypeVersion="13" ma:contentTypeDescription="Create a new document." ma:contentTypeScope="" ma:versionID="1dfa15a67a987e7b88ff7e583ba7d9b0">
  <xsd:schema xmlns:xsd="http://www.w3.org/2001/XMLSchema" xmlns:xs="http://www.w3.org/2001/XMLSchema" xmlns:p="http://schemas.microsoft.com/office/2006/metadata/properties" xmlns:ns2="2c19488a-6acc-49fe-9988-80b1ef7ef86c" xmlns:ns3="09bddfc9-0200-419a-a73b-f830a3b6654d" targetNamespace="http://schemas.microsoft.com/office/2006/metadata/properties" ma:root="true" ma:fieldsID="47ca2208e52b2020a3e75d22dc05a361" ns2:_="" ns3:_="">
    <xsd:import namespace="2c19488a-6acc-49fe-9988-80b1ef7ef86c"/>
    <xsd:import namespace="09bddfc9-0200-419a-a73b-f830a3b665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19488a-6acc-49fe-9988-80b1ef7ef8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bddfc9-0200-419a-a73b-f830a3b6654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FC114A-6D0E-470B-8731-BD7C0B7F3E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19488a-6acc-49fe-9988-80b1ef7ef86c"/>
    <ds:schemaRef ds:uri="09bddfc9-0200-419a-a73b-f830a3b665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8642F0-E84C-40ED-B678-3832DC5A99B9}">
  <ds:schemaRefs>
    <ds:schemaRef ds:uri="http://schemas.microsoft.com/sharepoint/v3/contenttype/forms"/>
  </ds:schemaRefs>
</ds:datastoreItem>
</file>

<file path=customXml/itemProps3.xml><?xml version="1.0" encoding="utf-8"?>
<ds:datastoreItem xmlns:ds="http://schemas.openxmlformats.org/officeDocument/2006/customXml" ds:itemID="{5A774ADB-99A4-42B0-BAF2-825C5A0D30C7}">
  <ds:schemaRefs>
    <ds:schemaRef ds:uri="http://purl.org/dc/elements/1.1/"/>
    <ds:schemaRef ds:uri="http://schemas.microsoft.com/office/2006/documentManagement/types"/>
    <ds:schemaRef ds:uri="09bddfc9-0200-419a-a73b-f830a3b6654d"/>
    <ds:schemaRef ds:uri="2c19488a-6acc-49fe-9988-80b1ef7ef86c"/>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4283</TotalTime>
  <Words>1985</Words>
  <Application>Microsoft Office PowerPoint</Application>
  <PresentationFormat>Widescreen</PresentationFormat>
  <Paragraphs>429</Paragraphs>
  <Slides>27</Slides>
  <Notes>16</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27</vt:i4>
      </vt:variant>
    </vt:vector>
  </HeadingPairs>
  <TitlesOfParts>
    <vt:vector size="44" baseType="lpstr">
      <vt:lpstr>Arial</vt:lpstr>
      <vt:lpstr>Calibri</vt:lpstr>
      <vt:lpstr>Cambria</vt:lpstr>
      <vt:lpstr>Corbel</vt:lpstr>
      <vt:lpstr>Courier New</vt:lpstr>
      <vt:lpstr>Rockwell</vt:lpstr>
      <vt:lpstr>Symbol</vt:lpstr>
      <vt:lpstr>Times New Roman</vt:lpstr>
      <vt:lpstr>Wingdings</vt:lpstr>
      <vt:lpstr>Office Theme</vt:lpstr>
      <vt:lpstr>Default Design</vt:lpstr>
      <vt:lpstr>4_Default Design</vt:lpstr>
      <vt:lpstr>1_Office Theme</vt:lpstr>
      <vt:lpstr>5_Office Theme</vt:lpstr>
      <vt:lpstr>4_Banded</vt:lpstr>
      <vt:lpstr>5_Banded</vt:lpstr>
      <vt:lpstr>Banded</vt:lpstr>
      <vt:lpstr>  Delirium in Older Adults:  The Epidemic within the Pandemic  </vt:lpstr>
      <vt:lpstr>DSM5 CRITERIA FOR DELIRIUM</vt:lpstr>
      <vt:lpstr>Why is delirium important?</vt:lpstr>
      <vt:lpstr>In U.S. hospitals today</vt:lpstr>
      <vt:lpstr>Delirium is common</vt:lpstr>
      <vt:lpstr>Delirium has serious complications</vt:lpstr>
      <vt:lpstr>Patient Experience of Delirium</vt:lpstr>
      <vt:lpstr>Delirium is expensive</vt:lpstr>
      <vt:lpstr>How do we identify delirium? </vt:lpstr>
      <vt:lpstr>PowerPoint Presentation</vt:lpstr>
      <vt:lpstr>Delirium is typically multifactorial</vt:lpstr>
      <vt:lpstr>Predisposing Factors from Predictive Models</vt:lpstr>
      <vt:lpstr>Precipitating Factors from Predictive Models</vt:lpstr>
      <vt:lpstr>Medications Associated with Delirium [2019 AGS Beers Criteria: Potentially Inappropriate Medications for Elderly]</vt:lpstr>
      <vt:lpstr>PowerPoint Presentation</vt:lpstr>
      <vt:lpstr>NONPHARMACOLOGIC DELIRIUM PREVENTION:  HOSPITAL ELDER LIFE PROGRAM (HELP)</vt:lpstr>
      <vt:lpstr>HELP: Delirium Incidence (N=3,751)</vt:lpstr>
      <vt:lpstr>HELP: Falls and Other Outcomes (N=1,038)</vt:lpstr>
      <vt:lpstr> Delirium and COVID-19 </vt:lpstr>
      <vt:lpstr>CDC and WHO COVID-19 Criteria</vt:lpstr>
      <vt:lpstr>Delirium as an atypical presentation of COVID-19</vt:lpstr>
      <vt:lpstr>Etiology of Delirium in COVID-19</vt:lpstr>
      <vt:lpstr>Environment in Hospital and ICU: “Delirium Factory”</vt:lpstr>
      <vt:lpstr>PowerPoint Presentation</vt:lpstr>
      <vt:lpstr>Clinical Pearls: COVID-19 and Delirium</vt:lpstr>
      <vt:lpstr>Why is addressing delirium important?</vt:lpstr>
      <vt:lpstr>Interested in Learning More?</vt:lpstr>
    </vt:vector>
  </TitlesOfParts>
  <Company>HSL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Delirium:   State of the Field</dc:title>
  <dc:creator>Sharon</dc:creator>
  <cp:lastModifiedBy>Steger, Stephanie</cp:lastModifiedBy>
  <cp:revision>533</cp:revision>
  <cp:lastPrinted>2020-10-19T22:50:38Z</cp:lastPrinted>
  <dcterms:created xsi:type="dcterms:W3CDTF">2013-12-05T14:27:01Z</dcterms:created>
  <dcterms:modified xsi:type="dcterms:W3CDTF">2020-11-11T02:04:37Z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0x010100E1728CE526724647825B3BB80D409B73</vt:lpwstr>
  </property>
</Properties>
</file>