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48"/>
  </p:notesMasterIdLst>
  <p:handoutMasterIdLst>
    <p:handoutMasterId r:id="rId49"/>
  </p:handoutMasterIdLst>
  <p:sldIdLst>
    <p:sldId id="256" r:id="rId5"/>
    <p:sldId id="298" r:id="rId6"/>
    <p:sldId id="299" r:id="rId7"/>
    <p:sldId id="300" r:id="rId8"/>
    <p:sldId id="301" r:id="rId9"/>
    <p:sldId id="297" r:id="rId10"/>
    <p:sldId id="315" r:id="rId11"/>
    <p:sldId id="316" r:id="rId12"/>
    <p:sldId id="317" r:id="rId13"/>
    <p:sldId id="318" r:id="rId14"/>
    <p:sldId id="319" r:id="rId15"/>
    <p:sldId id="275" r:id="rId16"/>
    <p:sldId id="279" r:id="rId17"/>
    <p:sldId id="276" r:id="rId18"/>
    <p:sldId id="277" r:id="rId19"/>
    <p:sldId id="278" r:id="rId20"/>
    <p:sldId id="280" r:id="rId21"/>
    <p:sldId id="303" r:id="rId22"/>
    <p:sldId id="302" r:id="rId23"/>
    <p:sldId id="304" r:id="rId24"/>
    <p:sldId id="287" r:id="rId25"/>
    <p:sldId id="285" r:id="rId26"/>
    <p:sldId id="305" r:id="rId27"/>
    <p:sldId id="306" r:id="rId28"/>
    <p:sldId id="307" r:id="rId29"/>
    <p:sldId id="320" r:id="rId30"/>
    <p:sldId id="308" r:id="rId31"/>
    <p:sldId id="309" r:id="rId32"/>
    <p:sldId id="310" r:id="rId33"/>
    <p:sldId id="311" r:id="rId34"/>
    <p:sldId id="281" r:id="rId35"/>
    <p:sldId id="284" r:id="rId36"/>
    <p:sldId id="288" r:id="rId37"/>
    <p:sldId id="291" r:id="rId38"/>
    <p:sldId id="292" r:id="rId39"/>
    <p:sldId id="293" r:id="rId40"/>
    <p:sldId id="294" r:id="rId41"/>
    <p:sldId id="295" r:id="rId42"/>
    <p:sldId id="286" r:id="rId43"/>
    <p:sldId id="290" r:id="rId44"/>
    <p:sldId id="289" r:id="rId45"/>
    <p:sldId id="296" r:id="rId46"/>
    <p:sldId id="274" r:id="rId47"/>
  </p:sldIdLst>
  <p:sldSz cx="12192000" cy="6858000"/>
  <p:notesSz cx="6858000" cy="2000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CC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D774D-A6C1-B0B9-623B-3D1D6F369B81}" v="1102" dt="2019-12-09T15:30:21.026"/>
    <p1510:client id="{35EEE00C-1ABA-CA27-0F74-F3E0FB1F070A}" v="3" dt="2019-12-09T15:52:00.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69095" autoAdjust="0"/>
  </p:normalViewPr>
  <p:slideViewPr>
    <p:cSldViewPr snapToGrid="0" snapToObjects="1">
      <p:cViewPr varScale="1">
        <p:scale>
          <a:sx n="79" d="100"/>
          <a:sy n="79" d="100"/>
        </p:scale>
        <p:origin x="1860" y="54"/>
      </p:cViewPr>
      <p:guideLst>
        <p:guide orient="horz" pos="2160"/>
        <p:guide pos="3840"/>
      </p:guideLst>
    </p:cSldViewPr>
  </p:slideViewPr>
  <p:notesTextViewPr>
    <p:cViewPr>
      <p:scale>
        <a:sx n="1" d="1"/>
        <a:sy n="1" d="1"/>
      </p:scale>
      <p:origin x="0" y="0"/>
    </p:cViewPr>
  </p:notesTextViewPr>
  <p:notesViewPr>
    <p:cSldViewPr snapToGrid="0" snapToObjects="1">
      <p:cViewPr>
        <p:scale>
          <a:sx n="66" d="100"/>
          <a:sy n="66" d="100"/>
        </p:scale>
        <p:origin x="3330" y="1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ata11.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80.png"/></Relationships>
</file>

<file path=ppt/diagrams/_rels/data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19.svg"/><Relationship Id="rId11" Type="http://schemas.openxmlformats.org/officeDocument/2006/relationships/image" Target="../media/image34.pn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31.svg"/><Relationship Id="rId9" Type="http://schemas.openxmlformats.org/officeDocument/2006/relationships/image" Target="../media/image20.pn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80.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19.svg"/><Relationship Id="rId11" Type="http://schemas.openxmlformats.org/officeDocument/2006/relationships/image" Target="../media/image34.pn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31.svg"/><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A0A46-B65D-4A1F-81C5-A2896AC2559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1F4FA9E-23C1-466C-913E-EEF327D09E46}">
      <dgm:prSet/>
      <dgm:spPr/>
      <dgm:t>
        <a:bodyPr/>
        <a:lstStyle/>
        <a:p>
          <a:pPr>
            <a:lnSpc>
              <a:spcPct val="100000"/>
            </a:lnSpc>
          </a:pPr>
          <a:r>
            <a:rPr lang="en-US" b="1">
              <a:solidFill>
                <a:schemeClr val="tx1"/>
              </a:solidFill>
              <a:latin typeface="Calibri"/>
              <a:cs typeface="Aharoni"/>
            </a:rPr>
            <a:t>You can look at the patient from across the room and assess the ABC's</a:t>
          </a:r>
          <a:endParaRPr lang="en-US" b="1" i="0" u="none" strike="noStrike" cap="none" baseline="0" noProof="0">
            <a:solidFill>
              <a:schemeClr val="tx1"/>
            </a:solidFill>
            <a:latin typeface="Calibri"/>
            <a:cs typeface="Aharoni"/>
          </a:endParaRPr>
        </a:p>
      </dgm:t>
    </dgm:pt>
    <dgm:pt modelId="{A4F57B68-7C2D-46B9-8091-35CADFA8C397}" type="parTrans" cxnId="{45D88970-F108-42BE-BF29-5C0BCBA64B3B}">
      <dgm:prSet/>
      <dgm:spPr/>
      <dgm:t>
        <a:bodyPr/>
        <a:lstStyle/>
        <a:p>
          <a:endParaRPr lang="en-US"/>
        </a:p>
      </dgm:t>
    </dgm:pt>
    <dgm:pt modelId="{1FC2F95A-6B01-4C7B-A9F2-2F0316D962C2}" type="sibTrans" cxnId="{45D88970-F108-42BE-BF29-5C0BCBA64B3B}">
      <dgm:prSet/>
      <dgm:spPr/>
      <dgm:t>
        <a:bodyPr/>
        <a:lstStyle/>
        <a:p>
          <a:endParaRPr lang="en-US"/>
        </a:p>
      </dgm:t>
    </dgm:pt>
    <dgm:pt modelId="{C10DE118-ECC0-4FA4-B394-B8D69A5EA2F3}">
      <dgm:prSet/>
      <dgm:spPr/>
      <dgm:t>
        <a:bodyPr/>
        <a:lstStyle/>
        <a:p>
          <a:pPr>
            <a:lnSpc>
              <a:spcPct val="100000"/>
            </a:lnSpc>
          </a:pPr>
          <a:r>
            <a:rPr lang="en-US" b="1">
              <a:solidFill>
                <a:schemeClr val="tx1"/>
              </a:solidFill>
              <a:latin typeface="Calibri"/>
              <a:cs typeface="Aharoni"/>
            </a:rPr>
            <a:t>Is the child alert, agitated, sleepy or unresponsive?</a:t>
          </a:r>
        </a:p>
      </dgm:t>
    </dgm:pt>
    <dgm:pt modelId="{232EEB97-DEB2-40F8-9F8A-0DAFA95D439A}" type="parTrans" cxnId="{F1582AC2-A3FB-4CA8-88BA-50F5720110E8}">
      <dgm:prSet/>
      <dgm:spPr/>
      <dgm:t>
        <a:bodyPr/>
        <a:lstStyle/>
        <a:p>
          <a:endParaRPr lang="en-US"/>
        </a:p>
      </dgm:t>
    </dgm:pt>
    <dgm:pt modelId="{DE418BEF-49ED-46E4-B8DF-AEE7FB493772}" type="sibTrans" cxnId="{F1582AC2-A3FB-4CA8-88BA-50F5720110E8}">
      <dgm:prSet/>
      <dgm:spPr/>
      <dgm:t>
        <a:bodyPr/>
        <a:lstStyle/>
        <a:p>
          <a:endParaRPr lang="en-US"/>
        </a:p>
      </dgm:t>
    </dgm:pt>
    <dgm:pt modelId="{BB8C38A1-733A-44C5-A046-F9072712AF44}">
      <dgm:prSet/>
      <dgm:spPr/>
      <dgm:t>
        <a:bodyPr/>
        <a:lstStyle/>
        <a:p>
          <a:pPr>
            <a:lnSpc>
              <a:spcPct val="100000"/>
            </a:lnSpc>
          </a:pPr>
          <a:r>
            <a:rPr lang="en-US" b="1">
              <a:solidFill>
                <a:schemeClr val="tx1"/>
              </a:solidFill>
              <a:latin typeface="Calibri"/>
              <a:cs typeface="Aharoni"/>
            </a:rPr>
            <a:t>Is their airway open?</a:t>
          </a:r>
        </a:p>
      </dgm:t>
    </dgm:pt>
    <dgm:pt modelId="{5745B731-69F7-4ED3-A602-8786E5FCE1B2}" type="parTrans" cxnId="{2D8184A2-8973-426B-B913-F2BA21775C8A}">
      <dgm:prSet/>
      <dgm:spPr/>
      <dgm:t>
        <a:bodyPr/>
        <a:lstStyle/>
        <a:p>
          <a:endParaRPr lang="en-US"/>
        </a:p>
      </dgm:t>
    </dgm:pt>
    <dgm:pt modelId="{55D6C072-A127-47D0-A6C5-9F883FA2A58F}" type="sibTrans" cxnId="{2D8184A2-8973-426B-B913-F2BA21775C8A}">
      <dgm:prSet/>
      <dgm:spPr/>
      <dgm:t>
        <a:bodyPr/>
        <a:lstStyle/>
        <a:p>
          <a:endParaRPr lang="en-US"/>
        </a:p>
      </dgm:t>
    </dgm:pt>
    <dgm:pt modelId="{7C44302A-5CFD-4D36-8EE7-56C8FBD3E112}">
      <dgm:prSet/>
      <dgm:spPr/>
      <dgm:t>
        <a:bodyPr/>
        <a:lstStyle/>
        <a:p>
          <a:pPr>
            <a:lnSpc>
              <a:spcPct val="100000"/>
            </a:lnSpc>
          </a:pPr>
          <a:r>
            <a:rPr lang="en-US" b="1">
              <a:solidFill>
                <a:schemeClr val="tx1"/>
              </a:solidFill>
              <a:latin typeface="Calibri"/>
              <a:cs typeface="Aharoni"/>
            </a:rPr>
            <a:t>How is their work of breathing?</a:t>
          </a:r>
        </a:p>
      </dgm:t>
    </dgm:pt>
    <dgm:pt modelId="{B299E56C-A5FC-4827-B1B5-B4DFB795453D}" type="parTrans" cxnId="{D46A030A-8F8A-4C7A-AFDC-D54EBABD6536}">
      <dgm:prSet/>
      <dgm:spPr/>
      <dgm:t>
        <a:bodyPr/>
        <a:lstStyle/>
        <a:p>
          <a:endParaRPr lang="en-US"/>
        </a:p>
      </dgm:t>
    </dgm:pt>
    <dgm:pt modelId="{028EC467-B606-40B4-AB0F-F12E2141FD34}" type="sibTrans" cxnId="{D46A030A-8F8A-4C7A-AFDC-D54EBABD6536}">
      <dgm:prSet/>
      <dgm:spPr/>
      <dgm:t>
        <a:bodyPr/>
        <a:lstStyle/>
        <a:p>
          <a:endParaRPr lang="en-US"/>
        </a:p>
      </dgm:t>
    </dgm:pt>
    <dgm:pt modelId="{7653E2E3-E638-4788-ACE2-A771C987FE11}">
      <dgm:prSet/>
      <dgm:spPr/>
      <dgm:t>
        <a:bodyPr/>
        <a:lstStyle/>
        <a:p>
          <a:pPr>
            <a:lnSpc>
              <a:spcPct val="100000"/>
            </a:lnSpc>
          </a:pPr>
          <a:r>
            <a:rPr lang="en-US" b="1">
              <a:solidFill>
                <a:schemeClr val="tx1"/>
              </a:solidFill>
              <a:latin typeface="Calibri"/>
              <a:cs typeface="Aharoni"/>
            </a:rPr>
            <a:t>Do you hear any sounds from them breathing?</a:t>
          </a:r>
        </a:p>
      </dgm:t>
    </dgm:pt>
    <dgm:pt modelId="{B7079E45-1A2B-4001-BA39-10AC9D83FF6D}" type="parTrans" cxnId="{B650C69E-170A-4D2D-A1A3-7D00C8AA2C9B}">
      <dgm:prSet/>
      <dgm:spPr/>
      <dgm:t>
        <a:bodyPr/>
        <a:lstStyle/>
        <a:p>
          <a:endParaRPr lang="en-US"/>
        </a:p>
      </dgm:t>
    </dgm:pt>
    <dgm:pt modelId="{F0ECA4CB-AED8-4921-A79C-E6AEF2DC89AB}" type="sibTrans" cxnId="{B650C69E-170A-4D2D-A1A3-7D00C8AA2C9B}">
      <dgm:prSet/>
      <dgm:spPr/>
      <dgm:t>
        <a:bodyPr/>
        <a:lstStyle/>
        <a:p>
          <a:endParaRPr lang="en-US"/>
        </a:p>
      </dgm:t>
    </dgm:pt>
    <dgm:pt modelId="{DB422FD1-8472-45EF-BCE9-DD5145D52888}">
      <dgm:prSet/>
      <dgm:spPr/>
      <dgm:t>
        <a:bodyPr/>
        <a:lstStyle/>
        <a:p>
          <a:pPr>
            <a:lnSpc>
              <a:spcPct val="100000"/>
            </a:lnSpc>
          </a:pPr>
          <a:r>
            <a:rPr lang="en-US" b="1">
              <a:solidFill>
                <a:schemeClr val="tx1"/>
              </a:solidFill>
              <a:latin typeface="Calibri"/>
              <a:cs typeface="Aharoni"/>
            </a:rPr>
            <a:t>Do you see any accessory muscle use?</a:t>
          </a:r>
        </a:p>
      </dgm:t>
    </dgm:pt>
    <dgm:pt modelId="{CAAAB44C-A339-491F-9230-151A510D4F4B}" type="parTrans" cxnId="{3C52343E-3947-42EC-A92A-162340D12CDB}">
      <dgm:prSet/>
      <dgm:spPr/>
      <dgm:t>
        <a:bodyPr/>
        <a:lstStyle/>
        <a:p>
          <a:endParaRPr lang="en-US"/>
        </a:p>
      </dgm:t>
    </dgm:pt>
    <dgm:pt modelId="{33140F40-A148-470A-8472-4298EDF586F3}" type="sibTrans" cxnId="{3C52343E-3947-42EC-A92A-162340D12CDB}">
      <dgm:prSet/>
      <dgm:spPr/>
      <dgm:t>
        <a:bodyPr/>
        <a:lstStyle/>
        <a:p>
          <a:endParaRPr lang="en-US"/>
        </a:p>
      </dgm:t>
    </dgm:pt>
    <dgm:pt modelId="{E82779E7-C71A-46D8-8A2C-E5349F8D34E4}">
      <dgm:prSet/>
      <dgm:spPr/>
      <dgm:t>
        <a:bodyPr/>
        <a:lstStyle/>
        <a:p>
          <a:pPr>
            <a:lnSpc>
              <a:spcPct val="100000"/>
            </a:lnSpc>
          </a:pPr>
          <a:r>
            <a:rPr lang="en-US" b="1">
              <a:solidFill>
                <a:schemeClr val="tx1"/>
              </a:solidFill>
              <a:latin typeface="Calibri"/>
              <a:cs typeface="Aharoni"/>
            </a:rPr>
            <a:t>What is the skin color and condition?</a:t>
          </a:r>
        </a:p>
      </dgm:t>
    </dgm:pt>
    <dgm:pt modelId="{97BBF2FC-0C26-4ABC-806D-0DC8588F3BB4}" type="parTrans" cxnId="{E1F8F69F-FF59-48F5-BF73-980D4A9EC4CE}">
      <dgm:prSet/>
      <dgm:spPr/>
      <dgm:t>
        <a:bodyPr/>
        <a:lstStyle/>
        <a:p>
          <a:endParaRPr lang="en-US"/>
        </a:p>
      </dgm:t>
    </dgm:pt>
    <dgm:pt modelId="{CAFA85CB-8584-473D-947B-222976A4850B}" type="sibTrans" cxnId="{E1F8F69F-FF59-48F5-BF73-980D4A9EC4CE}">
      <dgm:prSet/>
      <dgm:spPr/>
      <dgm:t>
        <a:bodyPr/>
        <a:lstStyle/>
        <a:p>
          <a:endParaRPr lang="en-US"/>
        </a:p>
      </dgm:t>
    </dgm:pt>
    <dgm:pt modelId="{DB957D3A-E29D-4B2A-966C-7A7F3940ED47}" type="pres">
      <dgm:prSet presAssocID="{902A0A46-B65D-4A1F-81C5-A2896AC2559D}" presName="root" presStyleCnt="0">
        <dgm:presLayoutVars>
          <dgm:dir/>
          <dgm:resizeHandles val="exact"/>
        </dgm:presLayoutVars>
      </dgm:prSet>
      <dgm:spPr/>
    </dgm:pt>
    <dgm:pt modelId="{C7E9DD5A-389F-4C08-903B-6A3FADCF3BBB}" type="pres">
      <dgm:prSet presAssocID="{91F4FA9E-23C1-466C-913E-EEF327D09E46}" presName="compNode" presStyleCnt="0"/>
      <dgm:spPr/>
    </dgm:pt>
    <dgm:pt modelId="{BB07AAEF-1B9B-4A63-A6E5-9B0439D29B8B}" type="pres">
      <dgm:prSet presAssocID="{91F4FA9E-23C1-466C-913E-EEF327D09E46}" presName="bgRect" presStyleLbl="bgShp" presStyleIdx="0" presStyleCnt="7"/>
      <dgm:spPr/>
    </dgm:pt>
    <dgm:pt modelId="{30C233F6-30E9-4071-BF61-C85E9F5C083C}" type="pres">
      <dgm:prSet presAssocID="{91F4FA9E-23C1-466C-913E-EEF327D09E4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CBB3B65A-408A-4277-8DD2-09A5C2132942}" type="pres">
      <dgm:prSet presAssocID="{91F4FA9E-23C1-466C-913E-EEF327D09E46}" presName="spaceRect" presStyleCnt="0"/>
      <dgm:spPr/>
    </dgm:pt>
    <dgm:pt modelId="{78DDE190-38C6-47C3-9583-6084E12A8D1B}" type="pres">
      <dgm:prSet presAssocID="{91F4FA9E-23C1-466C-913E-EEF327D09E46}" presName="parTx" presStyleLbl="revTx" presStyleIdx="0" presStyleCnt="7">
        <dgm:presLayoutVars>
          <dgm:chMax val="0"/>
          <dgm:chPref val="0"/>
        </dgm:presLayoutVars>
      </dgm:prSet>
      <dgm:spPr/>
    </dgm:pt>
    <dgm:pt modelId="{9DE40872-70EA-462B-B6CE-2605420F8DDB}" type="pres">
      <dgm:prSet presAssocID="{1FC2F95A-6B01-4C7B-A9F2-2F0316D962C2}" presName="sibTrans" presStyleCnt="0"/>
      <dgm:spPr/>
    </dgm:pt>
    <dgm:pt modelId="{930E306F-D6B7-4EF7-8240-F3BF591F1370}" type="pres">
      <dgm:prSet presAssocID="{C10DE118-ECC0-4FA4-B394-B8D69A5EA2F3}" presName="compNode" presStyleCnt="0"/>
      <dgm:spPr/>
    </dgm:pt>
    <dgm:pt modelId="{695081F0-EF3A-4307-A104-E3553F73C510}" type="pres">
      <dgm:prSet presAssocID="{C10DE118-ECC0-4FA4-B394-B8D69A5EA2F3}" presName="bgRect" presStyleLbl="bgShp" presStyleIdx="1" presStyleCnt="7"/>
      <dgm:spPr/>
    </dgm:pt>
    <dgm:pt modelId="{8657AA91-AA2F-41EC-BE67-B5F1816C27E9}" type="pres">
      <dgm:prSet presAssocID="{C10DE118-ECC0-4FA4-B394-B8D69A5EA2F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168B2E9C-CA78-498C-BA77-6B12E4020503}" type="pres">
      <dgm:prSet presAssocID="{C10DE118-ECC0-4FA4-B394-B8D69A5EA2F3}" presName="spaceRect" presStyleCnt="0"/>
      <dgm:spPr/>
    </dgm:pt>
    <dgm:pt modelId="{B231BE70-668F-4527-B2F8-DB2B1648AD89}" type="pres">
      <dgm:prSet presAssocID="{C10DE118-ECC0-4FA4-B394-B8D69A5EA2F3}" presName="parTx" presStyleLbl="revTx" presStyleIdx="1" presStyleCnt="7">
        <dgm:presLayoutVars>
          <dgm:chMax val="0"/>
          <dgm:chPref val="0"/>
        </dgm:presLayoutVars>
      </dgm:prSet>
      <dgm:spPr/>
    </dgm:pt>
    <dgm:pt modelId="{1E758BB9-5A6E-472D-A1FA-FDE5C02D0A76}" type="pres">
      <dgm:prSet presAssocID="{DE418BEF-49ED-46E4-B8DF-AEE7FB493772}" presName="sibTrans" presStyleCnt="0"/>
      <dgm:spPr/>
    </dgm:pt>
    <dgm:pt modelId="{7E3F2BD3-E9AE-4AAE-BAF2-C0424EB55BC1}" type="pres">
      <dgm:prSet presAssocID="{BB8C38A1-733A-44C5-A046-F9072712AF44}" presName="compNode" presStyleCnt="0"/>
      <dgm:spPr/>
    </dgm:pt>
    <dgm:pt modelId="{0A3C7175-80F9-42C7-9A86-28CEA331E5AF}" type="pres">
      <dgm:prSet presAssocID="{BB8C38A1-733A-44C5-A046-F9072712AF44}" presName="bgRect" presStyleLbl="bgShp" presStyleIdx="2" presStyleCnt="7"/>
      <dgm:spPr/>
    </dgm:pt>
    <dgm:pt modelId="{6012B332-B70E-4625-94AD-1EFBDA7602BF}" type="pres">
      <dgm:prSet presAssocID="{BB8C38A1-733A-44C5-A046-F9072712AF4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EBFD046E-A3A2-4CD8-B4DD-050CF3C19A32}" type="pres">
      <dgm:prSet presAssocID="{BB8C38A1-733A-44C5-A046-F9072712AF44}" presName="spaceRect" presStyleCnt="0"/>
      <dgm:spPr/>
    </dgm:pt>
    <dgm:pt modelId="{4FC2627B-7F30-43B1-B2C3-BE7301887509}" type="pres">
      <dgm:prSet presAssocID="{BB8C38A1-733A-44C5-A046-F9072712AF44}" presName="parTx" presStyleLbl="revTx" presStyleIdx="2" presStyleCnt="7">
        <dgm:presLayoutVars>
          <dgm:chMax val="0"/>
          <dgm:chPref val="0"/>
        </dgm:presLayoutVars>
      </dgm:prSet>
      <dgm:spPr/>
    </dgm:pt>
    <dgm:pt modelId="{81D05C99-3F59-4EF7-9CAE-549A23364233}" type="pres">
      <dgm:prSet presAssocID="{55D6C072-A127-47D0-A6C5-9F883FA2A58F}" presName="sibTrans" presStyleCnt="0"/>
      <dgm:spPr/>
    </dgm:pt>
    <dgm:pt modelId="{ED8747B4-586A-4CC7-87D5-D23F6C6B0FEB}" type="pres">
      <dgm:prSet presAssocID="{7C44302A-5CFD-4D36-8EE7-56C8FBD3E112}" presName="compNode" presStyleCnt="0"/>
      <dgm:spPr/>
    </dgm:pt>
    <dgm:pt modelId="{9FE87A4E-CA10-417A-8215-DE50FFF4F1D0}" type="pres">
      <dgm:prSet presAssocID="{7C44302A-5CFD-4D36-8EE7-56C8FBD3E112}" presName="bgRect" presStyleLbl="bgShp" presStyleIdx="3" presStyleCnt="7"/>
      <dgm:spPr/>
    </dgm:pt>
    <dgm:pt modelId="{10E6EB0F-BC2C-4277-8A0E-267E57D589FE}" type="pres">
      <dgm:prSet presAssocID="{7C44302A-5CFD-4D36-8EE7-56C8FBD3E11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ungs"/>
        </a:ext>
      </dgm:extLst>
    </dgm:pt>
    <dgm:pt modelId="{02079163-A70B-4A07-B361-3A45389187CC}" type="pres">
      <dgm:prSet presAssocID="{7C44302A-5CFD-4D36-8EE7-56C8FBD3E112}" presName="spaceRect" presStyleCnt="0"/>
      <dgm:spPr/>
    </dgm:pt>
    <dgm:pt modelId="{7308AE0D-E284-4D15-A040-3F52CCF36AB1}" type="pres">
      <dgm:prSet presAssocID="{7C44302A-5CFD-4D36-8EE7-56C8FBD3E112}" presName="parTx" presStyleLbl="revTx" presStyleIdx="3" presStyleCnt="7">
        <dgm:presLayoutVars>
          <dgm:chMax val="0"/>
          <dgm:chPref val="0"/>
        </dgm:presLayoutVars>
      </dgm:prSet>
      <dgm:spPr/>
    </dgm:pt>
    <dgm:pt modelId="{4CE21F84-EEFF-4E6F-AB87-185853EFC4F1}" type="pres">
      <dgm:prSet presAssocID="{028EC467-B606-40B4-AB0F-F12E2141FD34}" presName="sibTrans" presStyleCnt="0"/>
      <dgm:spPr/>
    </dgm:pt>
    <dgm:pt modelId="{82691FE7-EC80-4A0A-8D40-7C9314E0F037}" type="pres">
      <dgm:prSet presAssocID="{7653E2E3-E638-4788-ACE2-A771C987FE11}" presName="compNode" presStyleCnt="0"/>
      <dgm:spPr/>
    </dgm:pt>
    <dgm:pt modelId="{59FB53CA-7E81-4311-ADC8-5708946B1AF0}" type="pres">
      <dgm:prSet presAssocID="{7653E2E3-E638-4788-ACE2-A771C987FE11}" presName="bgRect" presStyleLbl="bgShp" presStyleIdx="4" presStyleCnt="7"/>
      <dgm:spPr/>
    </dgm:pt>
    <dgm:pt modelId="{332CE07E-A2B8-46E8-9B38-C8B9D88606D4}" type="pres">
      <dgm:prSet presAssocID="{7653E2E3-E638-4788-ACE2-A771C987FE1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
        </a:ext>
      </dgm:extLst>
    </dgm:pt>
    <dgm:pt modelId="{FBF58CDA-C32A-4BE5-8400-3CB27A185238}" type="pres">
      <dgm:prSet presAssocID="{7653E2E3-E638-4788-ACE2-A771C987FE11}" presName="spaceRect" presStyleCnt="0"/>
      <dgm:spPr/>
    </dgm:pt>
    <dgm:pt modelId="{3E3BD1A6-4DBD-442D-B12A-72174C508458}" type="pres">
      <dgm:prSet presAssocID="{7653E2E3-E638-4788-ACE2-A771C987FE11}" presName="parTx" presStyleLbl="revTx" presStyleIdx="4" presStyleCnt="7">
        <dgm:presLayoutVars>
          <dgm:chMax val="0"/>
          <dgm:chPref val="0"/>
        </dgm:presLayoutVars>
      </dgm:prSet>
      <dgm:spPr/>
    </dgm:pt>
    <dgm:pt modelId="{F8FDC2A7-CFF8-4D0B-A094-D727ED6FAA7C}" type="pres">
      <dgm:prSet presAssocID="{F0ECA4CB-AED8-4921-A79C-E6AEF2DC89AB}" presName="sibTrans" presStyleCnt="0"/>
      <dgm:spPr/>
    </dgm:pt>
    <dgm:pt modelId="{41BEFCF5-5D11-4E29-B7B5-B448FD3FD475}" type="pres">
      <dgm:prSet presAssocID="{DB422FD1-8472-45EF-BCE9-DD5145D52888}" presName="compNode" presStyleCnt="0"/>
      <dgm:spPr/>
    </dgm:pt>
    <dgm:pt modelId="{21E5AF2C-CBA4-44C1-AAEA-DE94EF491024}" type="pres">
      <dgm:prSet presAssocID="{DB422FD1-8472-45EF-BCE9-DD5145D52888}" presName="bgRect" presStyleLbl="bgShp" presStyleIdx="5" presStyleCnt="7"/>
      <dgm:spPr/>
    </dgm:pt>
    <dgm:pt modelId="{00D53A60-C1C9-40A4-A836-24FA815CBF1C}" type="pres">
      <dgm:prSet presAssocID="{DB422FD1-8472-45EF-BCE9-DD5145D5288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uscle Arm"/>
        </a:ext>
      </dgm:extLst>
    </dgm:pt>
    <dgm:pt modelId="{D7740359-28C5-4B4E-8DA2-A834BFA4A9F3}" type="pres">
      <dgm:prSet presAssocID="{DB422FD1-8472-45EF-BCE9-DD5145D52888}" presName="spaceRect" presStyleCnt="0"/>
      <dgm:spPr/>
    </dgm:pt>
    <dgm:pt modelId="{BA561046-1C66-40C8-B245-B2BAEDCE191E}" type="pres">
      <dgm:prSet presAssocID="{DB422FD1-8472-45EF-BCE9-DD5145D52888}" presName="parTx" presStyleLbl="revTx" presStyleIdx="5" presStyleCnt="7">
        <dgm:presLayoutVars>
          <dgm:chMax val="0"/>
          <dgm:chPref val="0"/>
        </dgm:presLayoutVars>
      </dgm:prSet>
      <dgm:spPr/>
    </dgm:pt>
    <dgm:pt modelId="{604A7A68-F5A8-463E-B53C-ACBACC84CB3D}" type="pres">
      <dgm:prSet presAssocID="{33140F40-A148-470A-8472-4298EDF586F3}" presName="sibTrans" presStyleCnt="0"/>
      <dgm:spPr/>
    </dgm:pt>
    <dgm:pt modelId="{60013338-3147-4098-87B3-27FC4FF53A19}" type="pres">
      <dgm:prSet presAssocID="{E82779E7-C71A-46D8-8A2C-E5349F8D34E4}" presName="compNode" presStyleCnt="0"/>
      <dgm:spPr/>
    </dgm:pt>
    <dgm:pt modelId="{7CB18C4D-9BA8-4CC0-8721-A995A051700B}" type="pres">
      <dgm:prSet presAssocID="{E82779E7-C71A-46D8-8A2C-E5349F8D34E4}" presName="bgRect" presStyleLbl="bgShp" presStyleIdx="6" presStyleCnt="7"/>
      <dgm:spPr/>
    </dgm:pt>
    <dgm:pt modelId="{B8810386-F159-426F-8CED-D428B393184B}" type="pres">
      <dgm:prSet presAssocID="{E82779E7-C71A-46D8-8A2C-E5349F8D34E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alette"/>
        </a:ext>
      </dgm:extLst>
    </dgm:pt>
    <dgm:pt modelId="{7F35BD41-9843-4CF2-B46B-CEAFFB500AE8}" type="pres">
      <dgm:prSet presAssocID="{E82779E7-C71A-46D8-8A2C-E5349F8D34E4}" presName="spaceRect" presStyleCnt="0"/>
      <dgm:spPr/>
    </dgm:pt>
    <dgm:pt modelId="{33D36356-6BFA-496F-BE02-BA46D29EEA87}" type="pres">
      <dgm:prSet presAssocID="{E82779E7-C71A-46D8-8A2C-E5349F8D34E4}" presName="parTx" presStyleLbl="revTx" presStyleIdx="6" presStyleCnt="7">
        <dgm:presLayoutVars>
          <dgm:chMax val="0"/>
          <dgm:chPref val="0"/>
        </dgm:presLayoutVars>
      </dgm:prSet>
      <dgm:spPr/>
    </dgm:pt>
  </dgm:ptLst>
  <dgm:cxnLst>
    <dgm:cxn modelId="{D46A030A-8F8A-4C7A-AFDC-D54EBABD6536}" srcId="{902A0A46-B65D-4A1F-81C5-A2896AC2559D}" destId="{7C44302A-5CFD-4D36-8EE7-56C8FBD3E112}" srcOrd="3" destOrd="0" parTransId="{B299E56C-A5FC-4827-B1B5-B4DFB795453D}" sibTransId="{028EC467-B606-40B4-AB0F-F12E2141FD34}"/>
    <dgm:cxn modelId="{3B63870B-9CE3-4F1C-9E2B-A5B623441185}" type="presOf" srcId="{BB8C38A1-733A-44C5-A046-F9072712AF44}" destId="{4FC2627B-7F30-43B1-B2C3-BE7301887509}" srcOrd="0" destOrd="0" presId="urn:microsoft.com/office/officeart/2018/2/layout/IconVerticalSolidList"/>
    <dgm:cxn modelId="{3C52343E-3947-42EC-A92A-162340D12CDB}" srcId="{902A0A46-B65D-4A1F-81C5-A2896AC2559D}" destId="{DB422FD1-8472-45EF-BCE9-DD5145D52888}" srcOrd="5" destOrd="0" parTransId="{CAAAB44C-A339-491F-9230-151A510D4F4B}" sibTransId="{33140F40-A148-470A-8472-4298EDF586F3}"/>
    <dgm:cxn modelId="{AAFF6869-EE51-4D47-88DD-344BAC3B7466}" type="presOf" srcId="{7C44302A-5CFD-4D36-8EE7-56C8FBD3E112}" destId="{7308AE0D-E284-4D15-A040-3F52CCF36AB1}" srcOrd="0" destOrd="0" presId="urn:microsoft.com/office/officeart/2018/2/layout/IconVerticalSolidList"/>
    <dgm:cxn modelId="{7C1FBC4D-A8FC-4499-B8EC-CEBEDCF9346F}" type="presOf" srcId="{DB422FD1-8472-45EF-BCE9-DD5145D52888}" destId="{BA561046-1C66-40C8-B245-B2BAEDCE191E}" srcOrd="0" destOrd="0" presId="urn:microsoft.com/office/officeart/2018/2/layout/IconVerticalSolidList"/>
    <dgm:cxn modelId="{45D88970-F108-42BE-BF29-5C0BCBA64B3B}" srcId="{902A0A46-B65D-4A1F-81C5-A2896AC2559D}" destId="{91F4FA9E-23C1-466C-913E-EEF327D09E46}" srcOrd="0" destOrd="0" parTransId="{A4F57B68-7C2D-46B9-8091-35CADFA8C397}" sibTransId="{1FC2F95A-6B01-4C7B-A9F2-2F0316D962C2}"/>
    <dgm:cxn modelId="{57338C7E-800E-4AE5-8C89-0143EF197556}" type="presOf" srcId="{C10DE118-ECC0-4FA4-B394-B8D69A5EA2F3}" destId="{B231BE70-668F-4527-B2F8-DB2B1648AD89}" srcOrd="0" destOrd="0" presId="urn:microsoft.com/office/officeart/2018/2/layout/IconVerticalSolidList"/>
    <dgm:cxn modelId="{904EB886-F1C2-4218-93FB-B535F5421A7C}" type="presOf" srcId="{7653E2E3-E638-4788-ACE2-A771C987FE11}" destId="{3E3BD1A6-4DBD-442D-B12A-72174C508458}" srcOrd="0" destOrd="0" presId="urn:microsoft.com/office/officeart/2018/2/layout/IconVerticalSolidList"/>
    <dgm:cxn modelId="{B650C69E-170A-4D2D-A1A3-7D00C8AA2C9B}" srcId="{902A0A46-B65D-4A1F-81C5-A2896AC2559D}" destId="{7653E2E3-E638-4788-ACE2-A771C987FE11}" srcOrd="4" destOrd="0" parTransId="{B7079E45-1A2B-4001-BA39-10AC9D83FF6D}" sibTransId="{F0ECA4CB-AED8-4921-A79C-E6AEF2DC89AB}"/>
    <dgm:cxn modelId="{E1F8F69F-FF59-48F5-BF73-980D4A9EC4CE}" srcId="{902A0A46-B65D-4A1F-81C5-A2896AC2559D}" destId="{E82779E7-C71A-46D8-8A2C-E5349F8D34E4}" srcOrd="6" destOrd="0" parTransId="{97BBF2FC-0C26-4ABC-806D-0DC8588F3BB4}" sibTransId="{CAFA85CB-8584-473D-947B-222976A4850B}"/>
    <dgm:cxn modelId="{2D8184A2-8973-426B-B913-F2BA21775C8A}" srcId="{902A0A46-B65D-4A1F-81C5-A2896AC2559D}" destId="{BB8C38A1-733A-44C5-A046-F9072712AF44}" srcOrd="2" destOrd="0" parTransId="{5745B731-69F7-4ED3-A602-8786E5FCE1B2}" sibTransId="{55D6C072-A127-47D0-A6C5-9F883FA2A58F}"/>
    <dgm:cxn modelId="{DAAC3AB2-6DFA-4C14-A84A-05C6BCBF1F04}" type="presOf" srcId="{91F4FA9E-23C1-466C-913E-EEF327D09E46}" destId="{78DDE190-38C6-47C3-9583-6084E12A8D1B}" srcOrd="0" destOrd="0" presId="urn:microsoft.com/office/officeart/2018/2/layout/IconVerticalSolidList"/>
    <dgm:cxn modelId="{F1582AC2-A3FB-4CA8-88BA-50F5720110E8}" srcId="{902A0A46-B65D-4A1F-81C5-A2896AC2559D}" destId="{C10DE118-ECC0-4FA4-B394-B8D69A5EA2F3}" srcOrd="1" destOrd="0" parTransId="{232EEB97-DEB2-40F8-9F8A-0DAFA95D439A}" sibTransId="{DE418BEF-49ED-46E4-B8DF-AEE7FB493772}"/>
    <dgm:cxn modelId="{2D0BECCA-E45B-411E-9F09-2810DBAF6FAE}" type="presOf" srcId="{E82779E7-C71A-46D8-8A2C-E5349F8D34E4}" destId="{33D36356-6BFA-496F-BE02-BA46D29EEA87}" srcOrd="0" destOrd="0" presId="urn:microsoft.com/office/officeart/2018/2/layout/IconVerticalSolidList"/>
    <dgm:cxn modelId="{B6CCF2E7-B500-4A69-B0CE-7422D67DBF31}" type="presOf" srcId="{902A0A46-B65D-4A1F-81C5-A2896AC2559D}" destId="{DB957D3A-E29D-4B2A-966C-7A7F3940ED47}" srcOrd="0" destOrd="0" presId="urn:microsoft.com/office/officeart/2018/2/layout/IconVerticalSolidList"/>
    <dgm:cxn modelId="{50758446-4586-44A8-8C1C-F721A6C2550C}" type="presParOf" srcId="{DB957D3A-E29D-4B2A-966C-7A7F3940ED47}" destId="{C7E9DD5A-389F-4C08-903B-6A3FADCF3BBB}" srcOrd="0" destOrd="0" presId="urn:microsoft.com/office/officeart/2018/2/layout/IconVerticalSolidList"/>
    <dgm:cxn modelId="{F5FD32D8-5C6A-4ABB-8ACE-B2324B16A99C}" type="presParOf" srcId="{C7E9DD5A-389F-4C08-903B-6A3FADCF3BBB}" destId="{BB07AAEF-1B9B-4A63-A6E5-9B0439D29B8B}" srcOrd="0" destOrd="0" presId="urn:microsoft.com/office/officeart/2018/2/layout/IconVerticalSolidList"/>
    <dgm:cxn modelId="{E7A3450E-3F5E-467D-92D4-E9DAA1E2DD25}" type="presParOf" srcId="{C7E9DD5A-389F-4C08-903B-6A3FADCF3BBB}" destId="{30C233F6-30E9-4071-BF61-C85E9F5C083C}" srcOrd="1" destOrd="0" presId="urn:microsoft.com/office/officeart/2018/2/layout/IconVerticalSolidList"/>
    <dgm:cxn modelId="{377B10C9-6CA9-4318-8425-26DDA89B8A36}" type="presParOf" srcId="{C7E9DD5A-389F-4C08-903B-6A3FADCF3BBB}" destId="{CBB3B65A-408A-4277-8DD2-09A5C2132942}" srcOrd="2" destOrd="0" presId="urn:microsoft.com/office/officeart/2018/2/layout/IconVerticalSolidList"/>
    <dgm:cxn modelId="{7FE7ED99-DB41-4CE8-A2A2-162FC7D375F2}" type="presParOf" srcId="{C7E9DD5A-389F-4C08-903B-6A3FADCF3BBB}" destId="{78DDE190-38C6-47C3-9583-6084E12A8D1B}" srcOrd="3" destOrd="0" presId="urn:microsoft.com/office/officeart/2018/2/layout/IconVerticalSolidList"/>
    <dgm:cxn modelId="{1693D107-346B-4316-A260-C84664F7998C}" type="presParOf" srcId="{DB957D3A-E29D-4B2A-966C-7A7F3940ED47}" destId="{9DE40872-70EA-462B-B6CE-2605420F8DDB}" srcOrd="1" destOrd="0" presId="urn:microsoft.com/office/officeart/2018/2/layout/IconVerticalSolidList"/>
    <dgm:cxn modelId="{B87DD01D-0E78-4FA7-BF33-FD051B79CD1F}" type="presParOf" srcId="{DB957D3A-E29D-4B2A-966C-7A7F3940ED47}" destId="{930E306F-D6B7-4EF7-8240-F3BF591F1370}" srcOrd="2" destOrd="0" presId="urn:microsoft.com/office/officeart/2018/2/layout/IconVerticalSolidList"/>
    <dgm:cxn modelId="{328B4A70-C84C-4E6F-A994-758851088318}" type="presParOf" srcId="{930E306F-D6B7-4EF7-8240-F3BF591F1370}" destId="{695081F0-EF3A-4307-A104-E3553F73C510}" srcOrd="0" destOrd="0" presId="urn:microsoft.com/office/officeart/2018/2/layout/IconVerticalSolidList"/>
    <dgm:cxn modelId="{469EB4D7-3E92-4FB1-9113-2E75248B881A}" type="presParOf" srcId="{930E306F-D6B7-4EF7-8240-F3BF591F1370}" destId="{8657AA91-AA2F-41EC-BE67-B5F1816C27E9}" srcOrd="1" destOrd="0" presId="urn:microsoft.com/office/officeart/2018/2/layout/IconVerticalSolidList"/>
    <dgm:cxn modelId="{ECF22F3E-4852-4BF5-8B1B-D57375BA22E2}" type="presParOf" srcId="{930E306F-D6B7-4EF7-8240-F3BF591F1370}" destId="{168B2E9C-CA78-498C-BA77-6B12E4020503}" srcOrd="2" destOrd="0" presId="urn:microsoft.com/office/officeart/2018/2/layout/IconVerticalSolidList"/>
    <dgm:cxn modelId="{AF00E84D-FCC2-433C-BC53-0A1DCEB1060E}" type="presParOf" srcId="{930E306F-D6B7-4EF7-8240-F3BF591F1370}" destId="{B231BE70-668F-4527-B2F8-DB2B1648AD89}" srcOrd="3" destOrd="0" presId="urn:microsoft.com/office/officeart/2018/2/layout/IconVerticalSolidList"/>
    <dgm:cxn modelId="{A0D522BD-AFB6-410D-B2C1-D172A8A5A734}" type="presParOf" srcId="{DB957D3A-E29D-4B2A-966C-7A7F3940ED47}" destId="{1E758BB9-5A6E-472D-A1FA-FDE5C02D0A76}" srcOrd="3" destOrd="0" presId="urn:microsoft.com/office/officeart/2018/2/layout/IconVerticalSolidList"/>
    <dgm:cxn modelId="{93744FE3-E554-4071-936E-054FF04AA25B}" type="presParOf" srcId="{DB957D3A-E29D-4B2A-966C-7A7F3940ED47}" destId="{7E3F2BD3-E9AE-4AAE-BAF2-C0424EB55BC1}" srcOrd="4" destOrd="0" presId="urn:microsoft.com/office/officeart/2018/2/layout/IconVerticalSolidList"/>
    <dgm:cxn modelId="{B522BAD7-7760-4437-B784-DB8338888DEE}" type="presParOf" srcId="{7E3F2BD3-E9AE-4AAE-BAF2-C0424EB55BC1}" destId="{0A3C7175-80F9-42C7-9A86-28CEA331E5AF}" srcOrd="0" destOrd="0" presId="urn:microsoft.com/office/officeart/2018/2/layout/IconVerticalSolidList"/>
    <dgm:cxn modelId="{5ADBC33B-DBF0-4FD3-8D61-B0A17690831D}" type="presParOf" srcId="{7E3F2BD3-E9AE-4AAE-BAF2-C0424EB55BC1}" destId="{6012B332-B70E-4625-94AD-1EFBDA7602BF}" srcOrd="1" destOrd="0" presId="urn:microsoft.com/office/officeart/2018/2/layout/IconVerticalSolidList"/>
    <dgm:cxn modelId="{1C22F42A-3464-4F31-A904-22F463B1E383}" type="presParOf" srcId="{7E3F2BD3-E9AE-4AAE-BAF2-C0424EB55BC1}" destId="{EBFD046E-A3A2-4CD8-B4DD-050CF3C19A32}" srcOrd="2" destOrd="0" presId="urn:microsoft.com/office/officeart/2018/2/layout/IconVerticalSolidList"/>
    <dgm:cxn modelId="{BD3BACC6-DF73-438E-A52C-94CD32C4898F}" type="presParOf" srcId="{7E3F2BD3-E9AE-4AAE-BAF2-C0424EB55BC1}" destId="{4FC2627B-7F30-43B1-B2C3-BE7301887509}" srcOrd="3" destOrd="0" presId="urn:microsoft.com/office/officeart/2018/2/layout/IconVerticalSolidList"/>
    <dgm:cxn modelId="{4C11AD1F-079B-4A34-8BD9-6EED838A34AA}" type="presParOf" srcId="{DB957D3A-E29D-4B2A-966C-7A7F3940ED47}" destId="{81D05C99-3F59-4EF7-9CAE-549A23364233}" srcOrd="5" destOrd="0" presId="urn:microsoft.com/office/officeart/2018/2/layout/IconVerticalSolidList"/>
    <dgm:cxn modelId="{B3E8AA7B-187F-46F9-BB82-56024E745D19}" type="presParOf" srcId="{DB957D3A-E29D-4B2A-966C-7A7F3940ED47}" destId="{ED8747B4-586A-4CC7-87D5-D23F6C6B0FEB}" srcOrd="6" destOrd="0" presId="urn:microsoft.com/office/officeart/2018/2/layout/IconVerticalSolidList"/>
    <dgm:cxn modelId="{3DF521F0-5FE9-43DB-AB45-390024646B1C}" type="presParOf" srcId="{ED8747B4-586A-4CC7-87D5-D23F6C6B0FEB}" destId="{9FE87A4E-CA10-417A-8215-DE50FFF4F1D0}" srcOrd="0" destOrd="0" presId="urn:microsoft.com/office/officeart/2018/2/layout/IconVerticalSolidList"/>
    <dgm:cxn modelId="{9DDAE5B9-3B56-4672-B4C5-D811D2A5D53C}" type="presParOf" srcId="{ED8747B4-586A-4CC7-87D5-D23F6C6B0FEB}" destId="{10E6EB0F-BC2C-4277-8A0E-267E57D589FE}" srcOrd="1" destOrd="0" presId="urn:microsoft.com/office/officeart/2018/2/layout/IconVerticalSolidList"/>
    <dgm:cxn modelId="{59DB4B9D-F0A6-4749-B3C7-379C8A3046E8}" type="presParOf" srcId="{ED8747B4-586A-4CC7-87D5-D23F6C6B0FEB}" destId="{02079163-A70B-4A07-B361-3A45389187CC}" srcOrd="2" destOrd="0" presId="urn:microsoft.com/office/officeart/2018/2/layout/IconVerticalSolidList"/>
    <dgm:cxn modelId="{BA4010AD-C0F0-44B1-AA56-6D6BB98D1EC3}" type="presParOf" srcId="{ED8747B4-586A-4CC7-87D5-D23F6C6B0FEB}" destId="{7308AE0D-E284-4D15-A040-3F52CCF36AB1}" srcOrd="3" destOrd="0" presId="urn:microsoft.com/office/officeart/2018/2/layout/IconVerticalSolidList"/>
    <dgm:cxn modelId="{1BD033D9-C8BE-45B5-8B66-F5045287F863}" type="presParOf" srcId="{DB957D3A-E29D-4B2A-966C-7A7F3940ED47}" destId="{4CE21F84-EEFF-4E6F-AB87-185853EFC4F1}" srcOrd="7" destOrd="0" presId="urn:microsoft.com/office/officeart/2018/2/layout/IconVerticalSolidList"/>
    <dgm:cxn modelId="{83F1D459-9B5E-44C4-9A0F-CD36F4351612}" type="presParOf" srcId="{DB957D3A-E29D-4B2A-966C-7A7F3940ED47}" destId="{82691FE7-EC80-4A0A-8D40-7C9314E0F037}" srcOrd="8" destOrd="0" presId="urn:microsoft.com/office/officeart/2018/2/layout/IconVerticalSolidList"/>
    <dgm:cxn modelId="{5345114B-6B32-4B9B-AF3D-BFF46CBB5B8E}" type="presParOf" srcId="{82691FE7-EC80-4A0A-8D40-7C9314E0F037}" destId="{59FB53CA-7E81-4311-ADC8-5708946B1AF0}" srcOrd="0" destOrd="0" presId="urn:microsoft.com/office/officeart/2018/2/layout/IconVerticalSolidList"/>
    <dgm:cxn modelId="{47FEB954-EF80-452D-ACEE-AA9674090336}" type="presParOf" srcId="{82691FE7-EC80-4A0A-8D40-7C9314E0F037}" destId="{332CE07E-A2B8-46E8-9B38-C8B9D88606D4}" srcOrd="1" destOrd="0" presId="urn:microsoft.com/office/officeart/2018/2/layout/IconVerticalSolidList"/>
    <dgm:cxn modelId="{7AB5D7C9-3222-4149-8F34-283D2564A763}" type="presParOf" srcId="{82691FE7-EC80-4A0A-8D40-7C9314E0F037}" destId="{FBF58CDA-C32A-4BE5-8400-3CB27A185238}" srcOrd="2" destOrd="0" presId="urn:microsoft.com/office/officeart/2018/2/layout/IconVerticalSolidList"/>
    <dgm:cxn modelId="{6160FAE0-4DD1-44B3-A525-E5FECF59D5EC}" type="presParOf" srcId="{82691FE7-EC80-4A0A-8D40-7C9314E0F037}" destId="{3E3BD1A6-4DBD-442D-B12A-72174C508458}" srcOrd="3" destOrd="0" presId="urn:microsoft.com/office/officeart/2018/2/layout/IconVerticalSolidList"/>
    <dgm:cxn modelId="{68092DA4-CED7-4812-9468-405B452E24BD}" type="presParOf" srcId="{DB957D3A-E29D-4B2A-966C-7A7F3940ED47}" destId="{F8FDC2A7-CFF8-4D0B-A094-D727ED6FAA7C}" srcOrd="9" destOrd="0" presId="urn:microsoft.com/office/officeart/2018/2/layout/IconVerticalSolidList"/>
    <dgm:cxn modelId="{F0271CCB-377D-4062-ABA1-5A86A5D198A4}" type="presParOf" srcId="{DB957D3A-E29D-4B2A-966C-7A7F3940ED47}" destId="{41BEFCF5-5D11-4E29-B7B5-B448FD3FD475}" srcOrd="10" destOrd="0" presId="urn:microsoft.com/office/officeart/2018/2/layout/IconVerticalSolidList"/>
    <dgm:cxn modelId="{E9BB76AC-B83F-4DF4-89D9-2FA11EFC78F7}" type="presParOf" srcId="{41BEFCF5-5D11-4E29-B7B5-B448FD3FD475}" destId="{21E5AF2C-CBA4-44C1-AAEA-DE94EF491024}" srcOrd="0" destOrd="0" presId="urn:microsoft.com/office/officeart/2018/2/layout/IconVerticalSolidList"/>
    <dgm:cxn modelId="{C3B95896-7B4E-4D1B-A1FF-4E9F8E27BD41}" type="presParOf" srcId="{41BEFCF5-5D11-4E29-B7B5-B448FD3FD475}" destId="{00D53A60-C1C9-40A4-A836-24FA815CBF1C}" srcOrd="1" destOrd="0" presId="urn:microsoft.com/office/officeart/2018/2/layout/IconVerticalSolidList"/>
    <dgm:cxn modelId="{4B4A09C3-F118-4A22-9203-69983DF5E821}" type="presParOf" srcId="{41BEFCF5-5D11-4E29-B7B5-B448FD3FD475}" destId="{D7740359-28C5-4B4E-8DA2-A834BFA4A9F3}" srcOrd="2" destOrd="0" presId="urn:microsoft.com/office/officeart/2018/2/layout/IconVerticalSolidList"/>
    <dgm:cxn modelId="{8C5875C8-A996-4E5B-A246-803D1F43EED9}" type="presParOf" srcId="{41BEFCF5-5D11-4E29-B7B5-B448FD3FD475}" destId="{BA561046-1C66-40C8-B245-B2BAEDCE191E}" srcOrd="3" destOrd="0" presId="urn:microsoft.com/office/officeart/2018/2/layout/IconVerticalSolidList"/>
    <dgm:cxn modelId="{F16C4792-050C-4F43-BAE9-CEC6218A7E81}" type="presParOf" srcId="{DB957D3A-E29D-4B2A-966C-7A7F3940ED47}" destId="{604A7A68-F5A8-463E-B53C-ACBACC84CB3D}" srcOrd="11" destOrd="0" presId="urn:microsoft.com/office/officeart/2018/2/layout/IconVerticalSolidList"/>
    <dgm:cxn modelId="{F14B8FC8-0DD9-4208-A0B1-E8654C662446}" type="presParOf" srcId="{DB957D3A-E29D-4B2A-966C-7A7F3940ED47}" destId="{60013338-3147-4098-87B3-27FC4FF53A19}" srcOrd="12" destOrd="0" presId="urn:microsoft.com/office/officeart/2018/2/layout/IconVerticalSolidList"/>
    <dgm:cxn modelId="{140934AF-54A0-4B22-84A0-3DAF85A3A016}" type="presParOf" srcId="{60013338-3147-4098-87B3-27FC4FF53A19}" destId="{7CB18C4D-9BA8-4CC0-8721-A995A051700B}" srcOrd="0" destOrd="0" presId="urn:microsoft.com/office/officeart/2018/2/layout/IconVerticalSolidList"/>
    <dgm:cxn modelId="{D47B12F5-E8C2-4771-9B8D-35C55971D179}" type="presParOf" srcId="{60013338-3147-4098-87B3-27FC4FF53A19}" destId="{B8810386-F159-426F-8CED-D428B393184B}" srcOrd="1" destOrd="0" presId="urn:microsoft.com/office/officeart/2018/2/layout/IconVerticalSolidList"/>
    <dgm:cxn modelId="{2168878F-5191-416F-8BA0-5ACB362E3D34}" type="presParOf" srcId="{60013338-3147-4098-87B3-27FC4FF53A19}" destId="{7F35BD41-9843-4CF2-B46B-CEAFFB500AE8}" srcOrd="2" destOrd="0" presId="urn:microsoft.com/office/officeart/2018/2/layout/IconVerticalSolidList"/>
    <dgm:cxn modelId="{A41341F0-033A-4C66-88C7-15C6E27E8979}" type="presParOf" srcId="{60013338-3147-4098-87B3-27FC4FF53A19}" destId="{33D36356-6BFA-496F-BE02-BA46D29EEA8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3BE6C5-CF71-4AD8-98C5-2E1376730B76}"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2027075A-9A8F-4933-9B7E-7F171E007E2A}">
      <dgm:prSet/>
      <dgm:spPr/>
      <dgm:t>
        <a:bodyPr/>
        <a:lstStyle/>
        <a:p>
          <a:r>
            <a:rPr lang="en-US"/>
            <a:t>Consider</a:t>
          </a:r>
        </a:p>
      </dgm:t>
    </dgm:pt>
    <dgm:pt modelId="{26A5B9B2-064A-4F79-AED5-11D2C31737A6}" type="parTrans" cxnId="{B5BCA865-C36A-48F9-9565-EF1B0CC83489}">
      <dgm:prSet/>
      <dgm:spPr/>
      <dgm:t>
        <a:bodyPr/>
        <a:lstStyle/>
        <a:p>
          <a:endParaRPr lang="en-US"/>
        </a:p>
      </dgm:t>
    </dgm:pt>
    <dgm:pt modelId="{67FC4DC8-CA17-4A44-9AA6-8C4B199B54FD}" type="sibTrans" cxnId="{B5BCA865-C36A-48F9-9565-EF1B0CC83489}">
      <dgm:prSet/>
      <dgm:spPr/>
      <dgm:t>
        <a:bodyPr/>
        <a:lstStyle/>
        <a:p>
          <a:endParaRPr lang="en-US"/>
        </a:p>
      </dgm:t>
    </dgm:pt>
    <dgm:pt modelId="{931B0A50-ABFD-43D5-A647-BD5E0BC02E80}">
      <dgm:prSet/>
      <dgm:spPr/>
      <dgm:t>
        <a:bodyPr/>
        <a:lstStyle/>
        <a:p>
          <a:r>
            <a:rPr lang="en-US"/>
            <a:t>Consider nitrous oxide if available</a:t>
          </a:r>
        </a:p>
      </dgm:t>
    </dgm:pt>
    <dgm:pt modelId="{2DD1C465-1A63-4B4B-B320-3BA79E5F6E2F}" type="parTrans" cxnId="{2644165D-C182-4953-BB50-8F24741B85AC}">
      <dgm:prSet/>
      <dgm:spPr/>
      <dgm:t>
        <a:bodyPr/>
        <a:lstStyle/>
        <a:p>
          <a:endParaRPr lang="en-US"/>
        </a:p>
      </dgm:t>
    </dgm:pt>
    <dgm:pt modelId="{DD1A2437-AAE0-4A87-AE25-CA471B8BAB73}" type="sibTrans" cxnId="{2644165D-C182-4953-BB50-8F24741B85AC}">
      <dgm:prSet/>
      <dgm:spPr/>
      <dgm:t>
        <a:bodyPr/>
        <a:lstStyle/>
        <a:p>
          <a:endParaRPr lang="en-US"/>
        </a:p>
      </dgm:t>
    </dgm:pt>
    <dgm:pt modelId="{807F8809-B267-4393-9883-632CB922284D}">
      <dgm:prSet/>
      <dgm:spPr/>
      <dgm:t>
        <a:bodyPr/>
        <a:lstStyle/>
        <a:p>
          <a:r>
            <a:rPr lang="en-US"/>
            <a:t>Consider</a:t>
          </a:r>
        </a:p>
      </dgm:t>
    </dgm:pt>
    <dgm:pt modelId="{6F265468-D7E5-4084-95B5-32079EC409ED}" type="parTrans" cxnId="{C14E9671-3DC4-4CD5-B4CB-82D3AC0E6662}">
      <dgm:prSet/>
      <dgm:spPr/>
      <dgm:t>
        <a:bodyPr/>
        <a:lstStyle/>
        <a:p>
          <a:endParaRPr lang="en-US"/>
        </a:p>
      </dgm:t>
    </dgm:pt>
    <dgm:pt modelId="{4B98787A-EA1E-4349-90A3-EDA68F2E0D47}" type="sibTrans" cxnId="{C14E9671-3DC4-4CD5-B4CB-82D3AC0E6662}">
      <dgm:prSet/>
      <dgm:spPr/>
      <dgm:t>
        <a:bodyPr/>
        <a:lstStyle/>
        <a:p>
          <a:endParaRPr lang="en-US"/>
        </a:p>
      </dgm:t>
    </dgm:pt>
    <dgm:pt modelId="{00CEEC52-757E-41B6-9884-88AAB18D503B}">
      <dgm:prSet/>
      <dgm:spPr/>
      <dgm:t>
        <a:bodyPr/>
        <a:lstStyle/>
        <a:p>
          <a:r>
            <a:rPr lang="en-US"/>
            <a:t>Consider IV/IO NS@TKO for moderate to severe pain or signs of hypovolemia</a:t>
          </a:r>
        </a:p>
      </dgm:t>
    </dgm:pt>
    <dgm:pt modelId="{2358B3A2-4D9C-4FA2-BAD9-CFA492C97FDD}" type="parTrans" cxnId="{75621E70-E23C-4EA4-B916-118CC52D8A49}">
      <dgm:prSet/>
      <dgm:spPr/>
      <dgm:t>
        <a:bodyPr/>
        <a:lstStyle/>
        <a:p>
          <a:endParaRPr lang="en-US"/>
        </a:p>
      </dgm:t>
    </dgm:pt>
    <dgm:pt modelId="{3FB656E1-A67A-4038-B479-1F8C67AABA44}" type="sibTrans" cxnId="{75621E70-E23C-4EA4-B916-118CC52D8A49}">
      <dgm:prSet/>
      <dgm:spPr/>
      <dgm:t>
        <a:bodyPr/>
        <a:lstStyle/>
        <a:p>
          <a:endParaRPr lang="en-US"/>
        </a:p>
      </dgm:t>
    </dgm:pt>
    <dgm:pt modelId="{3CBD67DE-6A3B-49C1-BF41-EC5AD7593F49}">
      <dgm:prSet/>
      <dgm:spPr/>
      <dgm:t>
        <a:bodyPr/>
        <a:lstStyle/>
        <a:p>
          <a:r>
            <a:rPr lang="en-US"/>
            <a:t>Consider</a:t>
          </a:r>
        </a:p>
      </dgm:t>
    </dgm:pt>
    <dgm:pt modelId="{51B4CA81-D616-44B1-9FC3-DF4B9202FF59}" type="parTrans" cxnId="{3420A5A1-D487-45D3-B1DE-974686D3F346}">
      <dgm:prSet/>
      <dgm:spPr/>
      <dgm:t>
        <a:bodyPr/>
        <a:lstStyle/>
        <a:p>
          <a:endParaRPr lang="en-US"/>
        </a:p>
      </dgm:t>
    </dgm:pt>
    <dgm:pt modelId="{5E8D7B37-FE1E-4719-BD3D-A8D645B90656}" type="sibTrans" cxnId="{3420A5A1-D487-45D3-B1DE-974686D3F346}">
      <dgm:prSet/>
      <dgm:spPr/>
      <dgm:t>
        <a:bodyPr/>
        <a:lstStyle/>
        <a:p>
          <a:endParaRPr lang="en-US"/>
        </a:p>
      </dgm:t>
    </dgm:pt>
    <dgm:pt modelId="{D99C0F8F-BAF2-4D9D-AC69-6005AEE40B82}">
      <dgm:prSet/>
      <dgm:spPr/>
      <dgm:t>
        <a:bodyPr/>
        <a:lstStyle/>
        <a:p>
          <a:r>
            <a:rPr lang="en-US"/>
            <a:t>Consider a bolus of NS or 20 ml/kg</a:t>
          </a:r>
        </a:p>
      </dgm:t>
    </dgm:pt>
    <dgm:pt modelId="{2B9F4D62-62B5-48DF-8188-F17FC80A8B0D}" type="parTrans" cxnId="{50CC0ED7-F15B-4CCA-B2FD-C5EE9F5CAF62}">
      <dgm:prSet/>
      <dgm:spPr/>
      <dgm:t>
        <a:bodyPr/>
        <a:lstStyle/>
        <a:p>
          <a:endParaRPr lang="en-US"/>
        </a:p>
      </dgm:t>
    </dgm:pt>
    <dgm:pt modelId="{C3958E21-8741-4046-95DB-7B1C15384C99}" type="sibTrans" cxnId="{50CC0ED7-F15B-4CCA-B2FD-C5EE9F5CAF62}">
      <dgm:prSet/>
      <dgm:spPr/>
      <dgm:t>
        <a:bodyPr/>
        <a:lstStyle/>
        <a:p>
          <a:endParaRPr lang="en-US"/>
        </a:p>
      </dgm:t>
    </dgm:pt>
    <dgm:pt modelId="{848430F2-31AA-46D8-903B-8782B0694EAE}">
      <dgm:prSet/>
      <dgm:spPr/>
      <dgm:t>
        <a:bodyPr/>
        <a:lstStyle/>
        <a:p>
          <a:r>
            <a:rPr lang="en-US"/>
            <a:t>Consider</a:t>
          </a:r>
        </a:p>
      </dgm:t>
    </dgm:pt>
    <dgm:pt modelId="{7645B056-E455-4C21-B9AA-D75351E2805D}" type="parTrans" cxnId="{B357458B-075A-4437-8C8F-DB77D2A0D0B0}">
      <dgm:prSet/>
      <dgm:spPr/>
      <dgm:t>
        <a:bodyPr/>
        <a:lstStyle/>
        <a:p>
          <a:endParaRPr lang="en-US"/>
        </a:p>
      </dgm:t>
    </dgm:pt>
    <dgm:pt modelId="{E5B77FBC-E708-4E47-8632-BCFEBD8AEB8A}" type="sibTrans" cxnId="{B357458B-075A-4437-8C8F-DB77D2A0D0B0}">
      <dgm:prSet/>
      <dgm:spPr/>
      <dgm:t>
        <a:bodyPr/>
        <a:lstStyle/>
        <a:p>
          <a:endParaRPr lang="en-US"/>
        </a:p>
      </dgm:t>
    </dgm:pt>
    <dgm:pt modelId="{985E8BFB-0AB9-43BF-A670-092D8165B217}">
      <dgm:prSet/>
      <dgm:spPr/>
      <dgm:t>
        <a:bodyPr/>
        <a:lstStyle/>
        <a:p>
          <a:r>
            <a:rPr lang="en-US"/>
            <a:t>Consider narcotics for a moderate pain level of (4-7) or severe (8-10). </a:t>
          </a:r>
        </a:p>
      </dgm:t>
    </dgm:pt>
    <dgm:pt modelId="{76977F7D-4293-445C-8FA0-03482F196592}" type="parTrans" cxnId="{6325B3A2-527E-442A-AD21-9FADFC7B48BF}">
      <dgm:prSet/>
      <dgm:spPr/>
      <dgm:t>
        <a:bodyPr/>
        <a:lstStyle/>
        <a:p>
          <a:endParaRPr lang="en-US"/>
        </a:p>
      </dgm:t>
    </dgm:pt>
    <dgm:pt modelId="{E4CDF272-AEE4-46D4-926B-37654038B7C3}" type="sibTrans" cxnId="{6325B3A2-527E-442A-AD21-9FADFC7B48BF}">
      <dgm:prSet/>
      <dgm:spPr/>
      <dgm:t>
        <a:bodyPr/>
        <a:lstStyle/>
        <a:p>
          <a:endParaRPr lang="en-US"/>
        </a:p>
      </dgm:t>
    </dgm:pt>
    <dgm:pt modelId="{E9A8D7B4-851A-4464-B377-FA7732FDA15A}">
      <dgm:prSet/>
      <dgm:spPr/>
      <dgm:t>
        <a:bodyPr/>
        <a:lstStyle/>
        <a:p>
          <a:r>
            <a:rPr lang="en-US"/>
            <a:t>Consider</a:t>
          </a:r>
        </a:p>
      </dgm:t>
    </dgm:pt>
    <dgm:pt modelId="{89CC4503-1C50-4EE2-B339-50A6E53EB812}" type="parTrans" cxnId="{7DD7F676-957F-4AFC-8E88-E829B9C338B1}">
      <dgm:prSet/>
      <dgm:spPr/>
      <dgm:t>
        <a:bodyPr/>
        <a:lstStyle/>
        <a:p>
          <a:endParaRPr lang="en-US"/>
        </a:p>
      </dgm:t>
    </dgm:pt>
    <dgm:pt modelId="{4D4D0282-49F8-410E-893D-9B63124279D0}" type="sibTrans" cxnId="{7DD7F676-957F-4AFC-8E88-E829B9C338B1}">
      <dgm:prSet/>
      <dgm:spPr/>
      <dgm:t>
        <a:bodyPr/>
        <a:lstStyle/>
        <a:p>
          <a:endParaRPr lang="en-US"/>
        </a:p>
      </dgm:t>
    </dgm:pt>
    <dgm:pt modelId="{BDF9A8A4-C811-4BEC-96DF-1B6ABD004142}">
      <dgm:prSet/>
      <dgm:spPr/>
      <dgm:t>
        <a:bodyPr/>
        <a:lstStyle/>
        <a:p>
          <a:r>
            <a:rPr lang="en-US"/>
            <a:t>Consider adverse reactions to narcotics such as nausea, vomiting, respiratory depression and hypotension</a:t>
          </a:r>
        </a:p>
      </dgm:t>
    </dgm:pt>
    <dgm:pt modelId="{43A3E6E1-AD9A-49E8-8378-878A4CF21620}" type="parTrans" cxnId="{C6665784-C6B5-46F3-BE7B-06CB7ABC31D7}">
      <dgm:prSet/>
      <dgm:spPr/>
      <dgm:t>
        <a:bodyPr/>
        <a:lstStyle/>
        <a:p>
          <a:endParaRPr lang="en-US"/>
        </a:p>
      </dgm:t>
    </dgm:pt>
    <dgm:pt modelId="{7581FB9C-0A42-4CBF-B99B-2FECDAFA05E4}" type="sibTrans" cxnId="{C6665784-C6B5-46F3-BE7B-06CB7ABC31D7}">
      <dgm:prSet/>
      <dgm:spPr/>
      <dgm:t>
        <a:bodyPr/>
        <a:lstStyle/>
        <a:p>
          <a:endParaRPr lang="en-US"/>
        </a:p>
      </dgm:t>
    </dgm:pt>
    <dgm:pt modelId="{8F565829-378A-4FD7-B083-010E20664D18}" type="pres">
      <dgm:prSet presAssocID="{263BE6C5-CF71-4AD8-98C5-2E1376730B76}" presName="Name0" presStyleCnt="0">
        <dgm:presLayoutVars>
          <dgm:dir/>
          <dgm:animLvl val="lvl"/>
          <dgm:resizeHandles val="exact"/>
        </dgm:presLayoutVars>
      </dgm:prSet>
      <dgm:spPr/>
    </dgm:pt>
    <dgm:pt modelId="{BCE94CEB-5E29-4F14-B65F-2842CA18A800}" type="pres">
      <dgm:prSet presAssocID="{2027075A-9A8F-4933-9B7E-7F171E007E2A}" presName="linNode" presStyleCnt="0"/>
      <dgm:spPr/>
    </dgm:pt>
    <dgm:pt modelId="{2940F522-6679-4C8C-B57E-39B72EEA5EA7}" type="pres">
      <dgm:prSet presAssocID="{2027075A-9A8F-4933-9B7E-7F171E007E2A}" presName="parentText" presStyleLbl="alignNode1" presStyleIdx="0" presStyleCnt="5">
        <dgm:presLayoutVars>
          <dgm:chMax val="1"/>
          <dgm:bulletEnabled/>
        </dgm:presLayoutVars>
      </dgm:prSet>
      <dgm:spPr/>
    </dgm:pt>
    <dgm:pt modelId="{14A063EA-50A4-467D-A655-4FF5AAF69DAD}" type="pres">
      <dgm:prSet presAssocID="{2027075A-9A8F-4933-9B7E-7F171E007E2A}" presName="descendantText" presStyleLbl="alignAccFollowNode1" presStyleIdx="0" presStyleCnt="5">
        <dgm:presLayoutVars>
          <dgm:bulletEnabled/>
        </dgm:presLayoutVars>
      </dgm:prSet>
      <dgm:spPr/>
    </dgm:pt>
    <dgm:pt modelId="{84579557-B39E-4C5B-8B14-5353F678EE7F}" type="pres">
      <dgm:prSet presAssocID="{67FC4DC8-CA17-4A44-9AA6-8C4B199B54FD}" presName="sp" presStyleCnt="0"/>
      <dgm:spPr/>
    </dgm:pt>
    <dgm:pt modelId="{02AB7599-07C9-44D9-98C8-3354D7598F89}" type="pres">
      <dgm:prSet presAssocID="{807F8809-B267-4393-9883-632CB922284D}" presName="linNode" presStyleCnt="0"/>
      <dgm:spPr/>
    </dgm:pt>
    <dgm:pt modelId="{2C565C60-E9C5-48DE-8604-D302B6F252A0}" type="pres">
      <dgm:prSet presAssocID="{807F8809-B267-4393-9883-632CB922284D}" presName="parentText" presStyleLbl="alignNode1" presStyleIdx="1" presStyleCnt="5">
        <dgm:presLayoutVars>
          <dgm:chMax val="1"/>
          <dgm:bulletEnabled/>
        </dgm:presLayoutVars>
      </dgm:prSet>
      <dgm:spPr/>
    </dgm:pt>
    <dgm:pt modelId="{C4277788-511F-46FE-B6FA-56B9AAF83B46}" type="pres">
      <dgm:prSet presAssocID="{807F8809-B267-4393-9883-632CB922284D}" presName="descendantText" presStyleLbl="alignAccFollowNode1" presStyleIdx="1" presStyleCnt="5">
        <dgm:presLayoutVars>
          <dgm:bulletEnabled/>
        </dgm:presLayoutVars>
      </dgm:prSet>
      <dgm:spPr/>
    </dgm:pt>
    <dgm:pt modelId="{8AEA1480-4967-42C2-8F19-33C090EBEB4B}" type="pres">
      <dgm:prSet presAssocID="{4B98787A-EA1E-4349-90A3-EDA68F2E0D47}" presName="sp" presStyleCnt="0"/>
      <dgm:spPr/>
    </dgm:pt>
    <dgm:pt modelId="{6B7F5945-C4C5-4F14-8859-3C790365AFFF}" type="pres">
      <dgm:prSet presAssocID="{3CBD67DE-6A3B-49C1-BF41-EC5AD7593F49}" presName="linNode" presStyleCnt="0"/>
      <dgm:spPr/>
    </dgm:pt>
    <dgm:pt modelId="{AD225D03-0108-4EAC-9735-BAD500429B0E}" type="pres">
      <dgm:prSet presAssocID="{3CBD67DE-6A3B-49C1-BF41-EC5AD7593F49}" presName="parentText" presStyleLbl="alignNode1" presStyleIdx="2" presStyleCnt="5">
        <dgm:presLayoutVars>
          <dgm:chMax val="1"/>
          <dgm:bulletEnabled/>
        </dgm:presLayoutVars>
      </dgm:prSet>
      <dgm:spPr/>
    </dgm:pt>
    <dgm:pt modelId="{9EDE93F1-6469-45B0-82FE-EE837546525D}" type="pres">
      <dgm:prSet presAssocID="{3CBD67DE-6A3B-49C1-BF41-EC5AD7593F49}" presName="descendantText" presStyleLbl="alignAccFollowNode1" presStyleIdx="2" presStyleCnt="5">
        <dgm:presLayoutVars>
          <dgm:bulletEnabled/>
        </dgm:presLayoutVars>
      </dgm:prSet>
      <dgm:spPr/>
    </dgm:pt>
    <dgm:pt modelId="{49BDE38F-706E-4A7D-8BCC-56D97B388EC7}" type="pres">
      <dgm:prSet presAssocID="{5E8D7B37-FE1E-4719-BD3D-A8D645B90656}" presName="sp" presStyleCnt="0"/>
      <dgm:spPr/>
    </dgm:pt>
    <dgm:pt modelId="{B5B43CAE-37C1-41D2-972E-391E50E3A896}" type="pres">
      <dgm:prSet presAssocID="{848430F2-31AA-46D8-903B-8782B0694EAE}" presName="linNode" presStyleCnt="0"/>
      <dgm:spPr/>
    </dgm:pt>
    <dgm:pt modelId="{D5FE2EA8-E78E-4F5B-A185-9FB79925D04C}" type="pres">
      <dgm:prSet presAssocID="{848430F2-31AA-46D8-903B-8782B0694EAE}" presName="parentText" presStyleLbl="alignNode1" presStyleIdx="3" presStyleCnt="5">
        <dgm:presLayoutVars>
          <dgm:chMax val="1"/>
          <dgm:bulletEnabled/>
        </dgm:presLayoutVars>
      </dgm:prSet>
      <dgm:spPr/>
    </dgm:pt>
    <dgm:pt modelId="{564C3631-3F66-4CB7-8F48-7C0ABEE1A3D2}" type="pres">
      <dgm:prSet presAssocID="{848430F2-31AA-46D8-903B-8782B0694EAE}" presName="descendantText" presStyleLbl="alignAccFollowNode1" presStyleIdx="3" presStyleCnt="5">
        <dgm:presLayoutVars>
          <dgm:bulletEnabled/>
        </dgm:presLayoutVars>
      </dgm:prSet>
      <dgm:spPr/>
    </dgm:pt>
    <dgm:pt modelId="{D73ADA2B-93D2-4ADF-8144-5FE3B9D1DB4D}" type="pres">
      <dgm:prSet presAssocID="{E5B77FBC-E708-4E47-8632-BCFEBD8AEB8A}" presName="sp" presStyleCnt="0"/>
      <dgm:spPr/>
    </dgm:pt>
    <dgm:pt modelId="{CC23F979-EE9E-4D22-B57E-1D168C727321}" type="pres">
      <dgm:prSet presAssocID="{E9A8D7B4-851A-4464-B377-FA7732FDA15A}" presName="linNode" presStyleCnt="0"/>
      <dgm:spPr/>
    </dgm:pt>
    <dgm:pt modelId="{EC064D97-B611-4A23-AB77-B202673A6A55}" type="pres">
      <dgm:prSet presAssocID="{E9A8D7B4-851A-4464-B377-FA7732FDA15A}" presName="parentText" presStyleLbl="alignNode1" presStyleIdx="4" presStyleCnt="5">
        <dgm:presLayoutVars>
          <dgm:chMax val="1"/>
          <dgm:bulletEnabled/>
        </dgm:presLayoutVars>
      </dgm:prSet>
      <dgm:spPr/>
    </dgm:pt>
    <dgm:pt modelId="{9EF35889-2732-40C7-B0A1-F47153A94584}" type="pres">
      <dgm:prSet presAssocID="{E9A8D7B4-851A-4464-B377-FA7732FDA15A}" presName="descendantText" presStyleLbl="alignAccFollowNode1" presStyleIdx="4" presStyleCnt="5">
        <dgm:presLayoutVars>
          <dgm:bulletEnabled/>
        </dgm:presLayoutVars>
      </dgm:prSet>
      <dgm:spPr/>
    </dgm:pt>
  </dgm:ptLst>
  <dgm:cxnLst>
    <dgm:cxn modelId="{A4EA720F-07E7-42DF-AB65-221F4BA35F11}" type="presOf" srcId="{00CEEC52-757E-41B6-9884-88AAB18D503B}" destId="{C4277788-511F-46FE-B6FA-56B9AAF83B46}" srcOrd="0" destOrd="0" presId="urn:microsoft.com/office/officeart/2016/7/layout/VerticalSolidActionList"/>
    <dgm:cxn modelId="{B9763511-D22F-4C87-80EA-0099C4FF9247}" type="presOf" srcId="{E9A8D7B4-851A-4464-B377-FA7732FDA15A}" destId="{EC064D97-B611-4A23-AB77-B202673A6A55}" srcOrd="0" destOrd="0" presId="urn:microsoft.com/office/officeart/2016/7/layout/VerticalSolidActionList"/>
    <dgm:cxn modelId="{966E0414-EB40-4FDA-8221-5480DB9E41D0}" type="presOf" srcId="{2027075A-9A8F-4933-9B7E-7F171E007E2A}" destId="{2940F522-6679-4C8C-B57E-39B72EEA5EA7}" srcOrd="0" destOrd="0" presId="urn:microsoft.com/office/officeart/2016/7/layout/VerticalSolidActionList"/>
    <dgm:cxn modelId="{29831621-DF83-4159-AB97-197D6BF7462F}" type="presOf" srcId="{D99C0F8F-BAF2-4D9D-AC69-6005AEE40B82}" destId="{9EDE93F1-6469-45B0-82FE-EE837546525D}" srcOrd="0" destOrd="0" presId="urn:microsoft.com/office/officeart/2016/7/layout/VerticalSolidActionList"/>
    <dgm:cxn modelId="{2644165D-C182-4953-BB50-8F24741B85AC}" srcId="{2027075A-9A8F-4933-9B7E-7F171E007E2A}" destId="{931B0A50-ABFD-43D5-A647-BD5E0BC02E80}" srcOrd="0" destOrd="0" parTransId="{2DD1C465-1A63-4B4B-B320-3BA79E5F6E2F}" sibTransId="{DD1A2437-AAE0-4A87-AE25-CA471B8BAB73}"/>
    <dgm:cxn modelId="{B5BCA865-C36A-48F9-9565-EF1B0CC83489}" srcId="{263BE6C5-CF71-4AD8-98C5-2E1376730B76}" destId="{2027075A-9A8F-4933-9B7E-7F171E007E2A}" srcOrd="0" destOrd="0" parTransId="{26A5B9B2-064A-4F79-AED5-11D2C31737A6}" sibTransId="{67FC4DC8-CA17-4A44-9AA6-8C4B199B54FD}"/>
    <dgm:cxn modelId="{75621E70-E23C-4EA4-B916-118CC52D8A49}" srcId="{807F8809-B267-4393-9883-632CB922284D}" destId="{00CEEC52-757E-41B6-9884-88AAB18D503B}" srcOrd="0" destOrd="0" parTransId="{2358B3A2-4D9C-4FA2-BAD9-CFA492C97FDD}" sibTransId="{3FB656E1-A67A-4038-B479-1F8C67AABA44}"/>
    <dgm:cxn modelId="{C14E9671-3DC4-4CD5-B4CB-82D3AC0E6662}" srcId="{263BE6C5-CF71-4AD8-98C5-2E1376730B76}" destId="{807F8809-B267-4393-9883-632CB922284D}" srcOrd="1" destOrd="0" parTransId="{6F265468-D7E5-4084-95B5-32079EC409ED}" sibTransId="{4B98787A-EA1E-4349-90A3-EDA68F2E0D47}"/>
    <dgm:cxn modelId="{7DD7F676-957F-4AFC-8E88-E829B9C338B1}" srcId="{263BE6C5-CF71-4AD8-98C5-2E1376730B76}" destId="{E9A8D7B4-851A-4464-B377-FA7732FDA15A}" srcOrd="4" destOrd="0" parTransId="{89CC4503-1C50-4EE2-B339-50A6E53EB812}" sibTransId="{4D4D0282-49F8-410E-893D-9B63124279D0}"/>
    <dgm:cxn modelId="{C6665784-C6B5-46F3-BE7B-06CB7ABC31D7}" srcId="{E9A8D7B4-851A-4464-B377-FA7732FDA15A}" destId="{BDF9A8A4-C811-4BEC-96DF-1B6ABD004142}" srcOrd="0" destOrd="0" parTransId="{43A3E6E1-AD9A-49E8-8378-878A4CF21620}" sibTransId="{7581FB9C-0A42-4CBF-B99B-2FECDAFA05E4}"/>
    <dgm:cxn modelId="{09F88687-044A-4158-B08F-9EC8CC474740}" type="presOf" srcId="{263BE6C5-CF71-4AD8-98C5-2E1376730B76}" destId="{8F565829-378A-4FD7-B083-010E20664D18}" srcOrd="0" destOrd="0" presId="urn:microsoft.com/office/officeart/2016/7/layout/VerticalSolidActionList"/>
    <dgm:cxn modelId="{B357458B-075A-4437-8C8F-DB77D2A0D0B0}" srcId="{263BE6C5-CF71-4AD8-98C5-2E1376730B76}" destId="{848430F2-31AA-46D8-903B-8782B0694EAE}" srcOrd="3" destOrd="0" parTransId="{7645B056-E455-4C21-B9AA-D75351E2805D}" sibTransId="{E5B77FBC-E708-4E47-8632-BCFEBD8AEB8A}"/>
    <dgm:cxn modelId="{3420A5A1-D487-45D3-B1DE-974686D3F346}" srcId="{263BE6C5-CF71-4AD8-98C5-2E1376730B76}" destId="{3CBD67DE-6A3B-49C1-BF41-EC5AD7593F49}" srcOrd="2" destOrd="0" parTransId="{51B4CA81-D616-44B1-9FC3-DF4B9202FF59}" sibTransId="{5E8D7B37-FE1E-4719-BD3D-A8D645B90656}"/>
    <dgm:cxn modelId="{5B38C2A1-0CC1-49A6-93B0-97F1D47E0B5A}" type="presOf" srcId="{3CBD67DE-6A3B-49C1-BF41-EC5AD7593F49}" destId="{AD225D03-0108-4EAC-9735-BAD500429B0E}" srcOrd="0" destOrd="0" presId="urn:microsoft.com/office/officeart/2016/7/layout/VerticalSolidActionList"/>
    <dgm:cxn modelId="{6325B3A2-527E-442A-AD21-9FADFC7B48BF}" srcId="{848430F2-31AA-46D8-903B-8782B0694EAE}" destId="{985E8BFB-0AB9-43BF-A670-092D8165B217}" srcOrd="0" destOrd="0" parTransId="{76977F7D-4293-445C-8FA0-03482F196592}" sibTransId="{E4CDF272-AEE4-46D4-926B-37654038B7C3}"/>
    <dgm:cxn modelId="{910A40B6-9216-46E2-881A-3CB924437F47}" type="presOf" srcId="{985E8BFB-0AB9-43BF-A670-092D8165B217}" destId="{564C3631-3F66-4CB7-8F48-7C0ABEE1A3D2}" srcOrd="0" destOrd="0" presId="urn:microsoft.com/office/officeart/2016/7/layout/VerticalSolidActionList"/>
    <dgm:cxn modelId="{12A521BB-194C-44A6-BFBD-3379EA1A67AA}" type="presOf" srcId="{848430F2-31AA-46D8-903B-8782B0694EAE}" destId="{D5FE2EA8-E78E-4F5B-A185-9FB79925D04C}" srcOrd="0" destOrd="0" presId="urn:microsoft.com/office/officeart/2016/7/layout/VerticalSolidActionList"/>
    <dgm:cxn modelId="{00A168C0-1F8A-443B-B94C-C38E0A3C828A}" type="presOf" srcId="{931B0A50-ABFD-43D5-A647-BD5E0BC02E80}" destId="{14A063EA-50A4-467D-A655-4FF5AAF69DAD}" srcOrd="0" destOrd="0" presId="urn:microsoft.com/office/officeart/2016/7/layout/VerticalSolidActionList"/>
    <dgm:cxn modelId="{3F8D17C6-1576-4FF1-B2AB-62B9CB34E012}" type="presOf" srcId="{BDF9A8A4-C811-4BEC-96DF-1B6ABD004142}" destId="{9EF35889-2732-40C7-B0A1-F47153A94584}" srcOrd="0" destOrd="0" presId="urn:microsoft.com/office/officeart/2016/7/layout/VerticalSolidActionList"/>
    <dgm:cxn modelId="{2FB253C8-E1D9-4E82-A60A-5479031371C5}" type="presOf" srcId="{807F8809-B267-4393-9883-632CB922284D}" destId="{2C565C60-E9C5-48DE-8604-D302B6F252A0}" srcOrd="0" destOrd="0" presId="urn:microsoft.com/office/officeart/2016/7/layout/VerticalSolidActionList"/>
    <dgm:cxn modelId="{50CC0ED7-F15B-4CCA-B2FD-C5EE9F5CAF62}" srcId="{3CBD67DE-6A3B-49C1-BF41-EC5AD7593F49}" destId="{D99C0F8F-BAF2-4D9D-AC69-6005AEE40B82}" srcOrd="0" destOrd="0" parTransId="{2B9F4D62-62B5-48DF-8188-F17FC80A8B0D}" sibTransId="{C3958E21-8741-4046-95DB-7B1C15384C99}"/>
    <dgm:cxn modelId="{E3098305-36D1-49D7-B186-66E9975617E1}" type="presParOf" srcId="{8F565829-378A-4FD7-B083-010E20664D18}" destId="{BCE94CEB-5E29-4F14-B65F-2842CA18A800}" srcOrd="0" destOrd="0" presId="urn:microsoft.com/office/officeart/2016/7/layout/VerticalSolidActionList"/>
    <dgm:cxn modelId="{74A7F491-A378-497B-99FF-4EE24F38EA82}" type="presParOf" srcId="{BCE94CEB-5E29-4F14-B65F-2842CA18A800}" destId="{2940F522-6679-4C8C-B57E-39B72EEA5EA7}" srcOrd="0" destOrd="0" presId="urn:microsoft.com/office/officeart/2016/7/layout/VerticalSolidActionList"/>
    <dgm:cxn modelId="{AC1A52AF-86B3-4389-9840-B0A5F33D4510}" type="presParOf" srcId="{BCE94CEB-5E29-4F14-B65F-2842CA18A800}" destId="{14A063EA-50A4-467D-A655-4FF5AAF69DAD}" srcOrd="1" destOrd="0" presId="urn:microsoft.com/office/officeart/2016/7/layout/VerticalSolidActionList"/>
    <dgm:cxn modelId="{599780D5-F2DD-4164-B98D-3D08738C4F68}" type="presParOf" srcId="{8F565829-378A-4FD7-B083-010E20664D18}" destId="{84579557-B39E-4C5B-8B14-5353F678EE7F}" srcOrd="1" destOrd="0" presId="urn:microsoft.com/office/officeart/2016/7/layout/VerticalSolidActionList"/>
    <dgm:cxn modelId="{EDBF3382-D964-477C-97C4-A2CB9938B706}" type="presParOf" srcId="{8F565829-378A-4FD7-B083-010E20664D18}" destId="{02AB7599-07C9-44D9-98C8-3354D7598F89}" srcOrd="2" destOrd="0" presId="urn:microsoft.com/office/officeart/2016/7/layout/VerticalSolidActionList"/>
    <dgm:cxn modelId="{84F82CB0-B33D-48F8-A495-806A5F6C9BB7}" type="presParOf" srcId="{02AB7599-07C9-44D9-98C8-3354D7598F89}" destId="{2C565C60-E9C5-48DE-8604-D302B6F252A0}" srcOrd="0" destOrd="0" presId="urn:microsoft.com/office/officeart/2016/7/layout/VerticalSolidActionList"/>
    <dgm:cxn modelId="{B8CB6EB8-2241-418A-B77C-D4FE7AA2765B}" type="presParOf" srcId="{02AB7599-07C9-44D9-98C8-3354D7598F89}" destId="{C4277788-511F-46FE-B6FA-56B9AAF83B46}" srcOrd="1" destOrd="0" presId="urn:microsoft.com/office/officeart/2016/7/layout/VerticalSolidActionList"/>
    <dgm:cxn modelId="{A86DECD0-6BCC-4925-8F0B-5596C6C7077E}" type="presParOf" srcId="{8F565829-378A-4FD7-B083-010E20664D18}" destId="{8AEA1480-4967-42C2-8F19-33C090EBEB4B}" srcOrd="3" destOrd="0" presId="urn:microsoft.com/office/officeart/2016/7/layout/VerticalSolidActionList"/>
    <dgm:cxn modelId="{49670209-40C0-4475-B471-F11BDCE77E8F}" type="presParOf" srcId="{8F565829-378A-4FD7-B083-010E20664D18}" destId="{6B7F5945-C4C5-4F14-8859-3C790365AFFF}" srcOrd="4" destOrd="0" presId="urn:microsoft.com/office/officeart/2016/7/layout/VerticalSolidActionList"/>
    <dgm:cxn modelId="{F3671F72-A355-49A5-B3AC-12F31BBC6C75}" type="presParOf" srcId="{6B7F5945-C4C5-4F14-8859-3C790365AFFF}" destId="{AD225D03-0108-4EAC-9735-BAD500429B0E}" srcOrd="0" destOrd="0" presId="urn:microsoft.com/office/officeart/2016/7/layout/VerticalSolidActionList"/>
    <dgm:cxn modelId="{516A67A8-3607-4327-A629-9E6AACFCAB6A}" type="presParOf" srcId="{6B7F5945-C4C5-4F14-8859-3C790365AFFF}" destId="{9EDE93F1-6469-45B0-82FE-EE837546525D}" srcOrd="1" destOrd="0" presId="urn:microsoft.com/office/officeart/2016/7/layout/VerticalSolidActionList"/>
    <dgm:cxn modelId="{A3F205DC-890E-425F-8E12-EF43A59443AA}" type="presParOf" srcId="{8F565829-378A-4FD7-B083-010E20664D18}" destId="{49BDE38F-706E-4A7D-8BCC-56D97B388EC7}" srcOrd="5" destOrd="0" presId="urn:microsoft.com/office/officeart/2016/7/layout/VerticalSolidActionList"/>
    <dgm:cxn modelId="{0F4C4950-42C4-41E0-9666-987ADC1F5B0C}" type="presParOf" srcId="{8F565829-378A-4FD7-B083-010E20664D18}" destId="{B5B43CAE-37C1-41D2-972E-391E50E3A896}" srcOrd="6" destOrd="0" presId="urn:microsoft.com/office/officeart/2016/7/layout/VerticalSolidActionList"/>
    <dgm:cxn modelId="{5781D122-983D-4214-ADA3-C019D4A893DA}" type="presParOf" srcId="{B5B43CAE-37C1-41D2-972E-391E50E3A896}" destId="{D5FE2EA8-E78E-4F5B-A185-9FB79925D04C}" srcOrd="0" destOrd="0" presId="urn:microsoft.com/office/officeart/2016/7/layout/VerticalSolidActionList"/>
    <dgm:cxn modelId="{C9365258-6426-4243-AF34-5DD50452ECF5}" type="presParOf" srcId="{B5B43CAE-37C1-41D2-972E-391E50E3A896}" destId="{564C3631-3F66-4CB7-8F48-7C0ABEE1A3D2}" srcOrd="1" destOrd="0" presId="urn:microsoft.com/office/officeart/2016/7/layout/VerticalSolidActionList"/>
    <dgm:cxn modelId="{E891FF8D-80AC-4889-B8E3-6B44B073E4D2}" type="presParOf" srcId="{8F565829-378A-4FD7-B083-010E20664D18}" destId="{D73ADA2B-93D2-4ADF-8144-5FE3B9D1DB4D}" srcOrd="7" destOrd="0" presId="urn:microsoft.com/office/officeart/2016/7/layout/VerticalSolidActionList"/>
    <dgm:cxn modelId="{A080D8DC-A887-4071-A4CF-8B517241C931}" type="presParOf" srcId="{8F565829-378A-4FD7-B083-010E20664D18}" destId="{CC23F979-EE9E-4D22-B57E-1D168C727321}" srcOrd="8" destOrd="0" presId="urn:microsoft.com/office/officeart/2016/7/layout/VerticalSolidActionList"/>
    <dgm:cxn modelId="{B1DCE756-7B22-4FA5-866F-C8D5D64BC13C}" type="presParOf" srcId="{CC23F979-EE9E-4D22-B57E-1D168C727321}" destId="{EC064D97-B611-4A23-AB77-B202673A6A55}" srcOrd="0" destOrd="0" presId="urn:microsoft.com/office/officeart/2016/7/layout/VerticalSolidActionList"/>
    <dgm:cxn modelId="{51900F96-B06C-40CB-A50B-E83A39AC956A}" type="presParOf" srcId="{CC23F979-EE9E-4D22-B57E-1D168C727321}" destId="{9EF35889-2732-40C7-B0A1-F47153A9458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7103A4-4214-4EA3-B347-9A7CAECB12B7}"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2D931AF-15F3-449B-B5D3-EDAAC34516B9}">
      <dgm:prSet custT="1"/>
      <dgm:spPr/>
      <dgm:t>
        <a:bodyPr/>
        <a:lstStyle/>
        <a:p>
          <a:r>
            <a:rPr lang="en-US" sz="1400" b="1" dirty="0"/>
            <a:t>There are approximately 11.2 million children with special health care needs</a:t>
          </a:r>
          <a:endParaRPr lang="en-US" sz="1400" b="1" i="0" u="none" strike="noStrike" cap="none" baseline="0" noProof="0" dirty="0">
            <a:solidFill>
              <a:srgbClr val="010000"/>
            </a:solidFill>
            <a:latin typeface="Calibri Light"/>
            <a:cs typeface="Calibri Light"/>
          </a:endParaRPr>
        </a:p>
      </dgm:t>
    </dgm:pt>
    <dgm:pt modelId="{67F0778D-9D3D-4869-BE1B-D5F8A204EB57}" type="parTrans" cxnId="{AFAA38FF-2606-4319-A47C-EBD9B94BE1CA}">
      <dgm:prSet/>
      <dgm:spPr/>
      <dgm:t>
        <a:bodyPr/>
        <a:lstStyle/>
        <a:p>
          <a:endParaRPr lang="en-US"/>
        </a:p>
      </dgm:t>
    </dgm:pt>
    <dgm:pt modelId="{722610A6-32C9-42EE-A39E-FEF4A30DB0F4}" type="sibTrans" cxnId="{AFAA38FF-2606-4319-A47C-EBD9B94BE1CA}">
      <dgm:prSet/>
      <dgm:spPr/>
      <dgm:t>
        <a:bodyPr/>
        <a:lstStyle/>
        <a:p>
          <a:endParaRPr lang="en-US"/>
        </a:p>
      </dgm:t>
    </dgm:pt>
    <dgm:pt modelId="{F8DC3D10-9872-4056-811D-186848E04A18}">
      <dgm:prSet custT="1"/>
      <dgm:spPr/>
      <dgm:t>
        <a:bodyPr/>
        <a:lstStyle/>
        <a:p>
          <a:r>
            <a:rPr lang="en-US" sz="1200" b="1" dirty="0"/>
            <a:t>Special health care needs are defined as "those who have, or are at increased risk for a chronic physical, developmental, behavioral, or emotional condition and who also require health and related services of a type or amount beyond that required by children generally". </a:t>
          </a:r>
        </a:p>
      </dgm:t>
    </dgm:pt>
    <dgm:pt modelId="{A58C003B-A175-46D0-8969-8CFD27663E42}" type="parTrans" cxnId="{96C6C962-2BCA-4291-84EE-DB9C15513991}">
      <dgm:prSet/>
      <dgm:spPr/>
      <dgm:t>
        <a:bodyPr/>
        <a:lstStyle/>
        <a:p>
          <a:endParaRPr lang="en-US"/>
        </a:p>
      </dgm:t>
    </dgm:pt>
    <dgm:pt modelId="{F09AB90D-6B65-41FD-B3DA-4B377EFC9FFA}" type="sibTrans" cxnId="{96C6C962-2BCA-4291-84EE-DB9C15513991}">
      <dgm:prSet/>
      <dgm:spPr/>
      <dgm:t>
        <a:bodyPr/>
        <a:lstStyle/>
        <a:p>
          <a:endParaRPr lang="en-US"/>
        </a:p>
      </dgm:t>
    </dgm:pt>
    <dgm:pt modelId="{B7E3FD2F-2EA1-4933-9F88-C61BE8D3673F}">
      <dgm:prSet custT="1"/>
      <dgm:spPr/>
      <dgm:t>
        <a:bodyPr/>
        <a:lstStyle/>
        <a:p>
          <a:r>
            <a:rPr lang="en-US" sz="1200" b="1" dirty="0"/>
            <a:t>It is valuable to know if there is an infant/child within your community who has special health care needs or any other needs so that EMS can be better prepared to care for these patients</a:t>
          </a:r>
        </a:p>
      </dgm:t>
    </dgm:pt>
    <dgm:pt modelId="{FE85663D-188C-4866-B4C8-C5E94E9B0A9C}" type="parTrans" cxnId="{CF5D577C-73A2-46A2-A63B-43FCBF9EF692}">
      <dgm:prSet/>
      <dgm:spPr/>
      <dgm:t>
        <a:bodyPr/>
        <a:lstStyle/>
        <a:p>
          <a:endParaRPr lang="en-US"/>
        </a:p>
      </dgm:t>
    </dgm:pt>
    <dgm:pt modelId="{807CE6E8-C655-4D4D-9384-B5C20E98DEC3}" type="sibTrans" cxnId="{CF5D577C-73A2-46A2-A63B-43FCBF9EF692}">
      <dgm:prSet/>
      <dgm:spPr/>
      <dgm:t>
        <a:bodyPr/>
        <a:lstStyle/>
        <a:p>
          <a:endParaRPr lang="en-US"/>
        </a:p>
      </dgm:t>
    </dgm:pt>
    <dgm:pt modelId="{F9D64DCA-525A-4233-8E55-377A44B2800C}">
      <dgm:prSet custT="1"/>
      <dgm:spPr/>
      <dgm:t>
        <a:bodyPr/>
        <a:lstStyle/>
        <a:p>
          <a:r>
            <a:rPr lang="en-US" sz="1200" b="1" dirty="0"/>
            <a:t>Speak with your medical director to see what types of equipment can be utilized during transport for these patients</a:t>
          </a:r>
        </a:p>
      </dgm:t>
    </dgm:pt>
    <dgm:pt modelId="{F5773D6E-F359-4D8F-BB2E-C706A5B433EE}" type="parTrans" cxnId="{B8D5E680-8DE1-4EC7-ACBA-9471395713E3}">
      <dgm:prSet/>
      <dgm:spPr/>
      <dgm:t>
        <a:bodyPr/>
        <a:lstStyle/>
        <a:p>
          <a:endParaRPr lang="en-US"/>
        </a:p>
      </dgm:t>
    </dgm:pt>
    <dgm:pt modelId="{0CF43A23-92DA-41B7-A5DA-84F2507FC726}" type="sibTrans" cxnId="{B8D5E680-8DE1-4EC7-ACBA-9471395713E3}">
      <dgm:prSet/>
      <dgm:spPr/>
      <dgm:t>
        <a:bodyPr/>
        <a:lstStyle/>
        <a:p>
          <a:endParaRPr lang="en-US"/>
        </a:p>
      </dgm:t>
    </dgm:pt>
    <dgm:pt modelId="{2500F79B-F1D3-4CCA-B35E-692D3AF1415C}">
      <dgm:prSet custT="1"/>
      <dgm:spPr/>
      <dgm:t>
        <a:bodyPr/>
        <a:lstStyle/>
        <a:p>
          <a:r>
            <a:rPr lang="en-US" sz="1200" b="1" dirty="0"/>
            <a:t>Utilize the parents as a resource – generally parents are very well versed in not only the care, but the use of the equipment for these patients and can be the best resource</a:t>
          </a:r>
        </a:p>
      </dgm:t>
    </dgm:pt>
    <dgm:pt modelId="{E278E7F6-5530-476B-BE67-9ACB8FAEABB9}" type="parTrans" cxnId="{137E9340-F64F-4556-A3BD-E4E50F614149}">
      <dgm:prSet/>
      <dgm:spPr/>
      <dgm:t>
        <a:bodyPr/>
        <a:lstStyle/>
        <a:p>
          <a:endParaRPr lang="en-US"/>
        </a:p>
      </dgm:t>
    </dgm:pt>
    <dgm:pt modelId="{FE1B9F09-B119-4252-AD26-F88DADC9B421}" type="sibTrans" cxnId="{137E9340-F64F-4556-A3BD-E4E50F614149}">
      <dgm:prSet/>
      <dgm:spPr/>
      <dgm:t>
        <a:bodyPr/>
        <a:lstStyle/>
        <a:p>
          <a:endParaRPr lang="en-US"/>
        </a:p>
      </dgm:t>
    </dgm:pt>
    <dgm:pt modelId="{1FFE1B59-0C76-4F0D-B972-71DACEEAEC1B}" type="pres">
      <dgm:prSet presAssocID="{E77103A4-4214-4EA3-B347-9A7CAECB12B7}" presName="root" presStyleCnt="0">
        <dgm:presLayoutVars>
          <dgm:dir/>
          <dgm:resizeHandles val="exact"/>
        </dgm:presLayoutVars>
      </dgm:prSet>
      <dgm:spPr/>
    </dgm:pt>
    <dgm:pt modelId="{6960B9A4-C2E3-47C8-9DCA-33167FE90C02}" type="pres">
      <dgm:prSet presAssocID="{E77103A4-4214-4EA3-B347-9A7CAECB12B7}" presName="container" presStyleCnt="0">
        <dgm:presLayoutVars>
          <dgm:dir/>
          <dgm:resizeHandles val="exact"/>
        </dgm:presLayoutVars>
      </dgm:prSet>
      <dgm:spPr/>
    </dgm:pt>
    <dgm:pt modelId="{3B34BA19-8A90-4BFB-AEFC-EDEF366C586C}" type="pres">
      <dgm:prSet presAssocID="{42D931AF-15F3-449B-B5D3-EDAAC34516B9}" presName="compNode" presStyleCnt="0"/>
      <dgm:spPr/>
    </dgm:pt>
    <dgm:pt modelId="{C91A10EB-15F6-48A7-8FAB-B74BCA77DC21}" type="pres">
      <dgm:prSet presAssocID="{42D931AF-15F3-449B-B5D3-EDAAC34516B9}" presName="iconBgRect" presStyleLbl="bgShp" presStyleIdx="0" presStyleCnt="5"/>
      <dgm:spPr/>
    </dgm:pt>
    <dgm:pt modelId="{C8B2D26B-6F1C-419F-ABDD-8420492EB959}" type="pres">
      <dgm:prSet presAssocID="{42D931AF-15F3-449B-B5D3-EDAAC34516B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ldren"/>
        </a:ext>
      </dgm:extLst>
    </dgm:pt>
    <dgm:pt modelId="{D114D531-9686-40A4-84F6-901B995905C2}" type="pres">
      <dgm:prSet presAssocID="{42D931AF-15F3-449B-B5D3-EDAAC34516B9}" presName="spaceRect" presStyleCnt="0"/>
      <dgm:spPr/>
    </dgm:pt>
    <dgm:pt modelId="{69EED072-4707-4231-8D7F-69AB08C690E5}" type="pres">
      <dgm:prSet presAssocID="{42D931AF-15F3-449B-B5D3-EDAAC34516B9}" presName="textRect" presStyleLbl="revTx" presStyleIdx="0" presStyleCnt="5">
        <dgm:presLayoutVars>
          <dgm:chMax val="1"/>
          <dgm:chPref val="1"/>
        </dgm:presLayoutVars>
      </dgm:prSet>
      <dgm:spPr/>
    </dgm:pt>
    <dgm:pt modelId="{A6EAA28D-0893-4D8C-A444-E1535AB2AA07}" type="pres">
      <dgm:prSet presAssocID="{722610A6-32C9-42EE-A39E-FEF4A30DB0F4}" presName="sibTrans" presStyleLbl="sibTrans2D1" presStyleIdx="0" presStyleCnt="0"/>
      <dgm:spPr/>
    </dgm:pt>
    <dgm:pt modelId="{50353B3D-0376-4A3D-94B1-47886E32801A}" type="pres">
      <dgm:prSet presAssocID="{F8DC3D10-9872-4056-811D-186848E04A18}" presName="compNode" presStyleCnt="0"/>
      <dgm:spPr/>
    </dgm:pt>
    <dgm:pt modelId="{91B900B7-3507-41DF-952F-D304EE842894}" type="pres">
      <dgm:prSet presAssocID="{F8DC3D10-9872-4056-811D-186848E04A18}" presName="iconBgRect" presStyleLbl="bgShp" presStyleIdx="1" presStyleCnt="5"/>
      <dgm:spPr/>
    </dgm:pt>
    <dgm:pt modelId="{F449513D-E4C3-4233-99BC-441EAACD742D}" type="pres">
      <dgm:prSet presAssocID="{F8DC3D10-9872-4056-811D-186848E04A1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30D4EA04-5CC3-4D02-A220-65F859789AB1}" type="pres">
      <dgm:prSet presAssocID="{F8DC3D10-9872-4056-811D-186848E04A18}" presName="spaceRect" presStyleCnt="0"/>
      <dgm:spPr/>
    </dgm:pt>
    <dgm:pt modelId="{A7D9092D-68C2-4AA2-A1D0-8F8E808F338B}" type="pres">
      <dgm:prSet presAssocID="{F8DC3D10-9872-4056-811D-186848E04A18}" presName="textRect" presStyleLbl="revTx" presStyleIdx="1" presStyleCnt="5">
        <dgm:presLayoutVars>
          <dgm:chMax val="1"/>
          <dgm:chPref val="1"/>
        </dgm:presLayoutVars>
      </dgm:prSet>
      <dgm:spPr/>
    </dgm:pt>
    <dgm:pt modelId="{F412CC68-10E6-4192-8705-B919A162CEC1}" type="pres">
      <dgm:prSet presAssocID="{F09AB90D-6B65-41FD-B3DA-4B377EFC9FFA}" presName="sibTrans" presStyleLbl="sibTrans2D1" presStyleIdx="0" presStyleCnt="0"/>
      <dgm:spPr/>
    </dgm:pt>
    <dgm:pt modelId="{4DD36145-7299-4003-916B-B3B882C443E3}" type="pres">
      <dgm:prSet presAssocID="{B7E3FD2F-2EA1-4933-9F88-C61BE8D3673F}" presName="compNode" presStyleCnt="0"/>
      <dgm:spPr/>
    </dgm:pt>
    <dgm:pt modelId="{8AB23E77-2CD1-4291-B1A1-AA266DF38E97}" type="pres">
      <dgm:prSet presAssocID="{B7E3FD2F-2EA1-4933-9F88-C61BE8D3673F}" presName="iconBgRect" presStyleLbl="bgShp" presStyleIdx="2" presStyleCnt="5"/>
      <dgm:spPr/>
    </dgm:pt>
    <dgm:pt modelId="{537B2335-0FDB-45B4-B271-007F30B5C70B}" type="pres">
      <dgm:prSet presAssocID="{B7E3FD2F-2EA1-4933-9F88-C61BE8D367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st Aid Kit"/>
        </a:ext>
      </dgm:extLst>
    </dgm:pt>
    <dgm:pt modelId="{463D5818-A419-4587-AAE0-977D31F67DCE}" type="pres">
      <dgm:prSet presAssocID="{B7E3FD2F-2EA1-4933-9F88-C61BE8D3673F}" presName="spaceRect" presStyleCnt="0"/>
      <dgm:spPr/>
    </dgm:pt>
    <dgm:pt modelId="{C227CCDB-B955-4E6B-B5E4-DE75BDBF8334}" type="pres">
      <dgm:prSet presAssocID="{B7E3FD2F-2EA1-4933-9F88-C61BE8D3673F}" presName="textRect" presStyleLbl="revTx" presStyleIdx="2" presStyleCnt="5">
        <dgm:presLayoutVars>
          <dgm:chMax val="1"/>
          <dgm:chPref val="1"/>
        </dgm:presLayoutVars>
      </dgm:prSet>
      <dgm:spPr/>
    </dgm:pt>
    <dgm:pt modelId="{DACBC341-46C6-4D95-8FD3-9D2C02CF6780}" type="pres">
      <dgm:prSet presAssocID="{807CE6E8-C655-4D4D-9384-B5C20E98DEC3}" presName="sibTrans" presStyleLbl="sibTrans2D1" presStyleIdx="0" presStyleCnt="0"/>
      <dgm:spPr/>
    </dgm:pt>
    <dgm:pt modelId="{33EA020F-E1C7-48C0-BDC8-C98CD9821C51}" type="pres">
      <dgm:prSet presAssocID="{F9D64DCA-525A-4233-8E55-377A44B2800C}" presName="compNode" presStyleCnt="0"/>
      <dgm:spPr/>
    </dgm:pt>
    <dgm:pt modelId="{33763E51-EB32-4445-9880-9F86766AF2F0}" type="pres">
      <dgm:prSet presAssocID="{F9D64DCA-525A-4233-8E55-377A44B2800C}" presName="iconBgRect" presStyleLbl="bgShp" presStyleIdx="3" presStyleCnt="5"/>
      <dgm:spPr/>
    </dgm:pt>
    <dgm:pt modelId="{D4390DF0-1C49-407A-9590-CF9A2D8CA16B}" type="pres">
      <dgm:prSet presAssocID="{F9D64DCA-525A-4233-8E55-377A44B2800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604D27FE-B199-44FE-A07D-927D3A522C53}" type="pres">
      <dgm:prSet presAssocID="{F9D64DCA-525A-4233-8E55-377A44B2800C}" presName="spaceRect" presStyleCnt="0"/>
      <dgm:spPr/>
    </dgm:pt>
    <dgm:pt modelId="{70E4E01F-E384-4FB1-94DD-363280FC2BBE}" type="pres">
      <dgm:prSet presAssocID="{F9D64DCA-525A-4233-8E55-377A44B2800C}" presName="textRect" presStyleLbl="revTx" presStyleIdx="3" presStyleCnt="5">
        <dgm:presLayoutVars>
          <dgm:chMax val="1"/>
          <dgm:chPref val="1"/>
        </dgm:presLayoutVars>
      </dgm:prSet>
      <dgm:spPr/>
    </dgm:pt>
    <dgm:pt modelId="{A94AD308-70E1-4F98-AE63-B047BAD7E605}" type="pres">
      <dgm:prSet presAssocID="{0CF43A23-92DA-41B7-A5DA-84F2507FC726}" presName="sibTrans" presStyleLbl="sibTrans2D1" presStyleIdx="0" presStyleCnt="0"/>
      <dgm:spPr/>
    </dgm:pt>
    <dgm:pt modelId="{B9A3E991-806A-4A3A-9E91-20C851DD935E}" type="pres">
      <dgm:prSet presAssocID="{2500F79B-F1D3-4CCA-B35E-692D3AF1415C}" presName="compNode" presStyleCnt="0"/>
      <dgm:spPr/>
    </dgm:pt>
    <dgm:pt modelId="{932A5555-D21E-448F-928E-B440752DF4E0}" type="pres">
      <dgm:prSet presAssocID="{2500F79B-F1D3-4CCA-B35E-692D3AF1415C}" presName="iconBgRect" presStyleLbl="bgShp" presStyleIdx="4" presStyleCnt="5"/>
      <dgm:spPr/>
    </dgm:pt>
    <dgm:pt modelId="{152DA3A2-B7F7-4E98-9E2A-B768739D166F}" type="pres">
      <dgm:prSet presAssocID="{2500F79B-F1D3-4CCA-B35E-692D3AF1415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EF993CCC-47A7-4867-ACAA-C42290A36D1D}" type="pres">
      <dgm:prSet presAssocID="{2500F79B-F1D3-4CCA-B35E-692D3AF1415C}" presName="spaceRect" presStyleCnt="0"/>
      <dgm:spPr/>
    </dgm:pt>
    <dgm:pt modelId="{63DEBA98-AA24-4B74-9AE7-6E1358717B29}" type="pres">
      <dgm:prSet presAssocID="{2500F79B-F1D3-4CCA-B35E-692D3AF1415C}" presName="textRect" presStyleLbl="revTx" presStyleIdx="4" presStyleCnt="5">
        <dgm:presLayoutVars>
          <dgm:chMax val="1"/>
          <dgm:chPref val="1"/>
        </dgm:presLayoutVars>
      </dgm:prSet>
      <dgm:spPr/>
    </dgm:pt>
  </dgm:ptLst>
  <dgm:cxnLst>
    <dgm:cxn modelId="{D87F201E-9057-4A80-A81E-FF54CCBA4E58}" type="presOf" srcId="{2500F79B-F1D3-4CCA-B35E-692D3AF1415C}" destId="{63DEBA98-AA24-4B74-9AE7-6E1358717B29}" srcOrd="0" destOrd="0" presId="urn:microsoft.com/office/officeart/2018/2/layout/IconCircleList"/>
    <dgm:cxn modelId="{4A621222-A7AB-42AC-9E5D-83D549A5AF32}" type="presOf" srcId="{722610A6-32C9-42EE-A39E-FEF4A30DB0F4}" destId="{A6EAA28D-0893-4D8C-A444-E1535AB2AA07}" srcOrd="0" destOrd="0" presId="urn:microsoft.com/office/officeart/2018/2/layout/IconCircleList"/>
    <dgm:cxn modelId="{137E9340-F64F-4556-A3BD-E4E50F614149}" srcId="{E77103A4-4214-4EA3-B347-9A7CAECB12B7}" destId="{2500F79B-F1D3-4CCA-B35E-692D3AF1415C}" srcOrd="4" destOrd="0" parTransId="{E278E7F6-5530-476B-BE67-9ACB8FAEABB9}" sibTransId="{FE1B9F09-B119-4252-AD26-F88DADC9B421}"/>
    <dgm:cxn modelId="{73638042-907F-4B47-870F-D885EF582C85}" type="presOf" srcId="{F9D64DCA-525A-4233-8E55-377A44B2800C}" destId="{70E4E01F-E384-4FB1-94DD-363280FC2BBE}" srcOrd="0" destOrd="0" presId="urn:microsoft.com/office/officeart/2018/2/layout/IconCircleList"/>
    <dgm:cxn modelId="{96C6C962-2BCA-4291-84EE-DB9C15513991}" srcId="{E77103A4-4214-4EA3-B347-9A7CAECB12B7}" destId="{F8DC3D10-9872-4056-811D-186848E04A18}" srcOrd="1" destOrd="0" parTransId="{A58C003B-A175-46D0-8969-8CFD27663E42}" sibTransId="{F09AB90D-6B65-41FD-B3DA-4B377EFC9FFA}"/>
    <dgm:cxn modelId="{A762EC46-DC3B-47DB-9BA3-D345B0EE2FA7}" type="presOf" srcId="{F09AB90D-6B65-41FD-B3DA-4B377EFC9FFA}" destId="{F412CC68-10E6-4192-8705-B919A162CEC1}" srcOrd="0" destOrd="0" presId="urn:microsoft.com/office/officeart/2018/2/layout/IconCircleList"/>
    <dgm:cxn modelId="{3BB85A56-304D-406E-81A3-8A536D0740C9}" type="presOf" srcId="{807CE6E8-C655-4D4D-9384-B5C20E98DEC3}" destId="{DACBC341-46C6-4D95-8FD3-9D2C02CF6780}" srcOrd="0" destOrd="0" presId="urn:microsoft.com/office/officeart/2018/2/layout/IconCircleList"/>
    <dgm:cxn modelId="{CF5D577C-73A2-46A2-A63B-43FCBF9EF692}" srcId="{E77103A4-4214-4EA3-B347-9A7CAECB12B7}" destId="{B7E3FD2F-2EA1-4933-9F88-C61BE8D3673F}" srcOrd="2" destOrd="0" parTransId="{FE85663D-188C-4866-B4C8-C5E94E9B0A9C}" sibTransId="{807CE6E8-C655-4D4D-9384-B5C20E98DEC3}"/>
    <dgm:cxn modelId="{B8D5E680-8DE1-4EC7-ACBA-9471395713E3}" srcId="{E77103A4-4214-4EA3-B347-9A7CAECB12B7}" destId="{F9D64DCA-525A-4233-8E55-377A44B2800C}" srcOrd="3" destOrd="0" parTransId="{F5773D6E-F359-4D8F-BB2E-C706A5B433EE}" sibTransId="{0CF43A23-92DA-41B7-A5DA-84F2507FC726}"/>
    <dgm:cxn modelId="{A77FF686-8DAA-40F9-8C85-05C0DAD1A74F}" type="presOf" srcId="{0CF43A23-92DA-41B7-A5DA-84F2507FC726}" destId="{A94AD308-70E1-4F98-AE63-B047BAD7E605}" srcOrd="0" destOrd="0" presId="urn:microsoft.com/office/officeart/2018/2/layout/IconCircleList"/>
    <dgm:cxn modelId="{D0C5179E-91C2-4700-B124-A13C6CD0940C}" type="presOf" srcId="{B7E3FD2F-2EA1-4933-9F88-C61BE8D3673F}" destId="{C227CCDB-B955-4E6B-B5E4-DE75BDBF8334}" srcOrd="0" destOrd="0" presId="urn:microsoft.com/office/officeart/2018/2/layout/IconCircleList"/>
    <dgm:cxn modelId="{70F112B2-E416-4A0C-90CC-8B3D15670B75}" type="presOf" srcId="{42D931AF-15F3-449B-B5D3-EDAAC34516B9}" destId="{69EED072-4707-4231-8D7F-69AB08C690E5}" srcOrd="0" destOrd="0" presId="urn:microsoft.com/office/officeart/2018/2/layout/IconCircleList"/>
    <dgm:cxn modelId="{88B897B5-AC59-4CFA-821E-6AEE2EF3FCA8}" type="presOf" srcId="{F8DC3D10-9872-4056-811D-186848E04A18}" destId="{A7D9092D-68C2-4AA2-A1D0-8F8E808F338B}" srcOrd="0" destOrd="0" presId="urn:microsoft.com/office/officeart/2018/2/layout/IconCircleList"/>
    <dgm:cxn modelId="{0D77A4F0-2D9B-4DB0-9C62-5A277636E247}" type="presOf" srcId="{E77103A4-4214-4EA3-B347-9A7CAECB12B7}" destId="{1FFE1B59-0C76-4F0D-B972-71DACEEAEC1B}" srcOrd="0" destOrd="0" presId="urn:microsoft.com/office/officeart/2018/2/layout/IconCircleList"/>
    <dgm:cxn modelId="{AFAA38FF-2606-4319-A47C-EBD9B94BE1CA}" srcId="{E77103A4-4214-4EA3-B347-9A7CAECB12B7}" destId="{42D931AF-15F3-449B-B5D3-EDAAC34516B9}" srcOrd="0" destOrd="0" parTransId="{67F0778D-9D3D-4869-BE1B-D5F8A204EB57}" sibTransId="{722610A6-32C9-42EE-A39E-FEF4A30DB0F4}"/>
    <dgm:cxn modelId="{2AA0E1B6-D264-4CD4-9EAB-169ACBCA9608}" type="presParOf" srcId="{1FFE1B59-0C76-4F0D-B972-71DACEEAEC1B}" destId="{6960B9A4-C2E3-47C8-9DCA-33167FE90C02}" srcOrd="0" destOrd="0" presId="urn:microsoft.com/office/officeart/2018/2/layout/IconCircleList"/>
    <dgm:cxn modelId="{C97D3CDC-AE57-4229-927B-174D2B684A2A}" type="presParOf" srcId="{6960B9A4-C2E3-47C8-9DCA-33167FE90C02}" destId="{3B34BA19-8A90-4BFB-AEFC-EDEF366C586C}" srcOrd="0" destOrd="0" presId="urn:microsoft.com/office/officeart/2018/2/layout/IconCircleList"/>
    <dgm:cxn modelId="{2935C0F3-2459-49A6-B065-DB0596669809}" type="presParOf" srcId="{3B34BA19-8A90-4BFB-AEFC-EDEF366C586C}" destId="{C91A10EB-15F6-48A7-8FAB-B74BCA77DC21}" srcOrd="0" destOrd="0" presId="urn:microsoft.com/office/officeart/2018/2/layout/IconCircleList"/>
    <dgm:cxn modelId="{AE49D31B-2001-4A8B-BC09-5F2522E3B803}" type="presParOf" srcId="{3B34BA19-8A90-4BFB-AEFC-EDEF366C586C}" destId="{C8B2D26B-6F1C-419F-ABDD-8420492EB959}" srcOrd="1" destOrd="0" presId="urn:microsoft.com/office/officeart/2018/2/layout/IconCircleList"/>
    <dgm:cxn modelId="{B665C81B-3936-4DFF-BAF4-102E0F00671C}" type="presParOf" srcId="{3B34BA19-8A90-4BFB-AEFC-EDEF366C586C}" destId="{D114D531-9686-40A4-84F6-901B995905C2}" srcOrd="2" destOrd="0" presId="urn:microsoft.com/office/officeart/2018/2/layout/IconCircleList"/>
    <dgm:cxn modelId="{1CC25CA4-C0F0-4E6C-832C-D9E90FEC916C}" type="presParOf" srcId="{3B34BA19-8A90-4BFB-AEFC-EDEF366C586C}" destId="{69EED072-4707-4231-8D7F-69AB08C690E5}" srcOrd="3" destOrd="0" presId="urn:microsoft.com/office/officeart/2018/2/layout/IconCircleList"/>
    <dgm:cxn modelId="{8F0982AE-E41D-4695-A74C-9D10EABF2087}" type="presParOf" srcId="{6960B9A4-C2E3-47C8-9DCA-33167FE90C02}" destId="{A6EAA28D-0893-4D8C-A444-E1535AB2AA07}" srcOrd="1" destOrd="0" presId="urn:microsoft.com/office/officeart/2018/2/layout/IconCircleList"/>
    <dgm:cxn modelId="{F56E4695-67A8-41BC-A43A-E8C6A319C1F7}" type="presParOf" srcId="{6960B9A4-C2E3-47C8-9DCA-33167FE90C02}" destId="{50353B3D-0376-4A3D-94B1-47886E32801A}" srcOrd="2" destOrd="0" presId="urn:microsoft.com/office/officeart/2018/2/layout/IconCircleList"/>
    <dgm:cxn modelId="{A555C34E-7B87-4453-A485-DCC02C28E830}" type="presParOf" srcId="{50353B3D-0376-4A3D-94B1-47886E32801A}" destId="{91B900B7-3507-41DF-952F-D304EE842894}" srcOrd="0" destOrd="0" presId="urn:microsoft.com/office/officeart/2018/2/layout/IconCircleList"/>
    <dgm:cxn modelId="{DFFFBB20-C246-44D0-989B-2427C4236695}" type="presParOf" srcId="{50353B3D-0376-4A3D-94B1-47886E32801A}" destId="{F449513D-E4C3-4233-99BC-441EAACD742D}" srcOrd="1" destOrd="0" presId="urn:microsoft.com/office/officeart/2018/2/layout/IconCircleList"/>
    <dgm:cxn modelId="{8AEA8645-0055-4A41-A2B6-46F8A129CCD1}" type="presParOf" srcId="{50353B3D-0376-4A3D-94B1-47886E32801A}" destId="{30D4EA04-5CC3-4D02-A220-65F859789AB1}" srcOrd="2" destOrd="0" presId="urn:microsoft.com/office/officeart/2018/2/layout/IconCircleList"/>
    <dgm:cxn modelId="{095B1AC8-6E64-4754-B0E3-F12C5353DE05}" type="presParOf" srcId="{50353B3D-0376-4A3D-94B1-47886E32801A}" destId="{A7D9092D-68C2-4AA2-A1D0-8F8E808F338B}" srcOrd="3" destOrd="0" presId="urn:microsoft.com/office/officeart/2018/2/layout/IconCircleList"/>
    <dgm:cxn modelId="{57632BC5-244B-40E4-8437-23E34F9C9597}" type="presParOf" srcId="{6960B9A4-C2E3-47C8-9DCA-33167FE90C02}" destId="{F412CC68-10E6-4192-8705-B919A162CEC1}" srcOrd="3" destOrd="0" presId="urn:microsoft.com/office/officeart/2018/2/layout/IconCircleList"/>
    <dgm:cxn modelId="{04779C8C-A0CA-4A32-86F5-3191C37EC1D8}" type="presParOf" srcId="{6960B9A4-C2E3-47C8-9DCA-33167FE90C02}" destId="{4DD36145-7299-4003-916B-B3B882C443E3}" srcOrd="4" destOrd="0" presId="urn:microsoft.com/office/officeart/2018/2/layout/IconCircleList"/>
    <dgm:cxn modelId="{4BD7EE69-297C-44F5-9CF5-A5528EBE1B79}" type="presParOf" srcId="{4DD36145-7299-4003-916B-B3B882C443E3}" destId="{8AB23E77-2CD1-4291-B1A1-AA266DF38E97}" srcOrd="0" destOrd="0" presId="urn:microsoft.com/office/officeart/2018/2/layout/IconCircleList"/>
    <dgm:cxn modelId="{2A0EA5E2-6784-4E10-8164-358EEB52C222}" type="presParOf" srcId="{4DD36145-7299-4003-916B-B3B882C443E3}" destId="{537B2335-0FDB-45B4-B271-007F30B5C70B}" srcOrd="1" destOrd="0" presId="urn:microsoft.com/office/officeart/2018/2/layout/IconCircleList"/>
    <dgm:cxn modelId="{53709BE5-C5C9-4050-8DC5-77AB70CCC349}" type="presParOf" srcId="{4DD36145-7299-4003-916B-B3B882C443E3}" destId="{463D5818-A419-4587-AAE0-977D31F67DCE}" srcOrd="2" destOrd="0" presId="urn:microsoft.com/office/officeart/2018/2/layout/IconCircleList"/>
    <dgm:cxn modelId="{2EF91A24-2877-454A-9F97-A6116BB375E4}" type="presParOf" srcId="{4DD36145-7299-4003-916B-B3B882C443E3}" destId="{C227CCDB-B955-4E6B-B5E4-DE75BDBF8334}" srcOrd="3" destOrd="0" presId="urn:microsoft.com/office/officeart/2018/2/layout/IconCircleList"/>
    <dgm:cxn modelId="{A7DF771F-8169-4556-B55A-7D82A4E60563}" type="presParOf" srcId="{6960B9A4-C2E3-47C8-9DCA-33167FE90C02}" destId="{DACBC341-46C6-4D95-8FD3-9D2C02CF6780}" srcOrd="5" destOrd="0" presId="urn:microsoft.com/office/officeart/2018/2/layout/IconCircleList"/>
    <dgm:cxn modelId="{5493627F-7998-4D7C-95BB-8734F5435930}" type="presParOf" srcId="{6960B9A4-C2E3-47C8-9DCA-33167FE90C02}" destId="{33EA020F-E1C7-48C0-BDC8-C98CD9821C51}" srcOrd="6" destOrd="0" presId="urn:microsoft.com/office/officeart/2018/2/layout/IconCircleList"/>
    <dgm:cxn modelId="{5BDABD3B-842E-488F-A213-BC91B66D746C}" type="presParOf" srcId="{33EA020F-E1C7-48C0-BDC8-C98CD9821C51}" destId="{33763E51-EB32-4445-9880-9F86766AF2F0}" srcOrd="0" destOrd="0" presId="urn:microsoft.com/office/officeart/2018/2/layout/IconCircleList"/>
    <dgm:cxn modelId="{84DEC6F9-6345-43F8-96A7-E826A00A0230}" type="presParOf" srcId="{33EA020F-E1C7-48C0-BDC8-C98CD9821C51}" destId="{D4390DF0-1C49-407A-9590-CF9A2D8CA16B}" srcOrd="1" destOrd="0" presId="urn:microsoft.com/office/officeart/2018/2/layout/IconCircleList"/>
    <dgm:cxn modelId="{EC5BD474-E8A7-4F32-BAC8-11DB49F021B0}" type="presParOf" srcId="{33EA020F-E1C7-48C0-BDC8-C98CD9821C51}" destId="{604D27FE-B199-44FE-A07D-927D3A522C53}" srcOrd="2" destOrd="0" presId="urn:microsoft.com/office/officeart/2018/2/layout/IconCircleList"/>
    <dgm:cxn modelId="{0AB499C1-EE4A-4558-8F6A-11C7D0A644AD}" type="presParOf" srcId="{33EA020F-E1C7-48C0-BDC8-C98CD9821C51}" destId="{70E4E01F-E384-4FB1-94DD-363280FC2BBE}" srcOrd="3" destOrd="0" presId="urn:microsoft.com/office/officeart/2018/2/layout/IconCircleList"/>
    <dgm:cxn modelId="{DD501B3B-8F26-4E22-A136-CD70C20A769D}" type="presParOf" srcId="{6960B9A4-C2E3-47C8-9DCA-33167FE90C02}" destId="{A94AD308-70E1-4F98-AE63-B047BAD7E605}" srcOrd="7" destOrd="0" presId="urn:microsoft.com/office/officeart/2018/2/layout/IconCircleList"/>
    <dgm:cxn modelId="{D411150E-6855-4FDA-9242-0324FAB91218}" type="presParOf" srcId="{6960B9A4-C2E3-47C8-9DCA-33167FE90C02}" destId="{B9A3E991-806A-4A3A-9E91-20C851DD935E}" srcOrd="8" destOrd="0" presId="urn:microsoft.com/office/officeart/2018/2/layout/IconCircleList"/>
    <dgm:cxn modelId="{4C343213-105A-4D76-9500-4CB3F39C6149}" type="presParOf" srcId="{B9A3E991-806A-4A3A-9E91-20C851DD935E}" destId="{932A5555-D21E-448F-928E-B440752DF4E0}" srcOrd="0" destOrd="0" presId="urn:microsoft.com/office/officeart/2018/2/layout/IconCircleList"/>
    <dgm:cxn modelId="{26B23324-18D7-4ED7-ADF7-083DAEA34AD7}" type="presParOf" srcId="{B9A3E991-806A-4A3A-9E91-20C851DD935E}" destId="{152DA3A2-B7F7-4E98-9E2A-B768739D166F}" srcOrd="1" destOrd="0" presId="urn:microsoft.com/office/officeart/2018/2/layout/IconCircleList"/>
    <dgm:cxn modelId="{CB538886-6BC6-4499-A407-D7F5FE75CDEB}" type="presParOf" srcId="{B9A3E991-806A-4A3A-9E91-20C851DD935E}" destId="{EF993CCC-47A7-4867-ACAA-C42290A36D1D}" srcOrd="2" destOrd="0" presId="urn:microsoft.com/office/officeart/2018/2/layout/IconCircleList"/>
    <dgm:cxn modelId="{64AAAD67-C2A9-486E-A76D-B0467489A39C}" type="presParOf" srcId="{B9A3E991-806A-4A3A-9E91-20C851DD935E}" destId="{63DEBA98-AA24-4B74-9AE7-6E1358717B2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6998DF-DDBB-400B-BB7C-59FE7E175C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E6B53F0-C90E-4D76-B598-348B2091EBEA}">
      <dgm:prSet/>
      <dgm:spPr/>
      <dgm:t>
        <a:bodyPr/>
        <a:lstStyle/>
        <a:p>
          <a:r>
            <a:rPr lang="en-US" dirty="0"/>
            <a:t>Transport the child in a size-appropriate child restraint system</a:t>
          </a:r>
        </a:p>
      </dgm:t>
    </dgm:pt>
    <dgm:pt modelId="{0F5E193B-FE06-4EC7-AAE9-A341027F82C8}" type="parTrans" cxnId="{26B86E9D-CE73-47C0-AAB9-637CA16B47FB}">
      <dgm:prSet/>
      <dgm:spPr/>
      <dgm:t>
        <a:bodyPr/>
        <a:lstStyle/>
        <a:p>
          <a:endParaRPr lang="en-US"/>
        </a:p>
      </dgm:t>
    </dgm:pt>
    <dgm:pt modelId="{207F6EB1-3655-454D-BE71-7F7D590EE778}" type="sibTrans" cxnId="{26B86E9D-CE73-47C0-AAB9-637CA16B47FB}">
      <dgm:prSet/>
      <dgm:spPr/>
      <dgm:t>
        <a:bodyPr/>
        <a:lstStyle/>
        <a:p>
          <a:endParaRPr lang="en-US"/>
        </a:p>
      </dgm:t>
    </dgm:pt>
    <dgm:pt modelId="{40C349F5-06EB-4113-A9A0-4996265DE35F}">
      <dgm:prSet/>
      <dgm:spPr/>
      <dgm:t>
        <a:bodyPr/>
        <a:lstStyle/>
        <a:p>
          <a:r>
            <a:rPr lang="en-US" dirty="0"/>
            <a:t>Utilized the captain’s seat (most of us call this the airway seat) with the child restraints attached to the seat from the manufacturer</a:t>
          </a:r>
        </a:p>
      </dgm:t>
    </dgm:pt>
    <dgm:pt modelId="{FFB529DB-EF79-4ADA-B1A0-98E137F12681}" type="parTrans" cxnId="{B8E5B565-785E-433D-99EC-EA569D0B9F32}">
      <dgm:prSet/>
      <dgm:spPr/>
      <dgm:t>
        <a:bodyPr/>
        <a:lstStyle/>
        <a:p>
          <a:endParaRPr lang="en-US"/>
        </a:p>
      </dgm:t>
    </dgm:pt>
    <dgm:pt modelId="{408B02F0-6691-4F48-8EBF-6306A73781DC}" type="sibTrans" cxnId="{B8E5B565-785E-433D-99EC-EA569D0B9F32}">
      <dgm:prSet/>
      <dgm:spPr/>
      <dgm:t>
        <a:bodyPr/>
        <a:lstStyle/>
        <a:p>
          <a:endParaRPr lang="en-US"/>
        </a:p>
      </dgm:t>
    </dgm:pt>
    <dgm:pt modelId="{AAA1AADF-D7B9-435A-83FF-C3E9DFFABCF2}">
      <dgm:prSet/>
      <dgm:spPr/>
      <dgm:t>
        <a:bodyPr/>
        <a:lstStyle/>
        <a:p>
          <a:r>
            <a:rPr lang="en-US" dirty="0"/>
            <a:t>Use a securement device that is appropriate to secure the child to the cot in order to provide comfort based upon the child’s illness or injuries</a:t>
          </a:r>
        </a:p>
      </dgm:t>
    </dgm:pt>
    <dgm:pt modelId="{D06712AF-EAAD-411E-93B7-EAEA6891D30B}" type="parTrans" cxnId="{8898B814-5985-4927-A703-49CCA5AF6B89}">
      <dgm:prSet/>
      <dgm:spPr/>
      <dgm:t>
        <a:bodyPr/>
        <a:lstStyle/>
        <a:p>
          <a:endParaRPr lang="en-US"/>
        </a:p>
      </dgm:t>
    </dgm:pt>
    <dgm:pt modelId="{4BDEB144-50C0-4D96-8159-ABBD1E207ECD}" type="sibTrans" cxnId="{8898B814-5985-4927-A703-49CCA5AF6B89}">
      <dgm:prSet/>
      <dgm:spPr/>
      <dgm:t>
        <a:bodyPr/>
        <a:lstStyle/>
        <a:p>
          <a:endParaRPr lang="en-US"/>
        </a:p>
      </dgm:t>
    </dgm:pt>
    <dgm:pt modelId="{7A25232F-F172-4FD3-88E6-1FD235A85B41}" type="pres">
      <dgm:prSet presAssocID="{1E6998DF-DDBB-400B-BB7C-59FE7E175C5C}" presName="root" presStyleCnt="0">
        <dgm:presLayoutVars>
          <dgm:dir/>
          <dgm:resizeHandles val="exact"/>
        </dgm:presLayoutVars>
      </dgm:prSet>
      <dgm:spPr/>
    </dgm:pt>
    <dgm:pt modelId="{0DD22073-C9BB-4A54-9966-5BD33483906F}" type="pres">
      <dgm:prSet presAssocID="{8E6B53F0-C90E-4D76-B598-348B2091EBEA}" presName="compNode" presStyleCnt="0"/>
      <dgm:spPr/>
    </dgm:pt>
    <dgm:pt modelId="{45E3F2F5-8B36-42CC-9E89-85FB91763DF3}" type="pres">
      <dgm:prSet presAssocID="{8E6B53F0-C90E-4D76-B598-348B2091EBEA}" presName="bgRect" presStyleLbl="bgShp" presStyleIdx="0" presStyleCnt="3"/>
      <dgm:spPr/>
    </dgm:pt>
    <dgm:pt modelId="{0329E843-0DF9-4C1B-A726-DCCFEE1A2657}" type="pres">
      <dgm:prSet presAssocID="{8E6B53F0-C90E-4D76-B598-348B2091EB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a:ext>
      </dgm:extLst>
    </dgm:pt>
    <dgm:pt modelId="{59AC58C9-6CF6-4EF1-AE4B-C36B17A1A717}" type="pres">
      <dgm:prSet presAssocID="{8E6B53F0-C90E-4D76-B598-348B2091EBEA}" presName="spaceRect" presStyleCnt="0"/>
      <dgm:spPr/>
    </dgm:pt>
    <dgm:pt modelId="{076F4BE7-3A18-4049-9B0E-B5BBE78312C9}" type="pres">
      <dgm:prSet presAssocID="{8E6B53F0-C90E-4D76-B598-348B2091EBEA}" presName="parTx" presStyleLbl="revTx" presStyleIdx="0" presStyleCnt="3">
        <dgm:presLayoutVars>
          <dgm:chMax val="0"/>
          <dgm:chPref val="0"/>
        </dgm:presLayoutVars>
      </dgm:prSet>
      <dgm:spPr/>
    </dgm:pt>
    <dgm:pt modelId="{FC061395-76C8-4938-BF8A-44EA12A0537B}" type="pres">
      <dgm:prSet presAssocID="{207F6EB1-3655-454D-BE71-7F7D590EE778}" presName="sibTrans" presStyleCnt="0"/>
      <dgm:spPr/>
    </dgm:pt>
    <dgm:pt modelId="{1568D067-E6C7-46A5-9D2F-EE65598A94DB}" type="pres">
      <dgm:prSet presAssocID="{40C349F5-06EB-4113-A9A0-4996265DE35F}" presName="compNode" presStyleCnt="0"/>
      <dgm:spPr/>
    </dgm:pt>
    <dgm:pt modelId="{8956F6D3-9B4B-4B34-83C8-5ADC65EA2B0A}" type="pres">
      <dgm:prSet presAssocID="{40C349F5-06EB-4113-A9A0-4996265DE35F}" presName="bgRect" presStyleLbl="bgShp" presStyleIdx="1" presStyleCnt="3"/>
      <dgm:spPr/>
    </dgm:pt>
    <dgm:pt modelId="{16FB76D1-1CE4-44DD-9D2E-4DAC2962F760}" type="pres">
      <dgm:prSet presAssocID="{40C349F5-06EB-4113-A9A0-4996265DE3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achute"/>
        </a:ext>
      </dgm:extLst>
    </dgm:pt>
    <dgm:pt modelId="{BACFAE90-5F01-420A-8EF5-EBE9EC1B7171}" type="pres">
      <dgm:prSet presAssocID="{40C349F5-06EB-4113-A9A0-4996265DE35F}" presName="spaceRect" presStyleCnt="0"/>
      <dgm:spPr/>
    </dgm:pt>
    <dgm:pt modelId="{8C5EDB65-7FEB-4849-AA08-10389C1EBA68}" type="pres">
      <dgm:prSet presAssocID="{40C349F5-06EB-4113-A9A0-4996265DE35F}" presName="parTx" presStyleLbl="revTx" presStyleIdx="1" presStyleCnt="3">
        <dgm:presLayoutVars>
          <dgm:chMax val="0"/>
          <dgm:chPref val="0"/>
        </dgm:presLayoutVars>
      </dgm:prSet>
      <dgm:spPr/>
    </dgm:pt>
    <dgm:pt modelId="{F2137B89-A63B-467D-AA23-647DAEC402E5}" type="pres">
      <dgm:prSet presAssocID="{408B02F0-6691-4F48-8EBF-6306A73781DC}" presName="sibTrans" presStyleCnt="0"/>
      <dgm:spPr/>
    </dgm:pt>
    <dgm:pt modelId="{FDBF0BA5-1A69-42B4-9AC6-BD3FE8BEBBD3}" type="pres">
      <dgm:prSet presAssocID="{AAA1AADF-D7B9-435A-83FF-C3E9DFFABCF2}" presName="compNode" presStyleCnt="0"/>
      <dgm:spPr/>
    </dgm:pt>
    <dgm:pt modelId="{95440BFC-3C1A-4346-94DF-C64B0054CB64}" type="pres">
      <dgm:prSet presAssocID="{AAA1AADF-D7B9-435A-83FF-C3E9DFFABCF2}" presName="bgRect" presStyleLbl="bgShp" presStyleIdx="2" presStyleCnt="3"/>
      <dgm:spPr/>
    </dgm:pt>
    <dgm:pt modelId="{D21F27F2-0F5B-45C1-9A22-81EAA3C4C6D0}" type="pres">
      <dgm:prSet presAssocID="{AAA1AADF-D7B9-435A-83FF-C3E9DFFABC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mily"/>
        </a:ext>
      </dgm:extLst>
    </dgm:pt>
    <dgm:pt modelId="{A75BF1A8-22B2-459F-AB2B-392A77F46D4D}" type="pres">
      <dgm:prSet presAssocID="{AAA1AADF-D7B9-435A-83FF-C3E9DFFABCF2}" presName="spaceRect" presStyleCnt="0"/>
      <dgm:spPr/>
    </dgm:pt>
    <dgm:pt modelId="{4D69F20F-9CA1-479D-84BC-412CAD06974A}" type="pres">
      <dgm:prSet presAssocID="{AAA1AADF-D7B9-435A-83FF-C3E9DFFABCF2}" presName="parTx" presStyleLbl="revTx" presStyleIdx="2" presStyleCnt="3">
        <dgm:presLayoutVars>
          <dgm:chMax val="0"/>
          <dgm:chPref val="0"/>
        </dgm:presLayoutVars>
      </dgm:prSet>
      <dgm:spPr/>
    </dgm:pt>
  </dgm:ptLst>
  <dgm:cxnLst>
    <dgm:cxn modelId="{8898B814-5985-4927-A703-49CCA5AF6B89}" srcId="{1E6998DF-DDBB-400B-BB7C-59FE7E175C5C}" destId="{AAA1AADF-D7B9-435A-83FF-C3E9DFFABCF2}" srcOrd="2" destOrd="0" parTransId="{D06712AF-EAAD-411E-93B7-EAEA6891D30B}" sibTransId="{4BDEB144-50C0-4D96-8159-ABBD1E207ECD}"/>
    <dgm:cxn modelId="{5374B73A-2944-4707-98EC-DA9A95D5B30A}" type="presOf" srcId="{AAA1AADF-D7B9-435A-83FF-C3E9DFFABCF2}" destId="{4D69F20F-9CA1-479D-84BC-412CAD06974A}" srcOrd="0" destOrd="0" presId="urn:microsoft.com/office/officeart/2018/2/layout/IconVerticalSolidList"/>
    <dgm:cxn modelId="{9332875F-6A4E-4276-A8A6-4FECF3EADB75}" type="presOf" srcId="{8E6B53F0-C90E-4D76-B598-348B2091EBEA}" destId="{076F4BE7-3A18-4049-9B0E-B5BBE78312C9}" srcOrd="0" destOrd="0" presId="urn:microsoft.com/office/officeart/2018/2/layout/IconVerticalSolidList"/>
    <dgm:cxn modelId="{B8E5B565-785E-433D-99EC-EA569D0B9F32}" srcId="{1E6998DF-DDBB-400B-BB7C-59FE7E175C5C}" destId="{40C349F5-06EB-4113-A9A0-4996265DE35F}" srcOrd="1" destOrd="0" parTransId="{FFB529DB-EF79-4ADA-B1A0-98E137F12681}" sibTransId="{408B02F0-6691-4F48-8EBF-6306A73781DC}"/>
    <dgm:cxn modelId="{AB7DD46E-A8D8-44C4-80C5-3DDCAE71FF30}" type="presOf" srcId="{40C349F5-06EB-4113-A9A0-4996265DE35F}" destId="{8C5EDB65-7FEB-4849-AA08-10389C1EBA68}" srcOrd="0" destOrd="0" presId="urn:microsoft.com/office/officeart/2018/2/layout/IconVerticalSolidList"/>
    <dgm:cxn modelId="{26B86E9D-CE73-47C0-AAB9-637CA16B47FB}" srcId="{1E6998DF-DDBB-400B-BB7C-59FE7E175C5C}" destId="{8E6B53F0-C90E-4D76-B598-348B2091EBEA}" srcOrd="0" destOrd="0" parTransId="{0F5E193B-FE06-4EC7-AAE9-A341027F82C8}" sibTransId="{207F6EB1-3655-454D-BE71-7F7D590EE778}"/>
    <dgm:cxn modelId="{349E9C9E-686E-4BC9-9464-CC489B4AA120}" type="presOf" srcId="{1E6998DF-DDBB-400B-BB7C-59FE7E175C5C}" destId="{7A25232F-F172-4FD3-88E6-1FD235A85B41}" srcOrd="0" destOrd="0" presId="urn:microsoft.com/office/officeart/2018/2/layout/IconVerticalSolidList"/>
    <dgm:cxn modelId="{85149677-4A3D-4C19-88BA-CCCC4E93BF4C}" type="presParOf" srcId="{7A25232F-F172-4FD3-88E6-1FD235A85B41}" destId="{0DD22073-C9BB-4A54-9966-5BD33483906F}" srcOrd="0" destOrd="0" presId="urn:microsoft.com/office/officeart/2018/2/layout/IconVerticalSolidList"/>
    <dgm:cxn modelId="{1EDB861B-8ECC-4AFF-9721-F958F33E9456}" type="presParOf" srcId="{0DD22073-C9BB-4A54-9966-5BD33483906F}" destId="{45E3F2F5-8B36-42CC-9E89-85FB91763DF3}" srcOrd="0" destOrd="0" presId="urn:microsoft.com/office/officeart/2018/2/layout/IconVerticalSolidList"/>
    <dgm:cxn modelId="{E569B083-E604-4B84-BBE2-50726749E28C}" type="presParOf" srcId="{0DD22073-C9BB-4A54-9966-5BD33483906F}" destId="{0329E843-0DF9-4C1B-A726-DCCFEE1A2657}" srcOrd="1" destOrd="0" presId="urn:microsoft.com/office/officeart/2018/2/layout/IconVerticalSolidList"/>
    <dgm:cxn modelId="{AF4FCC9E-7E14-40E2-B73D-3EE9858FFA48}" type="presParOf" srcId="{0DD22073-C9BB-4A54-9966-5BD33483906F}" destId="{59AC58C9-6CF6-4EF1-AE4B-C36B17A1A717}" srcOrd="2" destOrd="0" presId="urn:microsoft.com/office/officeart/2018/2/layout/IconVerticalSolidList"/>
    <dgm:cxn modelId="{BBD34E05-5CC9-4BA3-9A9E-92DBAC0A8359}" type="presParOf" srcId="{0DD22073-C9BB-4A54-9966-5BD33483906F}" destId="{076F4BE7-3A18-4049-9B0E-B5BBE78312C9}" srcOrd="3" destOrd="0" presId="urn:microsoft.com/office/officeart/2018/2/layout/IconVerticalSolidList"/>
    <dgm:cxn modelId="{2F9F0A5C-EB23-4422-B064-7F9F311C01F9}" type="presParOf" srcId="{7A25232F-F172-4FD3-88E6-1FD235A85B41}" destId="{FC061395-76C8-4938-BF8A-44EA12A0537B}" srcOrd="1" destOrd="0" presId="urn:microsoft.com/office/officeart/2018/2/layout/IconVerticalSolidList"/>
    <dgm:cxn modelId="{DF0ABB56-3A2C-46C3-8C14-742359BCD6C8}" type="presParOf" srcId="{7A25232F-F172-4FD3-88E6-1FD235A85B41}" destId="{1568D067-E6C7-46A5-9D2F-EE65598A94DB}" srcOrd="2" destOrd="0" presId="urn:microsoft.com/office/officeart/2018/2/layout/IconVerticalSolidList"/>
    <dgm:cxn modelId="{9B65330B-E989-448D-9E19-25A61EA7C77C}" type="presParOf" srcId="{1568D067-E6C7-46A5-9D2F-EE65598A94DB}" destId="{8956F6D3-9B4B-4B34-83C8-5ADC65EA2B0A}" srcOrd="0" destOrd="0" presId="urn:microsoft.com/office/officeart/2018/2/layout/IconVerticalSolidList"/>
    <dgm:cxn modelId="{1642BC10-40CA-41F7-AB6A-232AE1E627A5}" type="presParOf" srcId="{1568D067-E6C7-46A5-9D2F-EE65598A94DB}" destId="{16FB76D1-1CE4-44DD-9D2E-4DAC2962F760}" srcOrd="1" destOrd="0" presId="urn:microsoft.com/office/officeart/2018/2/layout/IconVerticalSolidList"/>
    <dgm:cxn modelId="{FA5DD317-68B9-427B-8E50-0EE5BBEDEFE9}" type="presParOf" srcId="{1568D067-E6C7-46A5-9D2F-EE65598A94DB}" destId="{BACFAE90-5F01-420A-8EF5-EBE9EC1B7171}" srcOrd="2" destOrd="0" presId="urn:microsoft.com/office/officeart/2018/2/layout/IconVerticalSolidList"/>
    <dgm:cxn modelId="{A0789C64-3E85-4113-B2EB-D578B66DA9CB}" type="presParOf" srcId="{1568D067-E6C7-46A5-9D2F-EE65598A94DB}" destId="{8C5EDB65-7FEB-4849-AA08-10389C1EBA68}" srcOrd="3" destOrd="0" presId="urn:microsoft.com/office/officeart/2018/2/layout/IconVerticalSolidList"/>
    <dgm:cxn modelId="{102C23F0-9250-43B5-8AE0-A4855E8A7F53}" type="presParOf" srcId="{7A25232F-F172-4FD3-88E6-1FD235A85B41}" destId="{F2137B89-A63B-467D-AA23-647DAEC402E5}" srcOrd="3" destOrd="0" presId="urn:microsoft.com/office/officeart/2018/2/layout/IconVerticalSolidList"/>
    <dgm:cxn modelId="{3C4F98B4-E681-418C-B191-DE2C83BC80E6}" type="presParOf" srcId="{7A25232F-F172-4FD3-88E6-1FD235A85B41}" destId="{FDBF0BA5-1A69-42B4-9AC6-BD3FE8BEBBD3}" srcOrd="4" destOrd="0" presId="urn:microsoft.com/office/officeart/2018/2/layout/IconVerticalSolidList"/>
    <dgm:cxn modelId="{BC813C3C-02C4-40CE-A560-4ABB8856AB2B}" type="presParOf" srcId="{FDBF0BA5-1A69-42B4-9AC6-BD3FE8BEBBD3}" destId="{95440BFC-3C1A-4346-94DF-C64B0054CB64}" srcOrd="0" destOrd="0" presId="urn:microsoft.com/office/officeart/2018/2/layout/IconVerticalSolidList"/>
    <dgm:cxn modelId="{F3C244A4-B634-448C-BF9E-075E3A493F78}" type="presParOf" srcId="{FDBF0BA5-1A69-42B4-9AC6-BD3FE8BEBBD3}" destId="{D21F27F2-0F5B-45C1-9A22-81EAA3C4C6D0}" srcOrd="1" destOrd="0" presId="urn:microsoft.com/office/officeart/2018/2/layout/IconVerticalSolidList"/>
    <dgm:cxn modelId="{49572376-0418-49F3-B17A-438F53346818}" type="presParOf" srcId="{FDBF0BA5-1A69-42B4-9AC6-BD3FE8BEBBD3}" destId="{A75BF1A8-22B2-459F-AB2B-392A77F46D4D}" srcOrd="2" destOrd="0" presId="urn:microsoft.com/office/officeart/2018/2/layout/IconVerticalSolidList"/>
    <dgm:cxn modelId="{E6C44680-9284-49EC-84D2-D27E700C3AA2}" type="presParOf" srcId="{FDBF0BA5-1A69-42B4-9AC6-BD3FE8BEBBD3}" destId="{4D69F20F-9CA1-479D-84BC-412CAD06974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ECAD87-821A-4041-88DA-D6D0775140A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84F373A-CC6C-40E6-90DD-2087622BDDCB}">
      <dgm:prSet/>
      <dgm:spPr/>
      <dgm:t>
        <a:bodyPr/>
        <a:lstStyle/>
        <a:p>
          <a:r>
            <a:rPr lang="en-US" b="1">
              <a:solidFill>
                <a:schemeClr val="tx1"/>
              </a:solidFill>
            </a:rPr>
            <a:t>Avoid thinking of pediatric patients as little adults</a:t>
          </a:r>
          <a:endParaRPr lang="en-US" b="1" i="0" u="none" strike="noStrike" cap="none" baseline="0" noProof="0">
            <a:solidFill>
              <a:schemeClr val="tx1"/>
            </a:solidFill>
            <a:latin typeface="Calibri Light"/>
            <a:cs typeface="Calibri Light"/>
          </a:endParaRPr>
        </a:p>
      </dgm:t>
    </dgm:pt>
    <dgm:pt modelId="{EA80B29D-AE62-4482-A341-6CA4E7269F2B}" type="parTrans" cxnId="{FE8BFD99-CB01-4DF3-9234-D8DD250DDB1B}">
      <dgm:prSet/>
      <dgm:spPr/>
      <dgm:t>
        <a:bodyPr/>
        <a:lstStyle/>
        <a:p>
          <a:endParaRPr lang="en-US"/>
        </a:p>
      </dgm:t>
    </dgm:pt>
    <dgm:pt modelId="{8245CDD0-46AD-4498-B0FE-3C88A795C0B6}" type="sibTrans" cxnId="{FE8BFD99-CB01-4DF3-9234-D8DD250DDB1B}">
      <dgm:prSet/>
      <dgm:spPr/>
      <dgm:t>
        <a:bodyPr/>
        <a:lstStyle/>
        <a:p>
          <a:endParaRPr lang="en-US"/>
        </a:p>
      </dgm:t>
    </dgm:pt>
    <dgm:pt modelId="{60E1B1AD-6062-4614-8999-F522AF418EBA}">
      <dgm:prSet/>
      <dgm:spPr/>
      <dgm:t>
        <a:bodyPr/>
        <a:lstStyle/>
        <a:p>
          <a:r>
            <a:rPr lang="en-US" b="1">
              <a:solidFill>
                <a:schemeClr val="tx1"/>
              </a:solidFill>
            </a:rPr>
            <a:t>Child's head is larger in proportion to their body than an adult</a:t>
          </a:r>
        </a:p>
      </dgm:t>
    </dgm:pt>
    <dgm:pt modelId="{A6D32FF7-8BA5-4E3E-84EE-9094CA227699}" type="parTrans" cxnId="{F06780F5-7B40-49CC-B2D4-266B558BA955}">
      <dgm:prSet/>
      <dgm:spPr/>
      <dgm:t>
        <a:bodyPr/>
        <a:lstStyle/>
        <a:p>
          <a:endParaRPr lang="en-US"/>
        </a:p>
      </dgm:t>
    </dgm:pt>
    <dgm:pt modelId="{4976E345-2897-4D9F-ACDA-CFAB5ACB9CD4}" type="sibTrans" cxnId="{F06780F5-7B40-49CC-B2D4-266B558BA955}">
      <dgm:prSet/>
      <dgm:spPr/>
      <dgm:t>
        <a:bodyPr/>
        <a:lstStyle/>
        <a:p>
          <a:endParaRPr lang="en-US"/>
        </a:p>
      </dgm:t>
    </dgm:pt>
    <dgm:pt modelId="{EF47162E-6DC2-49F0-850C-D84990E3AAD0}">
      <dgm:prSet/>
      <dgm:spPr/>
      <dgm:t>
        <a:bodyPr/>
        <a:lstStyle/>
        <a:p>
          <a:r>
            <a:rPr lang="en-US" b="1">
              <a:solidFill>
                <a:schemeClr val="tx1"/>
              </a:solidFill>
            </a:rPr>
            <a:t>More susceptible to trauma, especially after a fall</a:t>
          </a:r>
        </a:p>
      </dgm:t>
    </dgm:pt>
    <dgm:pt modelId="{E223B713-4A54-4B2B-8D3B-4EDFB433BE8E}" type="parTrans" cxnId="{9F6D1321-CEDD-411A-9A2F-DB3F75EC0098}">
      <dgm:prSet/>
      <dgm:spPr/>
      <dgm:t>
        <a:bodyPr/>
        <a:lstStyle/>
        <a:p>
          <a:endParaRPr lang="en-US"/>
        </a:p>
      </dgm:t>
    </dgm:pt>
    <dgm:pt modelId="{59DEB499-62F4-42C6-96FB-48127BC6994C}" type="sibTrans" cxnId="{9F6D1321-CEDD-411A-9A2F-DB3F75EC0098}">
      <dgm:prSet/>
      <dgm:spPr/>
      <dgm:t>
        <a:bodyPr/>
        <a:lstStyle/>
        <a:p>
          <a:endParaRPr lang="en-US"/>
        </a:p>
      </dgm:t>
    </dgm:pt>
    <dgm:pt modelId="{67D6D2EE-153F-4E71-8840-88959CB4F7FB}">
      <dgm:prSet/>
      <dgm:spPr/>
      <dgm:t>
        <a:bodyPr/>
        <a:lstStyle/>
        <a:p>
          <a:r>
            <a:rPr lang="en-US" b="1">
              <a:solidFill>
                <a:schemeClr val="tx1"/>
              </a:solidFill>
            </a:rPr>
            <a:t>Less blood volume and at greater danger to develop shock or bleeding from a wound</a:t>
          </a:r>
        </a:p>
      </dgm:t>
    </dgm:pt>
    <dgm:pt modelId="{46248E50-FEF3-49B2-9C86-67FD81DBF58B}" type="parTrans" cxnId="{A7B1E0D5-EFFD-4B40-B008-8CD66D90DC5A}">
      <dgm:prSet/>
      <dgm:spPr/>
      <dgm:t>
        <a:bodyPr/>
        <a:lstStyle/>
        <a:p>
          <a:endParaRPr lang="en-US"/>
        </a:p>
      </dgm:t>
    </dgm:pt>
    <dgm:pt modelId="{EF23A9F3-C020-4F35-9731-82471B3E5B13}" type="sibTrans" cxnId="{A7B1E0D5-EFFD-4B40-B008-8CD66D90DC5A}">
      <dgm:prSet/>
      <dgm:spPr/>
      <dgm:t>
        <a:bodyPr/>
        <a:lstStyle/>
        <a:p>
          <a:endParaRPr lang="en-US"/>
        </a:p>
      </dgm:t>
    </dgm:pt>
    <dgm:pt modelId="{A20AF705-3AAA-4FA3-AB08-4E9DBE87BE4A}">
      <dgm:prSet/>
      <dgm:spPr/>
      <dgm:t>
        <a:bodyPr/>
        <a:lstStyle/>
        <a:p>
          <a:r>
            <a:rPr lang="en-US" b="1">
              <a:solidFill>
                <a:schemeClr val="tx1"/>
              </a:solidFill>
            </a:rPr>
            <a:t>Larger tongues and smaller airways</a:t>
          </a:r>
        </a:p>
      </dgm:t>
    </dgm:pt>
    <dgm:pt modelId="{563E32E7-53DD-45F0-907E-ABE1C3DA8816}" type="parTrans" cxnId="{1DE6C8DF-00CC-47AB-96E9-B1EB12E00E5D}">
      <dgm:prSet/>
      <dgm:spPr/>
      <dgm:t>
        <a:bodyPr/>
        <a:lstStyle/>
        <a:p>
          <a:endParaRPr lang="en-US"/>
        </a:p>
      </dgm:t>
    </dgm:pt>
    <dgm:pt modelId="{164651CA-F445-4F9D-B4D5-7F36444EDDB3}" type="sibTrans" cxnId="{1DE6C8DF-00CC-47AB-96E9-B1EB12E00E5D}">
      <dgm:prSet/>
      <dgm:spPr/>
      <dgm:t>
        <a:bodyPr/>
        <a:lstStyle/>
        <a:p>
          <a:endParaRPr lang="en-US"/>
        </a:p>
      </dgm:t>
    </dgm:pt>
    <dgm:pt modelId="{F5F77A30-1EA8-4689-B3F9-A524ED0BB197}">
      <dgm:prSet/>
      <dgm:spPr/>
      <dgm:t>
        <a:bodyPr/>
        <a:lstStyle/>
        <a:p>
          <a:r>
            <a:rPr lang="en-US" b="1">
              <a:solidFill>
                <a:schemeClr val="tx1"/>
              </a:solidFill>
            </a:rPr>
            <a:t>Temperature control mechanism on pediatrics is unstable</a:t>
          </a:r>
        </a:p>
      </dgm:t>
    </dgm:pt>
    <dgm:pt modelId="{D8AD4632-2FFA-4D06-8403-0E52B24C1A94}" type="parTrans" cxnId="{9684B8E5-0AA4-4A7D-86C4-95531415068E}">
      <dgm:prSet/>
      <dgm:spPr/>
      <dgm:t>
        <a:bodyPr/>
        <a:lstStyle/>
        <a:p>
          <a:endParaRPr lang="en-US"/>
        </a:p>
      </dgm:t>
    </dgm:pt>
    <dgm:pt modelId="{C856F130-AAD9-4DE0-9177-AC1E02C20AE0}" type="sibTrans" cxnId="{9684B8E5-0AA4-4A7D-86C4-95531415068E}">
      <dgm:prSet/>
      <dgm:spPr/>
      <dgm:t>
        <a:bodyPr/>
        <a:lstStyle/>
        <a:p>
          <a:endParaRPr lang="en-US"/>
        </a:p>
      </dgm:t>
    </dgm:pt>
    <dgm:pt modelId="{A5A5BE8F-7EC1-451B-BC18-775912B10029}" type="pres">
      <dgm:prSet presAssocID="{B6ECAD87-821A-4041-88DA-D6D0775140A2}" presName="root" presStyleCnt="0">
        <dgm:presLayoutVars>
          <dgm:dir/>
          <dgm:resizeHandles val="exact"/>
        </dgm:presLayoutVars>
      </dgm:prSet>
      <dgm:spPr/>
    </dgm:pt>
    <dgm:pt modelId="{198018ED-6FF0-4EF2-922C-E76B8F707CAF}" type="pres">
      <dgm:prSet presAssocID="{A84F373A-CC6C-40E6-90DD-2087622BDDCB}" presName="compNode" presStyleCnt="0"/>
      <dgm:spPr/>
    </dgm:pt>
    <dgm:pt modelId="{89AEA039-3480-43BD-AB12-E0A7B6574C66}" type="pres">
      <dgm:prSet presAssocID="{A84F373A-CC6C-40E6-90DD-2087622BDDCB}" presName="bgRect" presStyleLbl="bgShp" presStyleIdx="0" presStyleCnt="6"/>
      <dgm:spPr/>
    </dgm:pt>
    <dgm:pt modelId="{5FB02B10-6F1E-45FE-8810-D03F698EBC4F}" type="pres">
      <dgm:prSet presAssocID="{A84F373A-CC6C-40E6-90DD-2087622BDDC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8E16CC0B-FD98-45ED-90F5-BA20FFAC685D}" type="pres">
      <dgm:prSet presAssocID="{A84F373A-CC6C-40E6-90DD-2087622BDDCB}" presName="spaceRect" presStyleCnt="0"/>
      <dgm:spPr/>
    </dgm:pt>
    <dgm:pt modelId="{0B3E2B52-A739-49FD-A256-475599964A71}" type="pres">
      <dgm:prSet presAssocID="{A84F373A-CC6C-40E6-90DD-2087622BDDCB}" presName="parTx" presStyleLbl="revTx" presStyleIdx="0" presStyleCnt="6">
        <dgm:presLayoutVars>
          <dgm:chMax val="0"/>
          <dgm:chPref val="0"/>
        </dgm:presLayoutVars>
      </dgm:prSet>
      <dgm:spPr/>
    </dgm:pt>
    <dgm:pt modelId="{F3B20D1D-E106-4891-835C-198FCC43EB18}" type="pres">
      <dgm:prSet presAssocID="{8245CDD0-46AD-4498-B0FE-3C88A795C0B6}" presName="sibTrans" presStyleCnt="0"/>
      <dgm:spPr/>
    </dgm:pt>
    <dgm:pt modelId="{1EE159B1-2725-4FE9-BD59-4DB4EA333EA0}" type="pres">
      <dgm:prSet presAssocID="{60E1B1AD-6062-4614-8999-F522AF418EBA}" presName="compNode" presStyleCnt="0"/>
      <dgm:spPr/>
    </dgm:pt>
    <dgm:pt modelId="{87745A87-988F-420F-B506-1BEE79ADB7A8}" type="pres">
      <dgm:prSet presAssocID="{60E1B1AD-6062-4614-8999-F522AF418EBA}" presName="bgRect" presStyleLbl="bgShp" presStyleIdx="1" presStyleCnt="6"/>
      <dgm:spPr/>
    </dgm:pt>
    <dgm:pt modelId="{93D6DA03-D693-43C8-A1F6-449E3B3D0553}" type="pres">
      <dgm:prSet presAssocID="{60E1B1AD-6062-4614-8999-F522AF418EB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C5E71BEE-C0BF-46B9-94A5-2CD1BDE167FE}" type="pres">
      <dgm:prSet presAssocID="{60E1B1AD-6062-4614-8999-F522AF418EBA}" presName="spaceRect" presStyleCnt="0"/>
      <dgm:spPr/>
    </dgm:pt>
    <dgm:pt modelId="{79194066-0C53-428B-80EB-EE64D44ECC52}" type="pres">
      <dgm:prSet presAssocID="{60E1B1AD-6062-4614-8999-F522AF418EBA}" presName="parTx" presStyleLbl="revTx" presStyleIdx="1" presStyleCnt="6">
        <dgm:presLayoutVars>
          <dgm:chMax val="0"/>
          <dgm:chPref val="0"/>
        </dgm:presLayoutVars>
      </dgm:prSet>
      <dgm:spPr/>
    </dgm:pt>
    <dgm:pt modelId="{F62C591F-F96B-45CC-AFFC-1FFCA5CB9B35}" type="pres">
      <dgm:prSet presAssocID="{4976E345-2897-4D9F-ACDA-CFAB5ACB9CD4}" presName="sibTrans" presStyleCnt="0"/>
      <dgm:spPr/>
    </dgm:pt>
    <dgm:pt modelId="{5FA579A8-9B68-466C-A17A-A876EE01B53E}" type="pres">
      <dgm:prSet presAssocID="{EF47162E-6DC2-49F0-850C-D84990E3AAD0}" presName="compNode" presStyleCnt="0"/>
      <dgm:spPr/>
    </dgm:pt>
    <dgm:pt modelId="{268D6E0E-F6C0-4246-86B4-9995B78C157D}" type="pres">
      <dgm:prSet presAssocID="{EF47162E-6DC2-49F0-850C-D84990E3AAD0}" presName="bgRect" presStyleLbl="bgShp" presStyleIdx="2" presStyleCnt="6"/>
      <dgm:spPr/>
    </dgm:pt>
    <dgm:pt modelId="{6E7E90E1-53E8-4B69-B2CC-B46ED82DD81F}" type="pres">
      <dgm:prSet presAssocID="{EF47162E-6DC2-49F0-850C-D84990E3AAD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EEE22D83-36D1-40BC-AD6E-44D9372364F8}" type="pres">
      <dgm:prSet presAssocID="{EF47162E-6DC2-49F0-850C-D84990E3AAD0}" presName="spaceRect" presStyleCnt="0"/>
      <dgm:spPr/>
    </dgm:pt>
    <dgm:pt modelId="{5D936C03-0167-4900-B2D3-FD0E81C3B411}" type="pres">
      <dgm:prSet presAssocID="{EF47162E-6DC2-49F0-850C-D84990E3AAD0}" presName="parTx" presStyleLbl="revTx" presStyleIdx="2" presStyleCnt="6">
        <dgm:presLayoutVars>
          <dgm:chMax val="0"/>
          <dgm:chPref val="0"/>
        </dgm:presLayoutVars>
      </dgm:prSet>
      <dgm:spPr/>
    </dgm:pt>
    <dgm:pt modelId="{0DD6307E-9E27-42B2-B0FC-875216E5ADEB}" type="pres">
      <dgm:prSet presAssocID="{59DEB499-62F4-42C6-96FB-48127BC6994C}" presName="sibTrans" presStyleCnt="0"/>
      <dgm:spPr/>
    </dgm:pt>
    <dgm:pt modelId="{06EB257D-4682-4DED-937A-3E17E49BE5BB}" type="pres">
      <dgm:prSet presAssocID="{67D6D2EE-153F-4E71-8840-88959CB4F7FB}" presName="compNode" presStyleCnt="0"/>
      <dgm:spPr/>
    </dgm:pt>
    <dgm:pt modelId="{80BB7D5B-30C3-4826-A5DA-E2E31A474285}" type="pres">
      <dgm:prSet presAssocID="{67D6D2EE-153F-4E71-8840-88959CB4F7FB}" presName="bgRect" presStyleLbl="bgShp" presStyleIdx="3" presStyleCnt="6"/>
      <dgm:spPr/>
    </dgm:pt>
    <dgm:pt modelId="{EF6BBBFD-1305-4733-BE81-BA5AF263C527}" type="pres">
      <dgm:prSet presAssocID="{67D6D2EE-153F-4E71-8840-88959CB4F7F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V"/>
        </a:ext>
      </dgm:extLst>
    </dgm:pt>
    <dgm:pt modelId="{C9DAE27B-1B05-4528-B8F8-E8DCE0C22274}" type="pres">
      <dgm:prSet presAssocID="{67D6D2EE-153F-4E71-8840-88959CB4F7FB}" presName="spaceRect" presStyleCnt="0"/>
      <dgm:spPr/>
    </dgm:pt>
    <dgm:pt modelId="{660042A3-1534-4517-A2FE-67E0C9C2672A}" type="pres">
      <dgm:prSet presAssocID="{67D6D2EE-153F-4E71-8840-88959CB4F7FB}" presName="parTx" presStyleLbl="revTx" presStyleIdx="3" presStyleCnt="6">
        <dgm:presLayoutVars>
          <dgm:chMax val="0"/>
          <dgm:chPref val="0"/>
        </dgm:presLayoutVars>
      </dgm:prSet>
      <dgm:spPr/>
    </dgm:pt>
    <dgm:pt modelId="{E1675EF9-54A5-4355-909E-B9FE528F860F}" type="pres">
      <dgm:prSet presAssocID="{EF23A9F3-C020-4F35-9731-82471B3E5B13}" presName="sibTrans" presStyleCnt="0"/>
      <dgm:spPr/>
    </dgm:pt>
    <dgm:pt modelId="{31547DF7-A021-48AD-BFE2-875693DCC00E}" type="pres">
      <dgm:prSet presAssocID="{A20AF705-3AAA-4FA3-AB08-4E9DBE87BE4A}" presName="compNode" presStyleCnt="0"/>
      <dgm:spPr/>
    </dgm:pt>
    <dgm:pt modelId="{0E35ECA9-9BAE-47EE-A780-7A9857F3A6F6}" type="pres">
      <dgm:prSet presAssocID="{A20AF705-3AAA-4FA3-AB08-4E9DBE87BE4A}" presName="bgRect" presStyleLbl="bgShp" presStyleIdx="4" presStyleCnt="6"/>
      <dgm:spPr/>
    </dgm:pt>
    <dgm:pt modelId="{F73D99A3-603E-4B14-B752-987E99E70DB3}" type="pres">
      <dgm:prSet presAssocID="{A20AF705-3AAA-4FA3-AB08-4E9DBE87BE4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ungs"/>
        </a:ext>
      </dgm:extLst>
    </dgm:pt>
    <dgm:pt modelId="{725AFA27-F5CC-4965-BDAD-23B433866CA2}" type="pres">
      <dgm:prSet presAssocID="{A20AF705-3AAA-4FA3-AB08-4E9DBE87BE4A}" presName="spaceRect" presStyleCnt="0"/>
      <dgm:spPr/>
    </dgm:pt>
    <dgm:pt modelId="{AF33E553-A161-4233-A3A6-0A93E0620766}" type="pres">
      <dgm:prSet presAssocID="{A20AF705-3AAA-4FA3-AB08-4E9DBE87BE4A}" presName="parTx" presStyleLbl="revTx" presStyleIdx="4" presStyleCnt="6">
        <dgm:presLayoutVars>
          <dgm:chMax val="0"/>
          <dgm:chPref val="0"/>
        </dgm:presLayoutVars>
      </dgm:prSet>
      <dgm:spPr/>
    </dgm:pt>
    <dgm:pt modelId="{CF928B15-1370-42C5-AA64-15290FBBCA88}" type="pres">
      <dgm:prSet presAssocID="{164651CA-F445-4F9D-B4D5-7F36444EDDB3}" presName="sibTrans" presStyleCnt="0"/>
      <dgm:spPr/>
    </dgm:pt>
    <dgm:pt modelId="{BC9FA3EC-9AE7-4BF7-A9F7-5E192B35790F}" type="pres">
      <dgm:prSet presAssocID="{F5F77A30-1EA8-4689-B3F9-A524ED0BB197}" presName="compNode" presStyleCnt="0"/>
      <dgm:spPr/>
    </dgm:pt>
    <dgm:pt modelId="{83D85D11-0EEE-4512-BF54-E1CAEDD5BDF9}" type="pres">
      <dgm:prSet presAssocID="{F5F77A30-1EA8-4689-B3F9-A524ED0BB197}" presName="bgRect" presStyleLbl="bgShp" presStyleIdx="5" presStyleCnt="6"/>
      <dgm:spPr/>
    </dgm:pt>
    <dgm:pt modelId="{6325746C-678D-4604-9CD6-50739B5F581B}" type="pres">
      <dgm:prSet presAssocID="{F5F77A30-1EA8-4689-B3F9-A524ED0BB19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hermometer"/>
        </a:ext>
      </dgm:extLst>
    </dgm:pt>
    <dgm:pt modelId="{60BEC0FF-B2B6-4D9D-903C-EEEBBD181B41}" type="pres">
      <dgm:prSet presAssocID="{F5F77A30-1EA8-4689-B3F9-A524ED0BB197}" presName="spaceRect" presStyleCnt="0"/>
      <dgm:spPr/>
    </dgm:pt>
    <dgm:pt modelId="{AC4F73E2-34A5-4C1E-91C6-8FB3AD019729}" type="pres">
      <dgm:prSet presAssocID="{F5F77A30-1EA8-4689-B3F9-A524ED0BB197}" presName="parTx" presStyleLbl="revTx" presStyleIdx="5" presStyleCnt="6">
        <dgm:presLayoutVars>
          <dgm:chMax val="0"/>
          <dgm:chPref val="0"/>
        </dgm:presLayoutVars>
      </dgm:prSet>
      <dgm:spPr/>
    </dgm:pt>
  </dgm:ptLst>
  <dgm:cxnLst>
    <dgm:cxn modelId="{9F6D1321-CEDD-411A-9A2F-DB3F75EC0098}" srcId="{B6ECAD87-821A-4041-88DA-D6D0775140A2}" destId="{EF47162E-6DC2-49F0-850C-D84990E3AAD0}" srcOrd="2" destOrd="0" parTransId="{E223B713-4A54-4B2B-8D3B-4EDFB433BE8E}" sibTransId="{59DEB499-62F4-42C6-96FB-48127BC6994C}"/>
    <dgm:cxn modelId="{3B60F568-69E6-4934-9277-36FC3FA10BDF}" type="presOf" srcId="{60E1B1AD-6062-4614-8999-F522AF418EBA}" destId="{79194066-0C53-428B-80EB-EE64D44ECC52}" srcOrd="0" destOrd="0" presId="urn:microsoft.com/office/officeart/2018/2/layout/IconVerticalSolidList"/>
    <dgm:cxn modelId="{2CF53050-F274-4793-A7B7-CBFA0EE8D264}" type="presOf" srcId="{B6ECAD87-821A-4041-88DA-D6D0775140A2}" destId="{A5A5BE8F-7EC1-451B-BC18-775912B10029}" srcOrd="0" destOrd="0" presId="urn:microsoft.com/office/officeart/2018/2/layout/IconVerticalSolidList"/>
    <dgm:cxn modelId="{67CD9575-9311-4E66-ACDD-8E7BAE96AF50}" type="presOf" srcId="{F5F77A30-1EA8-4689-B3F9-A524ED0BB197}" destId="{AC4F73E2-34A5-4C1E-91C6-8FB3AD019729}" srcOrd="0" destOrd="0" presId="urn:microsoft.com/office/officeart/2018/2/layout/IconVerticalSolidList"/>
    <dgm:cxn modelId="{0DBF0479-3FE1-4AD3-9CAF-F618E112FF3F}" type="presOf" srcId="{EF47162E-6DC2-49F0-850C-D84990E3AAD0}" destId="{5D936C03-0167-4900-B2D3-FD0E81C3B411}" srcOrd="0" destOrd="0" presId="urn:microsoft.com/office/officeart/2018/2/layout/IconVerticalSolidList"/>
    <dgm:cxn modelId="{A2B6407C-9D9E-40D3-9EFE-025C5FABD6D5}" type="presOf" srcId="{67D6D2EE-153F-4E71-8840-88959CB4F7FB}" destId="{660042A3-1534-4517-A2FE-67E0C9C2672A}" srcOrd="0" destOrd="0" presId="urn:microsoft.com/office/officeart/2018/2/layout/IconVerticalSolidList"/>
    <dgm:cxn modelId="{9A7A8583-D28E-4A7C-9624-8539224EAF47}" type="presOf" srcId="{A20AF705-3AAA-4FA3-AB08-4E9DBE87BE4A}" destId="{AF33E553-A161-4233-A3A6-0A93E0620766}" srcOrd="0" destOrd="0" presId="urn:microsoft.com/office/officeart/2018/2/layout/IconVerticalSolidList"/>
    <dgm:cxn modelId="{FE8BFD99-CB01-4DF3-9234-D8DD250DDB1B}" srcId="{B6ECAD87-821A-4041-88DA-D6D0775140A2}" destId="{A84F373A-CC6C-40E6-90DD-2087622BDDCB}" srcOrd="0" destOrd="0" parTransId="{EA80B29D-AE62-4482-A341-6CA4E7269F2B}" sibTransId="{8245CDD0-46AD-4498-B0FE-3C88A795C0B6}"/>
    <dgm:cxn modelId="{A7B1E0D5-EFFD-4B40-B008-8CD66D90DC5A}" srcId="{B6ECAD87-821A-4041-88DA-D6D0775140A2}" destId="{67D6D2EE-153F-4E71-8840-88959CB4F7FB}" srcOrd="3" destOrd="0" parTransId="{46248E50-FEF3-49B2-9C86-67FD81DBF58B}" sibTransId="{EF23A9F3-C020-4F35-9731-82471B3E5B13}"/>
    <dgm:cxn modelId="{1DE6C8DF-00CC-47AB-96E9-B1EB12E00E5D}" srcId="{B6ECAD87-821A-4041-88DA-D6D0775140A2}" destId="{A20AF705-3AAA-4FA3-AB08-4E9DBE87BE4A}" srcOrd="4" destOrd="0" parTransId="{563E32E7-53DD-45F0-907E-ABE1C3DA8816}" sibTransId="{164651CA-F445-4F9D-B4D5-7F36444EDDB3}"/>
    <dgm:cxn modelId="{9684B8E5-0AA4-4A7D-86C4-95531415068E}" srcId="{B6ECAD87-821A-4041-88DA-D6D0775140A2}" destId="{F5F77A30-1EA8-4689-B3F9-A524ED0BB197}" srcOrd="5" destOrd="0" parTransId="{D8AD4632-2FFA-4D06-8403-0E52B24C1A94}" sibTransId="{C856F130-AAD9-4DE0-9177-AC1E02C20AE0}"/>
    <dgm:cxn modelId="{F06780F5-7B40-49CC-B2D4-266B558BA955}" srcId="{B6ECAD87-821A-4041-88DA-D6D0775140A2}" destId="{60E1B1AD-6062-4614-8999-F522AF418EBA}" srcOrd="1" destOrd="0" parTransId="{A6D32FF7-8BA5-4E3E-84EE-9094CA227699}" sibTransId="{4976E345-2897-4D9F-ACDA-CFAB5ACB9CD4}"/>
    <dgm:cxn modelId="{7CA53FF8-840E-4FF5-8DF0-71DFBFBA46F0}" type="presOf" srcId="{A84F373A-CC6C-40E6-90DD-2087622BDDCB}" destId="{0B3E2B52-A739-49FD-A256-475599964A71}" srcOrd="0" destOrd="0" presId="urn:microsoft.com/office/officeart/2018/2/layout/IconVerticalSolidList"/>
    <dgm:cxn modelId="{61509BA0-917A-4DA6-BDC0-304454F51DA4}" type="presParOf" srcId="{A5A5BE8F-7EC1-451B-BC18-775912B10029}" destId="{198018ED-6FF0-4EF2-922C-E76B8F707CAF}" srcOrd="0" destOrd="0" presId="urn:microsoft.com/office/officeart/2018/2/layout/IconVerticalSolidList"/>
    <dgm:cxn modelId="{0126B988-8F4C-4693-9F41-D6E5D5C667D9}" type="presParOf" srcId="{198018ED-6FF0-4EF2-922C-E76B8F707CAF}" destId="{89AEA039-3480-43BD-AB12-E0A7B6574C66}" srcOrd="0" destOrd="0" presId="urn:microsoft.com/office/officeart/2018/2/layout/IconVerticalSolidList"/>
    <dgm:cxn modelId="{5452B102-EFBA-459A-BFC5-315C8E8A710D}" type="presParOf" srcId="{198018ED-6FF0-4EF2-922C-E76B8F707CAF}" destId="{5FB02B10-6F1E-45FE-8810-D03F698EBC4F}" srcOrd="1" destOrd="0" presId="urn:microsoft.com/office/officeart/2018/2/layout/IconVerticalSolidList"/>
    <dgm:cxn modelId="{2D739353-AB3C-4A7C-A354-618C6D74948C}" type="presParOf" srcId="{198018ED-6FF0-4EF2-922C-E76B8F707CAF}" destId="{8E16CC0B-FD98-45ED-90F5-BA20FFAC685D}" srcOrd="2" destOrd="0" presId="urn:microsoft.com/office/officeart/2018/2/layout/IconVerticalSolidList"/>
    <dgm:cxn modelId="{3488A751-046F-4628-B627-25AF58CF94E1}" type="presParOf" srcId="{198018ED-6FF0-4EF2-922C-E76B8F707CAF}" destId="{0B3E2B52-A739-49FD-A256-475599964A71}" srcOrd="3" destOrd="0" presId="urn:microsoft.com/office/officeart/2018/2/layout/IconVerticalSolidList"/>
    <dgm:cxn modelId="{955E684A-D9A2-44BF-911B-4FCC64258842}" type="presParOf" srcId="{A5A5BE8F-7EC1-451B-BC18-775912B10029}" destId="{F3B20D1D-E106-4891-835C-198FCC43EB18}" srcOrd="1" destOrd="0" presId="urn:microsoft.com/office/officeart/2018/2/layout/IconVerticalSolidList"/>
    <dgm:cxn modelId="{52995A81-65F0-4109-8B28-05D160F22887}" type="presParOf" srcId="{A5A5BE8F-7EC1-451B-BC18-775912B10029}" destId="{1EE159B1-2725-4FE9-BD59-4DB4EA333EA0}" srcOrd="2" destOrd="0" presId="urn:microsoft.com/office/officeart/2018/2/layout/IconVerticalSolidList"/>
    <dgm:cxn modelId="{FB82AFB6-3A35-4F16-8E69-6E5DDF646C0C}" type="presParOf" srcId="{1EE159B1-2725-4FE9-BD59-4DB4EA333EA0}" destId="{87745A87-988F-420F-B506-1BEE79ADB7A8}" srcOrd="0" destOrd="0" presId="urn:microsoft.com/office/officeart/2018/2/layout/IconVerticalSolidList"/>
    <dgm:cxn modelId="{A54ABAC1-D857-4AD4-95F7-7110F9CCC532}" type="presParOf" srcId="{1EE159B1-2725-4FE9-BD59-4DB4EA333EA0}" destId="{93D6DA03-D693-43C8-A1F6-449E3B3D0553}" srcOrd="1" destOrd="0" presId="urn:microsoft.com/office/officeart/2018/2/layout/IconVerticalSolidList"/>
    <dgm:cxn modelId="{7397B3DC-6D59-4A28-85DF-D899E4646C1D}" type="presParOf" srcId="{1EE159B1-2725-4FE9-BD59-4DB4EA333EA0}" destId="{C5E71BEE-C0BF-46B9-94A5-2CD1BDE167FE}" srcOrd="2" destOrd="0" presId="urn:microsoft.com/office/officeart/2018/2/layout/IconVerticalSolidList"/>
    <dgm:cxn modelId="{9F666C5D-E3AC-4E6E-ABB2-D8586D9FA131}" type="presParOf" srcId="{1EE159B1-2725-4FE9-BD59-4DB4EA333EA0}" destId="{79194066-0C53-428B-80EB-EE64D44ECC52}" srcOrd="3" destOrd="0" presId="urn:microsoft.com/office/officeart/2018/2/layout/IconVerticalSolidList"/>
    <dgm:cxn modelId="{0DBC47AD-33E7-4FE9-990A-2C67DC7C35AA}" type="presParOf" srcId="{A5A5BE8F-7EC1-451B-BC18-775912B10029}" destId="{F62C591F-F96B-45CC-AFFC-1FFCA5CB9B35}" srcOrd="3" destOrd="0" presId="urn:microsoft.com/office/officeart/2018/2/layout/IconVerticalSolidList"/>
    <dgm:cxn modelId="{BFC2A4DB-AE78-477E-A3F4-2B5A99FC2049}" type="presParOf" srcId="{A5A5BE8F-7EC1-451B-BC18-775912B10029}" destId="{5FA579A8-9B68-466C-A17A-A876EE01B53E}" srcOrd="4" destOrd="0" presId="urn:microsoft.com/office/officeart/2018/2/layout/IconVerticalSolidList"/>
    <dgm:cxn modelId="{0812BB3E-1818-4FBD-85AC-8E85B0B58208}" type="presParOf" srcId="{5FA579A8-9B68-466C-A17A-A876EE01B53E}" destId="{268D6E0E-F6C0-4246-86B4-9995B78C157D}" srcOrd="0" destOrd="0" presId="urn:microsoft.com/office/officeart/2018/2/layout/IconVerticalSolidList"/>
    <dgm:cxn modelId="{19310FE4-45CD-4E14-9760-0E0963B48283}" type="presParOf" srcId="{5FA579A8-9B68-466C-A17A-A876EE01B53E}" destId="{6E7E90E1-53E8-4B69-B2CC-B46ED82DD81F}" srcOrd="1" destOrd="0" presId="urn:microsoft.com/office/officeart/2018/2/layout/IconVerticalSolidList"/>
    <dgm:cxn modelId="{EA4B7E70-134D-4B51-A3A4-64E2B6E199D1}" type="presParOf" srcId="{5FA579A8-9B68-466C-A17A-A876EE01B53E}" destId="{EEE22D83-36D1-40BC-AD6E-44D9372364F8}" srcOrd="2" destOrd="0" presId="urn:microsoft.com/office/officeart/2018/2/layout/IconVerticalSolidList"/>
    <dgm:cxn modelId="{EBD1B367-330D-48CB-AB18-92F80D817B84}" type="presParOf" srcId="{5FA579A8-9B68-466C-A17A-A876EE01B53E}" destId="{5D936C03-0167-4900-B2D3-FD0E81C3B411}" srcOrd="3" destOrd="0" presId="urn:microsoft.com/office/officeart/2018/2/layout/IconVerticalSolidList"/>
    <dgm:cxn modelId="{32F226E9-4E82-4E93-984B-D93467DC99F0}" type="presParOf" srcId="{A5A5BE8F-7EC1-451B-BC18-775912B10029}" destId="{0DD6307E-9E27-42B2-B0FC-875216E5ADEB}" srcOrd="5" destOrd="0" presId="urn:microsoft.com/office/officeart/2018/2/layout/IconVerticalSolidList"/>
    <dgm:cxn modelId="{F349C1EE-6A6B-4161-8D2E-9FD9E9D3C234}" type="presParOf" srcId="{A5A5BE8F-7EC1-451B-BC18-775912B10029}" destId="{06EB257D-4682-4DED-937A-3E17E49BE5BB}" srcOrd="6" destOrd="0" presId="urn:microsoft.com/office/officeart/2018/2/layout/IconVerticalSolidList"/>
    <dgm:cxn modelId="{94754C3D-89DC-4173-9DE3-DFC899161F32}" type="presParOf" srcId="{06EB257D-4682-4DED-937A-3E17E49BE5BB}" destId="{80BB7D5B-30C3-4826-A5DA-E2E31A474285}" srcOrd="0" destOrd="0" presId="urn:microsoft.com/office/officeart/2018/2/layout/IconVerticalSolidList"/>
    <dgm:cxn modelId="{919C4836-51C4-4866-8C0B-92C1DBA59C5B}" type="presParOf" srcId="{06EB257D-4682-4DED-937A-3E17E49BE5BB}" destId="{EF6BBBFD-1305-4733-BE81-BA5AF263C527}" srcOrd="1" destOrd="0" presId="urn:microsoft.com/office/officeart/2018/2/layout/IconVerticalSolidList"/>
    <dgm:cxn modelId="{8B47B88B-5756-4240-9361-9CA5E070EFF7}" type="presParOf" srcId="{06EB257D-4682-4DED-937A-3E17E49BE5BB}" destId="{C9DAE27B-1B05-4528-B8F8-E8DCE0C22274}" srcOrd="2" destOrd="0" presId="urn:microsoft.com/office/officeart/2018/2/layout/IconVerticalSolidList"/>
    <dgm:cxn modelId="{B1E7A906-F6AD-4976-9214-A9C0A3DCB2D4}" type="presParOf" srcId="{06EB257D-4682-4DED-937A-3E17E49BE5BB}" destId="{660042A3-1534-4517-A2FE-67E0C9C2672A}" srcOrd="3" destOrd="0" presId="urn:microsoft.com/office/officeart/2018/2/layout/IconVerticalSolidList"/>
    <dgm:cxn modelId="{B2F87769-3373-434D-9C24-7CB2FA016BCF}" type="presParOf" srcId="{A5A5BE8F-7EC1-451B-BC18-775912B10029}" destId="{E1675EF9-54A5-4355-909E-B9FE528F860F}" srcOrd="7" destOrd="0" presId="urn:microsoft.com/office/officeart/2018/2/layout/IconVerticalSolidList"/>
    <dgm:cxn modelId="{FBEE6DC7-58D9-44B8-93CF-8077848BBF05}" type="presParOf" srcId="{A5A5BE8F-7EC1-451B-BC18-775912B10029}" destId="{31547DF7-A021-48AD-BFE2-875693DCC00E}" srcOrd="8" destOrd="0" presId="urn:microsoft.com/office/officeart/2018/2/layout/IconVerticalSolidList"/>
    <dgm:cxn modelId="{CACE1BBC-F189-4DF8-8052-62219B0344BB}" type="presParOf" srcId="{31547DF7-A021-48AD-BFE2-875693DCC00E}" destId="{0E35ECA9-9BAE-47EE-A780-7A9857F3A6F6}" srcOrd="0" destOrd="0" presId="urn:microsoft.com/office/officeart/2018/2/layout/IconVerticalSolidList"/>
    <dgm:cxn modelId="{718526B4-2D50-4440-9F5E-1BD85A2DD84D}" type="presParOf" srcId="{31547DF7-A021-48AD-BFE2-875693DCC00E}" destId="{F73D99A3-603E-4B14-B752-987E99E70DB3}" srcOrd="1" destOrd="0" presId="urn:microsoft.com/office/officeart/2018/2/layout/IconVerticalSolidList"/>
    <dgm:cxn modelId="{1CC67FAC-D56B-4963-AEFD-41F553A44225}" type="presParOf" srcId="{31547DF7-A021-48AD-BFE2-875693DCC00E}" destId="{725AFA27-F5CC-4965-BDAD-23B433866CA2}" srcOrd="2" destOrd="0" presId="urn:microsoft.com/office/officeart/2018/2/layout/IconVerticalSolidList"/>
    <dgm:cxn modelId="{C97520AD-9EBA-4B37-AF8B-C035736CF9AE}" type="presParOf" srcId="{31547DF7-A021-48AD-BFE2-875693DCC00E}" destId="{AF33E553-A161-4233-A3A6-0A93E0620766}" srcOrd="3" destOrd="0" presId="urn:microsoft.com/office/officeart/2018/2/layout/IconVerticalSolidList"/>
    <dgm:cxn modelId="{9C134590-FE0A-435C-A7B9-9A943EB88201}" type="presParOf" srcId="{A5A5BE8F-7EC1-451B-BC18-775912B10029}" destId="{CF928B15-1370-42C5-AA64-15290FBBCA88}" srcOrd="9" destOrd="0" presId="urn:microsoft.com/office/officeart/2018/2/layout/IconVerticalSolidList"/>
    <dgm:cxn modelId="{E0391E88-F928-4D2A-AD4B-B96A99FA42B0}" type="presParOf" srcId="{A5A5BE8F-7EC1-451B-BC18-775912B10029}" destId="{BC9FA3EC-9AE7-4BF7-A9F7-5E192B35790F}" srcOrd="10" destOrd="0" presId="urn:microsoft.com/office/officeart/2018/2/layout/IconVerticalSolidList"/>
    <dgm:cxn modelId="{0D8EB4A6-F1E2-45E5-A629-737191F11B9B}" type="presParOf" srcId="{BC9FA3EC-9AE7-4BF7-A9F7-5E192B35790F}" destId="{83D85D11-0EEE-4512-BF54-E1CAEDD5BDF9}" srcOrd="0" destOrd="0" presId="urn:microsoft.com/office/officeart/2018/2/layout/IconVerticalSolidList"/>
    <dgm:cxn modelId="{3250A3B2-ACE5-4EC4-A2BB-AA84F2DA9333}" type="presParOf" srcId="{BC9FA3EC-9AE7-4BF7-A9F7-5E192B35790F}" destId="{6325746C-678D-4604-9CD6-50739B5F581B}" srcOrd="1" destOrd="0" presId="urn:microsoft.com/office/officeart/2018/2/layout/IconVerticalSolidList"/>
    <dgm:cxn modelId="{AC2BE745-0E07-4847-9D87-9C0B51C56DD3}" type="presParOf" srcId="{BC9FA3EC-9AE7-4BF7-A9F7-5E192B35790F}" destId="{60BEC0FF-B2B6-4D9D-903C-EEEBBD181B41}" srcOrd="2" destOrd="0" presId="urn:microsoft.com/office/officeart/2018/2/layout/IconVerticalSolidList"/>
    <dgm:cxn modelId="{1C73BD59-874F-476C-A75F-100D6A654808}" type="presParOf" srcId="{BC9FA3EC-9AE7-4BF7-A9F7-5E192B35790F}" destId="{AC4F73E2-34A5-4C1E-91C6-8FB3AD01972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D74B0-ABB0-4D41-AA2D-F6E95D8E0B60}"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0FD2FA35-2C4E-4D39-8153-A75877CB9646}">
      <dgm:prSet/>
      <dgm:spPr/>
      <dgm:t>
        <a:bodyPr/>
        <a:lstStyle/>
        <a:p>
          <a:r>
            <a:rPr lang="en-US" b="1">
              <a:solidFill>
                <a:schemeClr val="tx1"/>
              </a:solidFill>
            </a:rPr>
            <a:t>Dehydrate easier</a:t>
          </a:r>
          <a:endParaRPr lang="en-US" b="1" i="0" u="none" strike="noStrike" cap="none" baseline="0" noProof="0">
            <a:solidFill>
              <a:schemeClr val="tx1"/>
            </a:solidFill>
            <a:latin typeface="Calibri Light"/>
            <a:cs typeface="Calibri Light"/>
          </a:endParaRPr>
        </a:p>
      </dgm:t>
    </dgm:pt>
    <dgm:pt modelId="{9702E983-ACFA-4690-B9AC-01636CF349CC}" type="parTrans" cxnId="{9D61AF19-0EF2-4E39-8CBC-710464539575}">
      <dgm:prSet/>
      <dgm:spPr/>
      <dgm:t>
        <a:bodyPr/>
        <a:lstStyle/>
        <a:p>
          <a:endParaRPr lang="en-US"/>
        </a:p>
      </dgm:t>
    </dgm:pt>
    <dgm:pt modelId="{D214D026-2302-44EF-BCAA-99EFF7D5E295}" type="sibTrans" cxnId="{9D61AF19-0EF2-4E39-8CBC-710464539575}">
      <dgm:prSet/>
      <dgm:spPr/>
      <dgm:t>
        <a:bodyPr/>
        <a:lstStyle/>
        <a:p>
          <a:endParaRPr lang="en-US"/>
        </a:p>
      </dgm:t>
    </dgm:pt>
    <dgm:pt modelId="{062D9ED3-5912-48E3-97BB-415BAF469218}">
      <dgm:prSet/>
      <dgm:spPr/>
      <dgm:t>
        <a:bodyPr/>
        <a:lstStyle/>
        <a:p>
          <a:r>
            <a:rPr lang="en-US" b="1">
              <a:solidFill>
                <a:schemeClr val="tx1"/>
              </a:solidFill>
            </a:rPr>
            <a:t>Drop in blood pressure is a late sign</a:t>
          </a:r>
        </a:p>
      </dgm:t>
    </dgm:pt>
    <dgm:pt modelId="{24C927A0-0309-4204-803E-E3EB125CD08C}" type="parTrans" cxnId="{F4D4A15D-5823-4CBC-8A64-A0C9AE12BE88}">
      <dgm:prSet/>
      <dgm:spPr/>
      <dgm:t>
        <a:bodyPr/>
        <a:lstStyle/>
        <a:p>
          <a:endParaRPr lang="en-US"/>
        </a:p>
      </dgm:t>
    </dgm:pt>
    <dgm:pt modelId="{FF13F39E-E673-4F23-902A-44B1E00D6B21}" type="sibTrans" cxnId="{F4D4A15D-5823-4CBC-8A64-A0C9AE12BE88}">
      <dgm:prSet/>
      <dgm:spPr/>
      <dgm:t>
        <a:bodyPr/>
        <a:lstStyle/>
        <a:p>
          <a:endParaRPr lang="en-US"/>
        </a:p>
      </dgm:t>
    </dgm:pt>
    <dgm:pt modelId="{0412ED36-494F-46F2-AC9C-77119CFCBC7D}">
      <dgm:prSet/>
      <dgm:spPr/>
      <dgm:t>
        <a:bodyPr/>
        <a:lstStyle/>
        <a:p>
          <a:r>
            <a:rPr lang="en-US" b="1">
              <a:solidFill>
                <a:schemeClr val="tx1"/>
              </a:solidFill>
            </a:rPr>
            <a:t>First sign of shock is rapid heart rate</a:t>
          </a:r>
        </a:p>
      </dgm:t>
    </dgm:pt>
    <dgm:pt modelId="{C69CB0C5-D048-4092-982C-16A46E5D5A6E}" type="parTrans" cxnId="{895C376B-2512-4B4A-A21E-4AA728B032FA}">
      <dgm:prSet/>
      <dgm:spPr/>
      <dgm:t>
        <a:bodyPr/>
        <a:lstStyle/>
        <a:p>
          <a:endParaRPr lang="en-US"/>
        </a:p>
      </dgm:t>
    </dgm:pt>
    <dgm:pt modelId="{33986577-007F-4C38-9F36-BCFB9F77F82F}" type="sibTrans" cxnId="{895C376B-2512-4B4A-A21E-4AA728B032FA}">
      <dgm:prSet/>
      <dgm:spPr/>
      <dgm:t>
        <a:bodyPr/>
        <a:lstStyle/>
        <a:p>
          <a:endParaRPr lang="en-US"/>
        </a:p>
      </dgm:t>
    </dgm:pt>
    <dgm:pt modelId="{5FDEF75F-9069-409D-BD6B-A96EC3128143}">
      <dgm:prSet/>
      <dgm:spPr/>
      <dgm:t>
        <a:bodyPr/>
        <a:lstStyle/>
        <a:p>
          <a:r>
            <a:rPr lang="en-US" b="1">
              <a:solidFill>
                <a:schemeClr val="tx1"/>
              </a:solidFill>
            </a:rPr>
            <a:t>Cardiac arrest is usually secondary to respiratory failure</a:t>
          </a:r>
        </a:p>
      </dgm:t>
    </dgm:pt>
    <dgm:pt modelId="{DB44ED3D-C5DA-404E-968F-94196CBD1A93}" type="parTrans" cxnId="{44D9B332-F911-4B6C-8718-2EAA543BFE99}">
      <dgm:prSet/>
      <dgm:spPr/>
      <dgm:t>
        <a:bodyPr/>
        <a:lstStyle/>
        <a:p>
          <a:endParaRPr lang="en-US"/>
        </a:p>
      </dgm:t>
    </dgm:pt>
    <dgm:pt modelId="{49022A45-2F71-4A1D-87AF-254A289E467E}" type="sibTrans" cxnId="{44D9B332-F911-4B6C-8718-2EAA543BFE99}">
      <dgm:prSet/>
      <dgm:spPr/>
      <dgm:t>
        <a:bodyPr/>
        <a:lstStyle/>
        <a:p>
          <a:endParaRPr lang="en-US"/>
        </a:p>
      </dgm:t>
    </dgm:pt>
    <dgm:pt modelId="{CFF9561C-6A14-4C0F-B078-FAFA588EAAAC}" type="pres">
      <dgm:prSet presAssocID="{368D74B0-ABB0-4D41-AA2D-F6E95D8E0B60}" presName="matrix" presStyleCnt="0">
        <dgm:presLayoutVars>
          <dgm:chMax val="1"/>
          <dgm:dir/>
          <dgm:resizeHandles val="exact"/>
        </dgm:presLayoutVars>
      </dgm:prSet>
      <dgm:spPr/>
    </dgm:pt>
    <dgm:pt modelId="{29656C22-63F4-4E04-BD68-B976FA502CD9}" type="pres">
      <dgm:prSet presAssocID="{368D74B0-ABB0-4D41-AA2D-F6E95D8E0B60}" presName="diamond" presStyleLbl="bgShp" presStyleIdx="0" presStyleCnt="1"/>
      <dgm:spPr/>
    </dgm:pt>
    <dgm:pt modelId="{D470363C-A6B2-4028-9AE5-1B81222228D9}" type="pres">
      <dgm:prSet presAssocID="{368D74B0-ABB0-4D41-AA2D-F6E95D8E0B60}" presName="quad1" presStyleLbl="node1" presStyleIdx="0" presStyleCnt="4">
        <dgm:presLayoutVars>
          <dgm:chMax val="0"/>
          <dgm:chPref val="0"/>
          <dgm:bulletEnabled val="1"/>
        </dgm:presLayoutVars>
      </dgm:prSet>
      <dgm:spPr/>
    </dgm:pt>
    <dgm:pt modelId="{DDE127F2-5F98-4A7F-82B4-6AAC87C8868B}" type="pres">
      <dgm:prSet presAssocID="{368D74B0-ABB0-4D41-AA2D-F6E95D8E0B60}" presName="quad2" presStyleLbl="node1" presStyleIdx="1" presStyleCnt="4">
        <dgm:presLayoutVars>
          <dgm:chMax val="0"/>
          <dgm:chPref val="0"/>
          <dgm:bulletEnabled val="1"/>
        </dgm:presLayoutVars>
      </dgm:prSet>
      <dgm:spPr/>
    </dgm:pt>
    <dgm:pt modelId="{38CAD52A-D427-467E-9885-F7FF6A9C5D8A}" type="pres">
      <dgm:prSet presAssocID="{368D74B0-ABB0-4D41-AA2D-F6E95D8E0B60}" presName="quad3" presStyleLbl="node1" presStyleIdx="2" presStyleCnt="4">
        <dgm:presLayoutVars>
          <dgm:chMax val="0"/>
          <dgm:chPref val="0"/>
          <dgm:bulletEnabled val="1"/>
        </dgm:presLayoutVars>
      </dgm:prSet>
      <dgm:spPr/>
    </dgm:pt>
    <dgm:pt modelId="{2A87AE19-B19E-4BD8-B4D1-6235F178799F}" type="pres">
      <dgm:prSet presAssocID="{368D74B0-ABB0-4D41-AA2D-F6E95D8E0B60}" presName="quad4" presStyleLbl="node1" presStyleIdx="3" presStyleCnt="4">
        <dgm:presLayoutVars>
          <dgm:chMax val="0"/>
          <dgm:chPref val="0"/>
          <dgm:bulletEnabled val="1"/>
        </dgm:presLayoutVars>
      </dgm:prSet>
      <dgm:spPr/>
    </dgm:pt>
  </dgm:ptLst>
  <dgm:cxnLst>
    <dgm:cxn modelId="{9D61AF19-0EF2-4E39-8CBC-710464539575}" srcId="{368D74B0-ABB0-4D41-AA2D-F6E95D8E0B60}" destId="{0FD2FA35-2C4E-4D39-8153-A75877CB9646}" srcOrd="0" destOrd="0" parTransId="{9702E983-ACFA-4690-B9AC-01636CF349CC}" sibTransId="{D214D026-2302-44EF-BCAA-99EFF7D5E295}"/>
    <dgm:cxn modelId="{44D9B332-F911-4B6C-8718-2EAA543BFE99}" srcId="{368D74B0-ABB0-4D41-AA2D-F6E95D8E0B60}" destId="{5FDEF75F-9069-409D-BD6B-A96EC3128143}" srcOrd="3" destOrd="0" parTransId="{DB44ED3D-C5DA-404E-968F-94196CBD1A93}" sibTransId="{49022A45-2F71-4A1D-87AF-254A289E467E}"/>
    <dgm:cxn modelId="{6A4E733B-BABD-48E3-B514-3B5AA8C58282}" type="presOf" srcId="{368D74B0-ABB0-4D41-AA2D-F6E95D8E0B60}" destId="{CFF9561C-6A14-4C0F-B078-FAFA588EAAAC}" srcOrd="0" destOrd="0" presId="urn:microsoft.com/office/officeart/2005/8/layout/matrix3"/>
    <dgm:cxn modelId="{F4D4A15D-5823-4CBC-8A64-A0C9AE12BE88}" srcId="{368D74B0-ABB0-4D41-AA2D-F6E95D8E0B60}" destId="{062D9ED3-5912-48E3-97BB-415BAF469218}" srcOrd="1" destOrd="0" parTransId="{24C927A0-0309-4204-803E-E3EB125CD08C}" sibTransId="{FF13F39E-E673-4F23-902A-44B1E00D6B21}"/>
    <dgm:cxn modelId="{895C376B-2512-4B4A-A21E-4AA728B032FA}" srcId="{368D74B0-ABB0-4D41-AA2D-F6E95D8E0B60}" destId="{0412ED36-494F-46F2-AC9C-77119CFCBC7D}" srcOrd="2" destOrd="0" parTransId="{C69CB0C5-D048-4092-982C-16A46E5D5A6E}" sibTransId="{33986577-007F-4C38-9F36-BCFB9F77F82F}"/>
    <dgm:cxn modelId="{56E713CD-2918-419D-AEFA-40DA2305B1EF}" type="presOf" srcId="{0FD2FA35-2C4E-4D39-8153-A75877CB9646}" destId="{D470363C-A6B2-4028-9AE5-1B81222228D9}" srcOrd="0" destOrd="0" presId="urn:microsoft.com/office/officeart/2005/8/layout/matrix3"/>
    <dgm:cxn modelId="{F1D2AFD0-48F2-4AC5-A558-5F6243087A27}" type="presOf" srcId="{0412ED36-494F-46F2-AC9C-77119CFCBC7D}" destId="{38CAD52A-D427-467E-9885-F7FF6A9C5D8A}" srcOrd="0" destOrd="0" presId="urn:microsoft.com/office/officeart/2005/8/layout/matrix3"/>
    <dgm:cxn modelId="{BD69A0D4-F7B5-4760-A8D3-7F0E9AC7C770}" type="presOf" srcId="{5FDEF75F-9069-409D-BD6B-A96EC3128143}" destId="{2A87AE19-B19E-4BD8-B4D1-6235F178799F}" srcOrd="0" destOrd="0" presId="urn:microsoft.com/office/officeart/2005/8/layout/matrix3"/>
    <dgm:cxn modelId="{6407D2EE-1BB2-4E0F-AD06-BDEF2D9E8FBD}" type="presOf" srcId="{062D9ED3-5912-48E3-97BB-415BAF469218}" destId="{DDE127F2-5F98-4A7F-82B4-6AAC87C8868B}" srcOrd="0" destOrd="0" presId="urn:microsoft.com/office/officeart/2005/8/layout/matrix3"/>
    <dgm:cxn modelId="{CDA7117A-7FE6-46EB-9A18-78D45558E84B}" type="presParOf" srcId="{CFF9561C-6A14-4C0F-B078-FAFA588EAAAC}" destId="{29656C22-63F4-4E04-BD68-B976FA502CD9}" srcOrd="0" destOrd="0" presId="urn:microsoft.com/office/officeart/2005/8/layout/matrix3"/>
    <dgm:cxn modelId="{AF97801F-E0DB-42CD-B5BA-E62A0449D2A3}" type="presParOf" srcId="{CFF9561C-6A14-4C0F-B078-FAFA588EAAAC}" destId="{D470363C-A6B2-4028-9AE5-1B81222228D9}" srcOrd="1" destOrd="0" presId="urn:microsoft.com/office/officeart/2005/8/layout/matrix3"/>
    <dgm:cxn modelId="{AFE5C9E6-B41B-4467-9693-2A3EB40788F0}" type="presParOf" srcId="{CFF9561C-6A14-4C0F-B078-FAFA588EAAAC}" destId="{DDE127F2-5F98-4A7F-82B4-6AAC87C8868B}" srcOrd="2" destOrd="0" presId="urn:microsoft.com/office/officeart/2005/8/layout/matrix3"/>
    <dgm:cxn modelId="{95157A55-A2DD-4C10-9CE2-E5E71C267340}" type="presParOf" srcId="{CFF9561C-6A14-4C0F-B078-FAFA588EAAAC}" destId="{38CAD52A-D427-467E-9885-F7FF6A9C5D8A}" srcOrd="3" destOrd="0" presId="urn:microsoft.com/office/officeart/2005/8/layout/matrix3"/>
    <dgm:cxn modelId="{A70C6A26-4F04-475D-AD13-37F34111F266}" type="presParOf" srcId="{CFF9561C-6A14-4C0F-B078-FAFA588EAAAC}" destId="{2A87AE19-B19E-4BD8-B4D1-6235F178799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61A389-A8FF-4E04-A42F-116B07BF62D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E7251A9-C935-44B6-8A35-41123182E8B8}">
      <dgm:prSet/>
      <dgm:spPr/>
      <dgm:t>
        <a:bodyPr/>
        <a:lstStyle/>
        <a:p>
          <a:r>
            <a:rPr lang="en-US" b="1">
              <a:solidFill>
                <a:schemeClr val="tx1"/>
              </a:solidFill>
            </a:rPr>
            <a:t>Most pediatric patients cannot vocalize their needs</a:t>
          </a:r>
          <a:endParaRPr lang="en-US" b="1" i="0" u="none" strike="noStrike" cap="none" baseline="0" noProof="0">
            <a:solidFill>
              <a:schemeClr val="tx1"/>
            </a:solidFill>
            <a:latin typeface="Calibri Light"/>
            <a:cs typeface="Calibri Light"/>
          </a:endParaRPr>
        </a:p>
      </dgm:t>
    </dgm:pt>
    <dgm:pt modelId="{C40AB153-F775-4108-A0C9-230A88CBBE93}" type="parTrans" cxnId="{26F2D076-4B23-45C6-B5C4-618FEC88FA9C}">
      <dgm:prSet/>
      <dgm:spPr/>
      <dgm:t>
        <a:bodyPr/>
        <a:lstStyle/>
        <a:p>
          <a:endParaRPr lang="en-US"/>
        </a:p>
      </dgm:t>
    </dgm:pt>
    <dgm:pt modelId="{EEDEEC25-2CD6-4853-AAD2-1D03A5F9136D}" type="sibTrans" cxnId="{26F2D076-4B23-45C6-B5C4-618FEC88FA9C}">
      <dgm:prSet/>
      <dgm:spPr/>
      <dgm:t>
        <a:bodyPr/>
        <a:lstStyle/>
        <a:p>
          <a:endParaRPr lang="en-US"/>
        </a:p>
      </dgm:t>
    </dgm:pt>
    <dgm:pt modelId="{68053D73-56A4-4C69-B864-A5060649E6ED}">
      <dgm:prSet/>
      <dgm:spPr/>
      <dgm:t>
        <a:bodyPr/>
        <a:lstStyle/>
        <a:p>
          <a:r>
            <a:rPr lang="en-US" b="1">
              <a:solidFill>
                <a:schemeClr val="tx1"/>
              </a:solidFill>
            </a:rPr>
            <a:t>Don't delay getting your primary assessment to get the full story from parents</a:t>
          </a:r>
        </a:p>
      </dgm:t>
    </dgm:pt>
    <dgm:pt modelId="{01D4307D-3A63-4A09-93F9-579D5D65BD66}" type="parTrans" cxnId="{AB220A6A-47A3-46C0-BAFD-486595CD32FD}">
      <dgm:prSet/>
      <dgm:spPr/>
      <dgm:t>
        <a:bodyPr/>
        <a:lstStyle/>
        <a:p>
          <a:endParaRPr lang="en-US"/>
        </a:p>
      </dgm:t>
    </dgm:pt>
    <dgm:pt modelId="{2C53CCB8-88B8-4AC1-B147-161791291BDC}" type="sibTrans" cxnId="{AB220A6A-47A3-46C0-BAFD-486595CD32FD}">
      <dgm:prSet/>
      <dgm:spPr/>
      <dgm:t>
        <a:bodyPr/>
        <a:lstStyle/>
        <a:p>
          <a:endParaRPr lang="en-US"/>
        </a:p>
      </dgm:t>
    </dgm:pt>
    <dgm:pt modelId="{82FDF813-6BF4-4C98-B4FC-3265B39C52E1}">
      <dgm:prSet/>
      <dgm:spPr/>
      <dgm:t>
        <a:bodyPr/>
        <a:lstStyle/>
        <a:p>
          <a:r>
            <a:rPr lang="en-US" b="1">
              <a:solidFill>
                <a:schemeClr val="tx1"/>
              </a:solidFill>
            </a:rPr>
            <a:t>If you obtain OPQRST and SAMPLE histories first, precious time is lost</a:t>
          </a:r>
        </a:p>
      </dgm:t>
    </dgm:pt>
    <dgm:pt modelId="{C9495AF7-2A42-4D20-B5D9-ADBF462760B7}" type="parTrans" cxnId="{DB6A57CE-7BCF-4369-862E-FF689C179EFD}">
      <dgm:prSet/>
      <dgm:spPr/>
      <dgm:t>
        <a:bodyPr/>
        <a:lstStyle/>
        <a:p>
          <a:endParaRPr lang="en-US"/>
        </a:p>
      </dgm:t>
    </dgm:pt>
    <dgm:pt modelId="{6197A3B2-0BA4-4AF3-BE4F-8D95AB58018B}" type="sibTrans" cxnId="{DB6A57CE-7BCF-4369-862E-FF689C179EFD}">
      <dgm:prSet/>
      <dgm:spPr/>
      <dgm:t>
        <a:bodyPr/>
        <a:lstStyle/>
        <a:p>
          <a:endParaRPr lang="en-US"/>
        </a:p>
      </dgm:t>
    </dgm:pt>
    <dgm:pt modelId="{F4C42435-F1C1-4291-92C1-DDD3AEE475A0}" type="pres">
      <dgm:prSet presAssocID="{DE61A389-A8FF-4E04-A42F-116B07BF62D3}" presName="root" presStyleCnt="0">
        <dgm:presLayoutVars>
          <dgm:dir/>
          <dgm:resizeHandles val="exact"/>
        </dgm:presLayoutVars>
      </dgm:prSet>
      <dgm:spPr/>
    </dgm:pt>
    <dgm:pt modelId="{39482F31-975A-4B48-861F-E2667E8A07BE}" type="pres">
      <dgm:prSet presAssocID="{2E7251A9-C935-44B6-8A35-41123182E8B8}" presName="compNode" presStyleCnt="0"/>
      <dgm:spPr/>
    </dgm:pt>
    <dgm:pt modelId="{62779D46-DF68-408D-8404-F6D487ED2A2B}" type="pres">
      <dgm:prSet presAssocID="{2E7251A9-C935-44B6-8A35-41123182E8B8}" presName="bgRect" presStyleLbl="bgShp" presStyleIdx="0" presStyleCnt="3"/>
      <dgm:spPr/>
    </dgm:pt>
    <dgm:pt modelId="{DBBD3DA9-CD86-4CFA-A141-88E4C2AE1506}" type="pres">
      <dgm:prSet presAssocID="{2E7251A9-C935-44B6-8A35-41123182E8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95CE80D2-9807-4BC6-BD2E-A8569250ACD1}" type="pres">
      <dgm:prSet presAssocID="{2E7251A9-C935-44B6-8A35-41123182E8B8}" presName="spaceRect" presStyleCnt="0"/>
      <dgm:spPr/>
    </dgm:pt>
    <dgm:pt modelId="{9DBEC569-A361-49CD-A1C2-A9CADA543EBD}" type="pres">
      <dgm:prSet presAssocID="{2E7251A9-C935-44B6-8A35-41123182E8B8}" presName="parTx" presStyleLbl="revTx" presStyleIdx="0" presStyleCnt="3">
        <dgm:presLayoutVars>
          <dgm:chMax val="0"/>
          <dgm:chPref val="0"/>
        </dgm:presLayoutVars>
      </dgm:prSet>
      <dgm:spPr/>
    </dgm:pt>
    <dgm:pt modelId="{C3C47522-5133-469F-BB1A-D9E8948641D4}" type="pres">
      <dgm:prSet presAssocID="{EEDEEC25-2CD6-4853-AAD2-1D03A5F9136D}" presName="sibTrans" presStyleCnt="0"/>
      <dgm:spPr/>
    </dgm:pt>
    <dgm:pt modelId="{F235AD52-D421-43CF-8482-02861190B63C}" type="pres">
      <dgm:prSet presAssocID="{68053D73-56A4-4C69-B864-A5060649E6ED}" presName="compNode" presStyleCnt="0"/>
      <dgm:spPr/>
    </dgm:pt>
    <dgm:pt modelId="{D4145EB5-408D-40E5-9FA2-D23867202FD4}" type="pres">
      <dgm:prSet presAssocID="{68053D73-56A4-4C69-B864-A5060649E6ED}" presName="bgRect" presStyleLbl="bgShp" presStyleIdx="1" presStyleCnt="3"/>
      <dgm:spPr/>
    </dgm:pt>
    <dgm:pt modelId="{EEAC5882-2271-451E-88D9-3A82ECAFDB0B}" type="pres">
      <dgm:prSet presAssocID="{68053D73-56A4-4C69-B864-A5060649E6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36CB569A-C7E5-4EA2-837A-47FE30F5B2E1}" type="pres">
      <dgm:prSet presAssocID="{68053D73-56A4-4C69-B864-A5060649E6ED}" presName="spaceRect" presStyleCnt="0"/>
      <dgm:spPr/>
    </dgm:pt>
    <dgm:pt modelId="{3755CFD8-8718-4C2C-BCCD-A85C8CFE164F}" type="pres">
      <dgm:prSet presAssocID="{68053D73-56A4-4C69-B864-A5060649E6ED}" presName="parTx" presStyleLbl="revTx" presStyleIdx="1" presStyleCnt="3">
        <dgm:presLayoutVars>
          <dgm:chMax val="0"/>
          <dgm:chPref val="0"/>
        </dgm:presLayoutVars>
      </dgm:prSet>
      <dgm:spPr/>
    </dgm:pt>
    <dgm:pt modelId="{9F87EBEA-ACE0-4D94-9E93-ADA9CC11D8ED}" type="pres">
      <dgm:prSet presAssocID="{2C53CCB8-88B8-4AC1-B147-161791291BDC}" presName="sibTrans" presStyleCnt="0"/>
      <dgm:spPr/>
    </dgm:pt>
    <dgm:pt modelId="{6BC02901-3A45-446A-A1FA-8A12198B980C}" type="pres">
      <dgm:prSet presAssocID="{82FDF813-6BF4-4C98-B4FC-3265B39C52E1}" presName="compNode" presStyleCnt="0"/>
      <dgm:spPr/>
    </dgm:pt>
    <dgm:pt modelId="{6D9F25CE-C630-403C-865C-F325B16B2DC4}" type="pres">
      <dgm:prSet presAssocID="{82FDF813-6BF4-4C98-B4FC-3265B39C52E1}" presName="bgRect" presStyleLbl="bgShp" presStyleIdx="2" presStyleCnt="3"/>
      <dgm:spPr/>
    </dgm:pt>
    <dgm:pt modelId="{38E75FBF-DA71-406F-9072-3CA7964E2DFB}" type="pres">
      <dgm:prSet presAssocID="{82FDF813-6BF4-4C98-B4FC-3265B39C52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A48B714D-072B-4DD4-8C87-B557E719F501}" type="pres">
      <dgm:prSet presAssocID="{82FDF813-6BF4-4C98-B4FC-3265B39C52E1}" presName="spaceRect" presStyleCnt="0"/>
      <dgm:spPr/>
    </dgm:pt>
    <dgm:pt modelId="{C832E72C-55A6-4888-8413-7F3F8DC11927}" type="pres">
      <dgm:prSet presAssocID="{82FDF813-6BF4-4C98-B4FC-3265B39C52E1}" presName="parTx" presStyleLbl="revTx" presStyleIdx="2" presStyleCnt="3">
        <dgm:presLayoutVars>
          <dgm:chMax val="0"/>
          <dgm:chPref val="0"/>
        </dgm:presLayoutVars>
      </dgm:prSet>
      <dgm:spPr/>
    </dgm:pt>
  </dgm:ptLst>
  <dgm:cxnLst>
    <dgm:cxn modelId="{AB220A6A-47A3-46C0-BAFD-486595CD32FD}" srcId="{DE61A389-A8FF-4E04-A42F-116B07BF62D3}" destId="{68053D73-56A4-4C69-B864-A5060649E6ED}" srcOrd="1" destOrd="0" parTransId="{01D4307D-3A63-4A09-93F9-579D5D65BD66}" sibTransId="{2C53CCB8-88B8-4AC1-B147-161791291BDC}"/>
    <dgm:cxn modelId="{26F2D076-4B23-45C6-B5C4-618FEC88FA9C}" srcId="{DE61A389-A8FF-4E04-A42F-116B07BF62D3}" destId="{2E7251A9-C935-44B6-8A35-41123182E8B8}" srcOrd="0" destOrd="0" parTransId="{C40AB153-F775-4108-A0C9-230A88CBBE93}" sibTransId="{EEDEEC25-2CD6-4853-AAD2-1D03A5F9136D}"/>
    <dgm:cxn modelId="{5437B3C2-5A17-4D6B-A532-8A7E39501B1D}" type="presOf" srcId="{82FDF813-6BF4-4C98-B4FC-3265B39C52E1}" destId="{C832E72C-55A6-4888-8413-7F3F8DC11927}" srcOrd="0" destOrd="0" presId="urn:microsoft.com/office/officeart/2018/2/layout/IconVerticalSolidList"/>
    <dgm:cxn modelId="{5F5676CE-34AF-46E6-9A27-06187B7B7F93}" type="presOf" srcId="{DE61A389-A8FF-4E04-A42F-116B07BF62D3}" destId="{F4C42435-F1C1-4291-92C1-DDD3AEE475A0}" srcOrd="0" destOrd="0" presId="urn:microsoft.com/office/officeart/2018/2/layout/IconVerticalSolidList"/>
    <dgm:cxn modelId="{DB6A57CE-7BCF-4369-862E-FF689C179EFD}" srcId="{DE61A389-A8FF-4E04-A42F-116B07BF62D3}" destId="{82FDF813-6BF4-4C98-B4FC-3265B39C52E1}" srcOrd="2" destOrd="0" parTransId="{C9495AF7-2A42-4D20-B5D9-ADBF462760B7}" sibTransId="{6197A3B2-0BA4-4AF3-BE4F-8D95AB58018B}"/>
    <dgm:cxn modelId="{EC9431D1-58BE-43FA-BDC2-8AD1175DBA0A}" type="presOf" srcId="{68053D73-56A4-4C69-B864-A5060649E6ED}" destId="{3755CFD8-8718-4C2C-BCCD-A85C8CFE164F}" srcOrd="0" destOrd="0" presId="urn:microsoft.com/office/officeart/2018/2/layout/IconVerticalSolidList"/>
    <dgm:cxn modelId="{38F829DF-8ACB-4B50-A6DA-B67393FA8986}" type="presOf" srcId="{2E7251A9-C935-44B6-8A35-41123182E8B8}" destId="{9DBEC569-A361-49CD-A1C2-A9CADA543EBD}" srcOrd="0" destOrd="0" presId="urn:microsoft.com/office/officeart/2018/2/layout/IconVerticalSolidList"/>
    <dgm:cxn modelId="{1073F7F2-7B81-4EA5-AD50-A8C2C3F0EB7F}" type="presParOf" srcId="{F4C42435-F1C1-4291-92C1-DDD3AEE475A0}" destId="{39482F31-975A-4B48-861F-E2667E8A07BE}" srcOrd="0" destOrd="0" presId="urn:microsoft.com/office/officeart/2018/2/layout/IconVerticalSolidList"/>
    <dgm:cxn modelId="{EFD6F9EA-596A-4B79-846C-286E4D133EEF}" type="presParOf" srcId="{39482F31-975A-4B48-861F-E2667E8A07BE}" destId="{62779D46-DF68-408D-8404-F6D487ED2A2B}" srcOrd="0" destOrd="0" presId="urn:microsoft.com/office/officeart/2018/2/layout/IconVerticalSolidList"/>
    <dgm:cxn modelId="{439F6100-4648-4365-82DC-0B4AF234D85D}" type="presParOf" srcId="{39482F31-975A-4B48-861F-E2667E8A07BE}" destId="{DBBD3DA9-CD86-4CFA-A141-88E4C2AE1506}" srcOrd="1" destOrd="0" presId="urn:microsoft.com/office/officeart/2018/2/layout/IconVerticalSolidList"/>
    <dgm:cxn modelId="{677648B9-A194-442B-9831-6F8BAA837A09}" type="presParOf" srcId="{39482F31-975A-4B48-861F-E2667E8A07BE}" destId="{95CE80D2-9807-4BC6-BD2E-A8569250ACD1}" srcOrd="2" destOrd="0" presId="urn:microsoft.com/office/officeart/2018/2/layout/IconVerticalSolidList"/>
    <dgm:cxn modelId="{5D1CD8CC-9E28-45BF-B37F-34E9428AFDDB}" type="presParOf" srcId="{39482F31-975A-4B48-861F-E2667E8A07BE}" destId="{9DBEC569-A361-49CD-A1C2-A9CADA543EBD}" srcOrd="3" destOrd="0" presId="urn:microsoft.com/office/officeart/2018/2/layout/IconVerticalSolidList"/>
    <dgm:cxn modelId="{7DEA3D3B-F5F8-498E-AF43-F88106908E69}" type="presParOf" srcId="{F4C42435-F1C1-4291-92C1-DDD3AEE475A0}" destId="{C3C47522-5133-469F-BB1A-D9E8948641D4}" srcOrd="1" destOrd="0" presId="urn:microsoft.com/office/officeart/2018/2/layout/IconVerticalSolidList"/>
    <dgm:cxn modelId="{3EDD904B-2B31-41DE-94A1-746AD8D7593B}" type="presParOf" srcId="{F4C42435-F1C1-4291-92C1-DDD3AEE475A0}" destId="{F235AD52-D421-43CF-8482-02861190B63C}" srcOrd="2" destOrd="0" presId="urn:microsoft.com/office/officeart/2018/2/layout/IconVerticalSolidList"/>
    <dgm:cxn modelId="{917C3276-3EA2-4E3A-95E8-5DC23A8DE201}" type="presParOf" srcId="{F235AD52-D421-43CF-8482-02861190B63C}" destId="{D4145EB5-408D-40E5-9FA2-D23867202FD4}" srcOrd="0" destOrd="0" presId="urn:microsoft.com/office/officeart/2018/2/layout/IconVerticalSolidList"/>
    <dgm:cxn modelId="{D949344A-4354-4580-B02E-B63064FD96E6}" type="presParOf" srcId="{F235AD52-D421-43CF-8482-02861190B63C}" destId="{EEAC5882-2271-451E-88D9-3A82ECAFDB0B}" srcOrd="1" destOrd="0" presId="urn:microsoft.com/office/officeart/2018/2/layout/IconVerticalSolidList"/>
    <dgm:cxn modelId="{552676AB-26AF-4CB2-9667-655EB7EC8700}" type="presParOf" srcId="{F235AD52-D421-43CF-8482-02861190B63C}" destId="{36CB569A-C7E5-4EA2-837A-47FE30F5B2E1}" srcOrd="2" destOrd="0" presId="urn:microsoft.com/office/officeart/2018/2/layout/IconVerticalSolidList"/>
    <dgm:cxn modelId="{CCCD5618-6179-4E77-9307-C23124383BC3}" type="presParOf" srcId="{F235AD52-D421-43CF-8482-02861190B63C}" destId="{3755CFD8-8718-4C2C-BCCD-A85C8CFE164F}" srcOrd="3" destOrd="0" presId="urn:microsoft.com/office/officeart/2018/2/layout/IconVerticalSolidList"/>
    <dgm:cxn modelId="{241FE894-589E-417A-8CD6-EC53C3E69349}" type="presParOf" srcId="{F4C42435-F1C1-4291-92C1-DDD3AEE475A0}" destId="{9F87EBEA-ACE0-4D94-9E93-ADA9CC11D8ED}" srcOrd="3" destOrd="0" presId="urn:microsoft.com/office/officeart/2018/2/layout/IconVerticalSolidList"/>
    <dgm:cxn modelId="{43407AD3-FCFC-4932-B338-313FA2812E41}" type="presParOf" srcId="{F4C42435-F1C1-4291-92C1-DDD3AEE475A0}" destId="{6BC02901-3A45-446A-A1FA-8A12198B980C}" srcOrd="4" destOrd="0" presId="urn:microsoft.com/office/officeart/2018/2/layout/IconVerticalSolidList"/>
    <dgm:cxn modelId="{FE4CC00E-50AE-4D2C-839C-9D474A4CF812}" type="presParOf" srcId="{6BC02901-3A45-446A-A1FA-8A12198B980C}" destId="{6D9F25CE-C630-403C-865C-F325B16B2DC4}" srcOrd="0" destOrd="0" presId="urn:microsoft.com/office/officeart/2018/2/layout/IconVerticalSolidList"/>
    <dgm:cxn modelId="{E91150BA-C001-4594-887F-8745869346EE}" type="presParOf" srcId="{6BC02901-3A45-446A-A1FA-8A12198B980C}" destId="{38E75FBF-DA71-406F-9072-3CA7964E2DFB}" srcOrd="1" destOrd="0" presId="urn:microsoft.com/office/officeart/2018/2/layout/IconVerticalSolidList"/>
    <dgm:cxn modelId="{782D079A-B2EF-4BBB-B966-3EFE915D249B}" type="presParOf" srcId="{6BC02901-3A45-446A-A1FA-8A12198B980C}" destId="{A48B714D-072B-4DD4-8C87-B557E719F501}" srcOrd="2" destOrd="0" presId="urn:microsoft.com/office/officeart/2018/2/layout/IconVerticalSolidList"/>
    <dgm:cxn modelId="{B9A5A8CC-910C-4910-9323-83C2F00BA95A}" type="presParOf" srcId="{6BC02901-3A45-446A-A1FA-8A12198B980C}" destId="{C832E72C-55A6-4888-8413-7F3F8DC119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55ED3C-1AEF-43D1-BDA1-FD3E8BBC456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BDF54A-C81E-46A3-AC93-0729DF1DAE65}">
      <dgm:prSet/>
      <dgm:spPr/>
      <dgm:t>
        <a:bodyPr/>
        <a:lstStyle/>
        <a:p>
          <a:pPr>
            <a:lnSpc>
              <a:spcPct val="100000"/>
            </a:lnSpc>
            <a:defRPr b="1"/>
          </a:pPr>
          <a:r>
            <a:rPr lang="en-US" b="0">
              <a:solidFill>
                <a:srgbClr val="FFC000"/>
              </a:solidFill>
            </a:rPr>
            <a:t>Walk</a:t>
          </a:r>
          <a:endParaRPr lang="en-US" b="0" i="0" u="none" strike="noStrike" cap="none" baseline="0" noProof="0">
            <a:solidFill>
              <a:srgbClr val="FFC000"/>
            </a:solidFill>
            <a:latin typeface="Calibri Light"/>
            <a:cs typeface="Calibri Light"/>
          </a:endParaRPr>
        </a:p>
      </dgm:t>
    </dgm:pt>
    <dgm:pt modelId="{A1D72C65-50D2-4357-A4EA-BF48DBA0F6EC}" type="parTrans" cxnId="{76728B96-AF0F-49B6-96BA-A0E984918185}">
      <dgm:prSet/>
      <dgm:spPr/>
      <dgm:t>
        <a:bodyPr/>
        <a:lstStyle/>
        <a:p>
          <a:endParaRPr lang="en-US"/>
        </a:p>
      </dgm:t>
    </dgm:pt>
    <dgm:pt modelId="{A12E6F8D-C6EA-4851-B5CE-94E88DCCE7F1}" type="sibTrans" cxnId="{76728B96-AF0F-49B6-96BA-A0E984918185}">
      <dgm:prSet phldrT="1"/>
      <dgm:spPr/>
      <dgm:t>
        <a:bodyPr/>
        <a:lstStyle/>
        <a:p>
          <a:endParaRPr lang="en-US"/>
        </a:p>
      </dgm:t>
    </dgm:pt>
    <dgm:pt modelId="{1C6DB981-912F-4AD9-A859-EB3AE32C900E}">
      <dgm:prSet/>
      <dgm:spPr/>
      <dgm:t>
        <a:bodyPr/>
        <a:lstStyle/>
        <a:p>
          <a:pPr>
            <a:lnSpc>
              <a:spcPct val="100000"/>
            </a:lnSpc>
          </a:pPr>
          <a:r>
            <a:rPr lang="en-US">
              <a:solidFill>
                <a:srgbClr val="FFC000"/>
              </a:solidFill>
            </a:rPr>
            <a:t>Walk into the room and make quick determination of the chief complaint</a:t>
          </a:r>
        </a:p>
      </dgm:t>
    </dgm:pt>
    <dgm:pt modelId="{B6BE8375-E34B-4EF5-9F57-14EEBB390EBC}" type="parTrans" cxnId="{448D23AF-D99E-4EE4-BE7E-05B32BE61549}">
      <dgm:prSet/>
      <dgm:spPr/>
      <dgm:t>
        <a:bodyPr/>
        <a:lstStyle/>
        <a:p>
          <a:endParaRPr lang="en-US"/>
        </a:p>
      </dgm:t>
    </dgm:pt>
    <dgm:pt modelId="{A75205C9-5C25-4728-9DE6-2E6016D05C74}" type="sibTrans" cxnId="{448D23AF-D99E-4EE4-BE7E-05B32BE61549}">
      <dgm:prSet/>
      <dgm:spPr/>
      <dgm:t>
        <a:bodyPr/>
        <a:lstStyle/>
        <a:p>
          <a:endParaRPr lang="en-US"/>
        </a:p>
      </dgm:t>
    </dgm:pt>
    <dgm:pt modelId="{995FF44A-36F7-4A10-9BC1-AA92382F29A8}">
      <dgm:prSet/>
      <dgm:spPr/>
      <dgm:t>
        <a:bodyPr/>
        <a:lstStyle/>
        <a:p>
          <a:pPr>
            <a:lnSpc>
              <a:spcPct val="100000"/>
            </a:lnSpc>
            <a:defRPr b="1"/>
          </a:pPr>
          <a:r>
            <a:rPr lang="en-US" b="0">
              <a:solidFill>
                <a:srgbClr val="FFC000"/>
              </a:solidFill>
            </a:rPr>
            <a:t>Perform</a:t>
          </a:r>
        </a:p>
      </dgm:t>
    </dgm:pt>
    <dgm:pt modelId="{D75EEE6B-A88F-4FA3-804E-52804F0AD16F}" type="parTrans" cxnId="{1578C69E-5B59-45DE-8C10-A28FB752CD16}">
      <dgm:prSet/>
      <dgm:spPr/>
      <dgm:t>
        <a:bodyPr/>
        <a:lstStyle/>
        <a:p>
          <a:endParaRPr lang="en-US"/>
        </a:p>
      </dgm:t>
    </dgm:pt>
    <dgm:pt modelId="{DAA591E0-4BAA-404C-BF66-0D02BF17B4DF}" type="sibTrans" cxnId="{1578C69E-5B59-45DE-8C10-A28FB752CD16}">
      <dgm:prSet phldrT="2"/>
      <dgm:spPr/>
      <dgm:t>
        <a:bodyPr/>
        <a:lstStyle/>
        <a:p>
          <a:endParaRPr lang="en-US"/>
        </a:p>
      </dgm:t>
    </dgm:pt>
    <dgm:pt modelId="{C6997D14-5F9D-484D-8248-F23883A414DB}">
      <dgm:prSet/>
      <dgm:spPr/>
      <dgm:t>
        <a:bodyPr/>
        <a:lstStyle/>
        <a:p>
          <a:pPr>
            <a:lnSpc>
              <a:spcPct val="100000"/>
            </a:lnSpc>
          </a:pPr>
          <a:r>
            <a:rPr lang="en-US">
              <a:solidFill>
                <a:srgbClr val="FFC000"/>
              </a:solidFill>
            </a:rPr>
            <a:t>Immediately perform an assessment of the child's airway, breathing and circulation</a:t>
          </a:r>
        </a:p>
      </dgm:t>
    </dgm:pt>
    <dgm:pt modelId="{DAA1249E-CC01-4741-877B-ADCDDAF119BC}" type="parTrans" cxnId="{77D6ED53-988E-478A-8DDE-B81D7E29CF58}">
      <dgm:prSet/>
      <dgm:spPr/>
      <dgm:t>
        <a:bodyPr/>
        <a:lstStyle/>
        <a:p>
          <a:endParaRPr lang="en-US"/>
        </a:p>
      </dgm:t>
    </dgm:pt>
    <dgm:pt modelId="{98966801-801E-4058-A305-6B1B876C5976}" type="sibTrans" cxnId="{77D6ED53-988E-478A-8DDE-B81D7E29CF58}">
      <dgm:prSet/>
      <dgm:spPr/>
      <dgm:t>
        <a:bodyPr/>
        <a:lstStyle/>
        <a:p>
          <a:endParaRPr lang="en-US"/>
        </a:p>
      </dgm:t>
    </dgm:pt>
    <dgm:pt modelId="{3C4EBC58-C99C-4062-B915-AD611A66D275}">
      <dgm:prSet/>
      <dgm:spPr/>
      <dgm:t>
        <a:bodyPr/>
        <a:lstStyle/>
        <a:p>
          <a:pPr>
            <a:lnSpc>
              <a:spcPct val="100000"/>
            </a:lnSpc>
            <a:defRPr b="1"/>
          </a:pPr>
          <a:r>
            <a:rPr lang="en-US" b="0">
              <a:solidFill>
                <a:srgbClr val="FFC000"/>
              </a:solidFill>
            </a:rPr>
            <a:t>Treat</a:t>
          </a:r>
        </a:p>
      </dgm:t>
    </dgm:pt>
    <dgm:pt modelId="{31C6D35D-7A00-4700-90F2-27F01B5AF8B1}" type="parTrans" cxnId="{9FA6BE98-2684-4638-BA55-D25DFBB2D484}">
      <dgm:prSet/>
      <dgm:spPr/>
      <dgm:t>
        <a:bodyPr/>
        <a:lstStyle/>
        <a:p>
          <a:endParaRPr lang="en-US"/>
        </a:p>
      </dgm:t>
    </dgm:pt>
    <dgm:pt modelId="{C4EF64A3-F2D3-48D6-834F-A5E8A413FD4D}" type="sibTrans" cxnId="{9FA6BE98-2684-4638-BA55-D25DFBB2D484}">
      <dgm:prSet phldrT="3"/>
      <dgm:spPr/>
      <dgm:t>
        <a:bodyPr/>
        <a:lstStyle/>
        <a:p>
          <a:endParaRPr lang="en-US"/>
        </a:p>
      </dgm:t>
    </dgm:pt>
    <dgm:pt modelId="{93C49119-EAF4-4518-A548-60D0D2705260}">
      <dgm:prSet/>
      <dgm:spPr/>
      <dgm:t>
        <a:bodyPr/>
        <a:lstStyle/>
        <a:p>
          <a:pPr>
            <a:lnSpc>
              <a:spcPct val="100000"/>
            </a:lnSpc>
          </a:pPr>
          <a:r>
            <a:rPr lang="en-US">
              <a:solidFill>
                <a:srgbClr val="FFC000"/>
              </a:solidFill>
            </a:rPr>
            <a:t>Treat any life-threatening signs or symptoms you encounter</a:t>
          </a:r>
        </a:p>
      </dgm:t>
    </dgm:pt>
    <dgm:pt modelId="{48832058-1056-4C4E-BB64-6FB09B4E47D8}" type="parTrans" cxnId="{DC7E5B32-411F-42B3-90C8-BFF5A7D7BF42}">
      <dgm:prSet/>
      <dgm:spPr/>
      <dgm:t>
        <a:bodyPr/>
        <a:lstStyle/>
        <a:p>
          <a:endParaRPr lang="en-US"/>
        </a:p>
      </dgm:t>
    </dgm:pt>
    <dgm:pt modelId="{C6AAFE46-0E5F-4EC2-A4DC-CB98D8DA2CB7}" type="sibTrans" cxnId="{DC7E5B32-411F-42B3-90C8-BFF5A7D7BF42}">
      <dgm:prSet/>
      <dgm:spPr/>
      <dgm:t>
        <a:bodyPr/>
        <a:lstStyle/>
        <a:p>
          <a:endParaRPr lang="en-US"/>
        </a:p>
      </dgm:t>
    </dgm:pt>
    <dgm:pt modelId="{5BD270E7-118A-4BBB-97FB-922A37A9D30B}">
      <dgm:prSet/>
      <dgm:spPr/>
      <dgm:t>
        <a:bodyPr/>
        <a:lstStyle/>
        <a:p>
          <a:pPr>
            <a:lnSpc>
              <a:spcPct val="100000"/>
            </a:lnSpc>
            <a:defRPr b="1"/>
          </a:pPr>
          <a:r>
            <a:rPr lang="en-US" b="0">
              <a:solidFill>
                <a:srgbClr val="FFC000"/>
              </a:solidFill>
            </a:rPr>
            <a:t>Stable</a:t>
          </a:r>
        </a:p>
      </dgm:t>
    </dgm:pt>
    <dgm:pt modelId="{8F17046C-678B-471D-BFE9-307494D89F1A}" type="parTrans" cxnId="{1BBD7FA3-AA3E-4A51-8456-86551B35ECEA}">
      <dgm:prSet/>
      <dgm:spPr/>
      <dgm:t>
        <a:bodyPr/>
        <a:lstStyle/>
        <a:p>
          <a:endParaRPr lang="en-US"/>
        </a:p>
      </dgm:t>
    </dgm:pt>
    <dgm:pt modelId="{52A1D0B3-D2ED-48B2-83D3-0F0F90C06195}" type="sibTrans" cxnId="{1BBD7FA3-AA3E-4A51-8456-86551B35ECEA}">
      <dgm:prSet phldrT="4"/>
      <dgm:spPr/>
      <dgm:t>
        <a:bodyPr/>
        <a:lstStyle/>
        <a:p>
          <a:endParaRPr lang="en-US"/>
        </a:p>
      </dgm:t>
    </dgm:pt>
    <dgm:pt modelId="{9F800AE2-F896-4888-82DE-2DA834755759}">
      <dgm:prSet/>
      <dgm:spPr/>
      <dgm:t>
        <a:bodyPr/>
        <a:lstStyle/>
        <a:p>
          <a:pPr>
            <a:lnSpc>
              <a:spcPct val="100000"/>
            </a:lnSpc>
          </a:pPr>
          <a:r>
            <a:rPr lang="en-US">
              <a:solidFill>
                <a:srgbClr val="FFC000"/>
              </a:solidFill>
            </a:rPr>
            <a:t>When stable</a:t>
          </a:r>
          <a:r>
            <a:rPr lang="en-US">
              <a:solidFill>
                <a:srgbClr val="FFC000"/>
              </a:solidFill>
              <a:latin typeface="Calibri Light" panose="020F0302020204030204"/>
            </a:rPr>
            <a:t>,</a:t>
          </a:r>
          <a:r>
            <a:rPr lang="en-US">
              <a:solidFill>
                <a:srgbClr val="FFC000"/>
              </a:solidFill>
            </a:rPr>
            <a:t> move to the secondary assessment to get further details, medical history and vital signs</a:t>
          </a:r>
        </a:p>
      </dgm:t>
    </dgm:pt>
    <dgm:pt modelId="{34376CD4-A735-4983-84CC-617D8C9BE438}" type="parTrans" cxnId="{32A97AFC-06E7-4075-AD71-CB433C6A52B2}">
      <dgm:prSet/>
      <dgm:spPr/>
      <dgm:t>
        <a:bodyPr/>
        <a:lstStyle/>
        <a:p>
          <a:endParaRPr lang="en-US"/>
        </a:p>
      </dgm:t>
    </dgm:pt>
    <dgm:pt modelId="{F1478A73-3005-49B6-B812-38A8A6333763}" type="sibTrans" cxnId="{32A97AFC-06E7-4075-AD71-CB433C6A52B2}">
      <dgm:prSet/>
      <dgm:spPr/>
      <dgm:t>
        <a:bodyPr/>
        <a:lstStyle/>
        <a:p>
          <a:endParaRPr lang="en-US"/>
        </a:p>
      </dgm:t>
    </dgm:pt>
    <dgm:pt modelId="{D36A0BD7-5EC9-4C4C-AC73-8B82B4CD602A}" type="pres">
      <dgm:prSet presAssocID="{3755ED3C-1AEF-43D1-BDA1-FD3E8BBC4563}" presName="root" presStyleCnt="0">
        <dgm:presLayoutVars>
          <dgm:dir/>
          <dgm:resizeHandles val="exact"/>
        </dgm:presLayoutVars>
      </dgm:prSet>
      <dgm:spPr/>
    </dgm:pt>
    <dgm:pt modelId="{69F2D0F2-D263-485C-A5A5-BB36DFC9CD61}" type="pres">
      <dgm:prSet presAssocID="{6BBDF54A-C81E-46A3-AC93-0729DF1DAE65}" presName="compNode" presStyleCnt="0"/>
      <dgm:spPr/>
    </dgm:pt>
    <dgm:pt modelId="{4D9518D8-B4F1-4DC8-9D78-3985AC3EAAB4}" type="pres">
      <dgm:prSet presAssocID="{6BBDF54A-C81E-46A3-AC93-0729DF1DAE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lk"/>
        </a:ext>
      </dgm:extLst>
    </dgm:pt>
    <dgm:pt modelId="{1A108717-9866-436B-AC2E-E1207904F8A2}" type="pres">
      <dgm:prSet presAssocID="{6BBDF54A-C81E-46A3-AC93-0729DF1DAE65}" presName="iconSpace" presStyleCnt="0"/>
      <dgm:spPr/>
    </dgm:pt>
    <dgm:pt modelId="{2DA60442-5838-4D1C-A1D8-9B62BE33F85E}" type="pres">
      <dgm:prSet presAssocID="{6BBDF54A-C81E-46A3-AC93-0729DF1DAE65}" presName="parTx" presStyleLbl="revTx" presStyleIdx="0" presStyleCnt="8">
        <dgm:presLayoutVars>
          <dgm:chMax val="0"/>
          <dgm:chPref val="0"/>
        </dgm:presLayoutVars>
      </dgm:prSet>
      <dgm:spPr/>
    </dgm:pt>
    <dgm:pt modelId="{1580BCDA-EAC5-4656-8DB7-141A801DAA73}" type="pres">
      <dgm:prSet presAssocID="{6BBDF54A-C81E-46A3-AC93-0729DF1DAE65}" presName="txSpace" presStyleCnt="0"/>
      <dgm:spPr/>
    </dgm:pt>
    <dgm:pt modelId="{6C6EACBF-69ED-4023-99F3-D0FC612CFB7C}" type="pres">
      <dgm:prSet presAssocID="{6BBDF54A-C81E-46A3-AC93-0729DF1DAE65}" presName="desTx" presStyleLbl="revTx" presStyleIdx="1" presStyleCnt="8">
        <dgm:presLayoutVars/>
      </dgm:prSet>
      <dgm:spPr/>
    </dgm:pt>
    <dgm:pt modelId="{8254FA45-B928-4614-BAB7-8496692F3E27}" type="pres">
      <dgm:prSet presAssocID="{A12E6F8D-C6EA-4851-B5CE-94E88DCCE7F1}" presName="sibTrans" presStyleCnt="0"/>
      <dgm:spPr/>
    </dgm:pt>
    <dgm:pt modelId="{EEAF9F5B-B69B-4DAB-B71F-5F8DC9F85831}" type="pres">
      <dgm:prSet presAssocID="{995FF44A-36F7-4A10-9BC1-AA92382F29A8}" presName="compNode" presStyleCnt="0"/>
      <dgm:spPr/>
    </dgm:pt>
    <dgm:pt modelId="{F32F7FCB-B992-4EFD-908F-43196AD93B32}" type="pres">
      <dgm:prSet presAssocID="{995FF44A-36F7-4A10-9BC1-AA92382F29A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59852AF7-5168-484F-BBB4-EA94F4084B96}" type="pres">
      <dgm:prSet presAssocID="{995FF44A-36F7-4A10-9BC1-AA92382F29A8}" presName="iconSpace" presStyleCnt="0"/>
      <dgm:spPr/>
    </dgm:pt>
    <dgm:pt modelId="{893C08F8-6E5D-47BF-B1E4-19636A39B502}" type="pres">
      <dgm:prSet presAssocID="{995FF44A-36F7-4A10-9BC1-AA92382F29A8}" presName="parTx" presStyleLbl="revTx" presStyleIdx="2" presStyleCnt="8">
        <dgm:presLayoutVars>
          <dgm:chMax val="0"/>
          <dgm:chPref val="0"/>
        </dgm:presLayoutVars>
      </dgm:prSet>
      <dgm:spPr/>
    </dgm:pt>
    <dgm:pt modelId="{ADAECC3C-E3EF-4136-9945-45D12766F6FB}" type="pres">
      <dgm:prSet presAssocID="{995FF44A-36F7-4A10-9BC1-AA92382F29A8}" presName="txSpace" presStyleCnt="0"/>
      <dgm:spPr/>
    </dgm:pt>
    <dgm:pt modelId="{56F2C4F9-3C23-4D1B-856A-B8DF4F551BC6}" type="pres">
      <dgm:prSet presAssocID="{995FF44A-36F7-4A10-9BC1-AA92382F29A8}" presName="desTx" presStyleLbl="revTx" presStyleIdx="3" presStyleCnt="8">
        <dgm:presLayoutVars/>
      </dgm:prSet>
      <dgm:spPr/>
    </dgm:pt>
    <dgm:pt modelId="{04C214F8-904D-43B2-A742-902E768308AF}" type="pres">
      <dgm:prSet presAssocID="{DAA591E0-4BAA-404C-BF66-0D02BF17B4DF}" presName="sibTrans" presStyleCnt="0"/>
      <dgm:spPr/>
    </dgm:pt>
    <dgm:pt modelId="{5EE37219-5964-469D-9B33-83F1D21E879F}" type="pres">
      <dgm:prSet presAssocID="{3C4EBC58-C99C-4062-B915-AD611A66D275}" presName="compNode" presStyleCnt="0"/>
      <dgm:spPr/>
    </dgm:pt>
    <dgm:pt modelId="{D4F1E93F-9D8E-4AE2-81CF-C2E2A13C24DD}" type="pres">
      <dgm:prSet presAssocID="{3C4EBC58-C99C-4062-B915-AD611A66D2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D6068B58-C8D3-4607-A22C-332F5831FDA2}" type="pres">
      <dgm:prSet presAssocID="{3C4EBC58-C99C-4062-B915-AD611A66D275}" presName="iconSpace" presStyleCnt="0"/>
      <dgm:spPr/>
    </dgm:pt>
    <dgm:pt modelId="{47FD4EDC-2D65-4E16-9BE0-7A0F67085E2F}" type="pres">
      <dgm:prSet presAssocID="{3C4EBC58-C99C-4062-B915-AD611A66D275}" presName="parTx" presStyleLbl="revTx" presStyleIdx="4" presStyleCnt="8">
        <dgm:presLayoutVars>
          <dgm:chMax val="0"/>
          <dgm:chPref val="0"/>
        </dgm:presLayoutVars>
      </dgm:prSet>
      <dgm:spPr/>
    </dgm:pt>
    <dgm:pt modelId="{DC89EC2A-2BF0-44A9-B9BC-8FB4EE096567}" type="pres">
      <dgm:prSet presAssocID="{3C4EBC58-C99C-4062-B915-AD611A66D275}" presName="txSpace" presStyleCnt="0"/>
      <dgm:spPr/>
    </dgm:pt>
    <dgm:pt modelId="{1A54A1E4-0C17-47A0-BFC9-E3A3F16AD291}" type="pres">
      <dgm:prSet presAssocID="{3C4EBC58-C99C-4062-B915-AD611A66D275}" presName="desTx" presStyleLbl="revTx" presStyleIdx="5" presStyleCnt="8">
        <dgm:presLayoutVars/>
      </dgm:prSet>
      <dgm:spPr/>
    </dgm:pt>
    <dgm:pt modelId="{D545FF98-4A4C-4073-AADF-5038FC78E7A9}" type="pres">
      <dgm:prSet presAssocID="{C4EF64A3-F2D3-48D6-834F-A5E8A413FD4D}" presName="sibTrans" presStyleCnt="0"/>
      <dgm:spPr/>
    </dgm:pt>
    <dgm:pt modelId="{CC854D6A-B0FC-4CCB-B1C4-21B67F9A2829}" type="pres">
      <dgm:prSet presAssocID="{5BD270E7-118A-4BBB-97FB-922A37A9D30B}" presName="compNode" presStyleCnt="0"/>
      <dgm:spPr/>
    </dgm:pt>
    <dgm:pt modelId="{18EBB344-28C5-4A8A-9E2D-2C00E42C211F}" type="pres">
      <dgm:prSet presAssocID="{5BD270E7-118A-4BBB-97FB-922A37A9D3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6C2F7D3A-586D-42D4-9AEA-EEF2C6D31402}" type="pres">
      <dgm:prSet presAssocID="{5BD270E7-118A-4BBB-97FB-922A37A9D30B}" presName="iconSpace" presStyleCnt="0"/>
      <dgm:spPr/>
    </dgm:pt>
    <dgm:pt modelId="{84D2E9DF-8559-42BA-86A5-E994DE129B67}" type="pres">
      <dgm:prSet presAssocID="{5BD270E7-118A-4BBB-97FB-922A37A9D30B}" presName="parTx" presStyleLbl="revTx" presStyleIdx="6" presStyleCnt="8">
        <dgm:presLayoutVars>
          <dgm:chMax val="0"/>
          <dgm:chPref val="0"/>
        </dgm:presLayoutVars>
      </dgm:prSet>
      <dgm:spPr/>
    </dgm:pt>
    <dgm:pt modelId="{270CB5E5-C052-4A07-BBAF-7DE44A0ABB65}" type="pres">
      <dgm:prSet presAssocID="{5BD270E7-118A-4BBB-97FB-922A37A9D30B}" presName="txSpace" presStyleCnt="0"/>
      <dgm:spPr/>
    </dgm:pt>
    <dgm:pt modelId="{EC028A1E-EDF7-45F1-B8AA-481BDD86CD0E}" type="pres">
      <dgm:prSet presAssocID="{5BD270E7-118A-4BBB-97FB-922A37A9D30B}" presName="desTx" presStyleLbl="revTx" presStyleIdx="7" presStyleCnt="8">
        <dgm:presLayoutVars/>
      </dgm:prSet>
      <dgm:spPr/>
    </dgm:pt>
  </dgm:ptLst>
  <dgm:cxnLst>
    <dgm:cxn modelId="{25F77003-A5FD-496D-901D-B46DEBCD95B5}" type="presOf" srcId="{C6997D14-5F9D-484D-8248-F23883A414DB}" destId="{56F2C4F9-3C23-4D1B-856A-B8DF4F551BC6}" srcOrd="0" destOrd="0" presId="urn:microsoft.com/office/officeart/2018/5/layout/CenteredIconLabelDescriptionList"/>
    <dgm:cxn modelId="{A2BE411A-148E-4937-9250-29E530960FE5}" type="presOf" srcId="{93C49119-EAF4-4518-A548-60D0D2705260}" destId="{1A54A1E4-0C17-47A0-BFC9-E3A3F16AD291}" srcOrd="0" destOrd="0" presId="urn:microsoft.com/office/officeart/2018/5/layout/CenteredIconLabelDescriptionList"/>
    <dgm:cxn modelId="{DC7E5B32-411F-42B3-90C8-BFF5A7D7BF42}" srcId="{3C4EBC58-C99C-4062-B915-AD611A66D275}" destId="{93C49119-EAF4-4518-A548-60D0D2705260}" srcOrd="0" destOrd="0" parTransId="{48832058-1056-4C4E-BB64-6FB09B4E47D8}" sibTransId="{C6AAFE46-0E5F-4EC2-A4DC-CB98D8DA2CB7}"/>
    <dgm:cxn modelId="{D8918752-98A9-4126-9257-E7D669DFB8B2}" type="presOf" srcId="{3C4EBC58-C99C-4062-B915-AD611A66D275}" destId="{47FD4EDC-2D65-4E16-9BE0-7A0F67085E2F}" srcOrd="0" destOrd="0" presId="urn:microsoft.com/office/officeart/2018/5/layout/CenteredIconLabelDescriptionList"/>
    <dgm:cxn modelId="{77D6ED53-988E-478A-8DDE-B81D7E29CF58}" srcId="{995FF44A-36F7-4A10-9BC1-AA92382F29A8}" destId="{C6997D14-5F9D-484D-8248-F23883A414DB}" srcOrd="0" destOrd="0" parTransId="{DAA1249E-CC01-4741-877B-ADCDDAF119BC}" sibTransId="{98966801-801E-4058-A305-6B1B876C5976}"/>
    <dgm:cxn modelId="{76728B96-AF0F-49B6-96BA-A0E984918185}" srcId="{3755ED3C-1AEF-43D1-BDA1-FD3E8BBC4563}" destId="{6BBDF54A-C81E-46A3-AC93-0729DF1DAE65}" srcOrd="0" destOrd="0" parTransId="{A1D72C65-50D2-4357-A4EA-BF48DBA0F6EC}" sibTransId="{A12E6F8D-C6EA-4851-B5CE-94E88DCCE7F1}"/>
    <dgm:cxn modelId="{9FA6BE98-2684-4638-BA55-D25DFBB2D484}" srcId="{3755ED3C-1AEF-43D1-BDA1-FD3E8BBC4563}" destId="{3C4EBC58-C99C-4062-B915-AD611A66D275}" srcOrd="2" destOrd="0" parTransId="{31C6D35D-7A00-4700-90F2-27F01B5AF8B1}" sibTransId="{C4EF64A3-F2D3-48D6-834F-A5E8A413FD4D}"/>
    <dgm:cxn modelId="{1578C69E-5B59-45DE-8C10-A28FB752CD16}" srcId="{3755ED3C-1AEF-43D1-BDA1-FD3E8BBC4563}" destId="{995FF44A-36F7-4A10-9BC1-AA92382F29A8}" srcOrd="1" destOrd="0" parTransId="{D75EEE6B-A88F-4FA3-804E-52804F0AD16F}" sibTransId="{DAA591E0-4BAA-404C-BF66-0D02BF17B4DF}"/>
    <dgm:cxn modelId="{1BBD7FA3-AA3E-4A51-8456-86551B35ECEA}" srcId="{3755ED3C-1AEF-43D1-BDA1-FD3E8BBC4563}" destId="{5BD270E7-118A-4BBB-97FB-922A37A9D30B}" srcOrd="3" destOrd="0" parTransId="{8F17046C-678B-471D-BFE9-307494D89F1A}" sibTransId="{52A1D0B3-D2ED-48B2-83D3-0F0F90C06195}"/>
    <dgm:cxn modelId="{155419A4-4E1B-46EE-87FA-86F0C84CAFFD}" type="presOf" srcId="{1C6DB981-912F-4AD9-A859-EB3AE32C900E}" destId="{6C6EACBF-69ED-4023-99F3-D0FC612CFB7C}" srcOrd="0" destOrd="0" presId="urn:microsoft.com/office/officeart/2018/5/layout/CenteredIconLabelDescriptionList"/>
    <dgm:cxn modelId="{04DB90AC-3CE8-43E2-BAE5-00EC4862FACC}" type="presOf" srcId="{6BBDF54A-C81E-46A3-AC93-0729DF1DAE65}" destId="{2DA60442-5838-4D1C-A1D8-9B62BE33F85E}" srcOrd="0" destOrd="0" presId="urn:microsoft.com/office/officeart/2018/5/layout/CenteredIconLabelDescriptionList"/>
    <dgm:cxn modelId="{448D23AF-D99E-4EE4-BE7E-05B32BE61549}" srcId="{6BBDF54A-C81E-46A3-AC93-0729DF1DAE65}" destId="{1C6DB981-912F-4AD9-A859-EB3AE32C900E}" srcOrd="0" destOrd="0" parTransId="{B6BE8375-E34B-4EF5-9F57-14EEBB390EBC}" sibTransId="{A75205C9-5C25-4728-9DE6-2E6016D05C74}"/>
    <dgm:cxn modelId="{C047DAC9-C198-4308-BB6D-928658A0F279}" type="presOf" srcId="{9F800AE2-F896-4888-82DE-2DA834755759}" destId="{EC028A1E-EDF7-45F1-B8AA-481BDD86CD0E}" srcOrd="0" destOrd="0" presId="urn:microsoft.com/office/officeart/2018/5/layout/CenteredIconLabelDescriptionList"/>
    <dgm:cxn modelId="{8F791CE2-E765-4B48-B68A-E1B549B360A9}" type="presOf" srcId="{5BD270E7-118A-4BBB-97FB-922A37A9D30B}" destId="{84D2E9DF-8559-42BA-86A5-E994DE129B67}" srcOrd="0" destOrd="0" presId="urn:microsoft.com/office/officeart/2018/5/layout/CenteredIconLabelDescriptionList"/>
    <dgm:cxn modelId="{74D635E5-F111-4496-976C-D824969E4873}" type="presOf" srcId="{995FF44A-36F7-4A10-9BC1-AA92382F29A8}" destId="{893C08F8-6E5D-47BF-B1E4-19636A39B502}" srcOrd="0" destOrd="0" presId="urn:microsoft.com/office/officeart/2018/5/layout/CenteredIconLabelDescriptionList"/>
    <dgm:cxn modelId="{B84D81F4-9594-4659-80A3-2AE433D5571F}" type="presOf" srcId="{3755ED3C-1AEF-43D1-BDA1-FD3E8BBC4563}" destId="{D36A0BD7-5EC9-4C4C-AC73-8B82B4CD602A}" srcOrd="0" destOrd="0" presId="urn:microsoft.com/office/officeart/2018/5/layout/CenteredIconLabelDescriptionList"/>
    <dgm:cxn modelId="{32A97AFC-06E7-4075-AD71-CB433C6A52B2}" srcId="{5BD270E7-118A-4BBB-97FB-922A37A9D30B}" destId="{9F800AE2-F896-4888-82DE-2DA834755759}" srcOrd="0" destOrd="0" parTransId="{34376CD4-A735-4983-84CC-617D8C9BE438}" sibTransId="{F1478A73-3005-49B6-B812-38A8A6333763}"/>
    <dgm:cxn modelId="{A5CD187D-509E-4140-B3C5-2BE16225A77D}" type="presParOf" srcId="{D36A0BD7-5EC9-4C4C-AC73-8B82B4CD602A}" destId="{69F2D0F2-D263-485C-A5A5-BB36DFC9CD61}" srcOrd="0" destOrd="0" presId="urn:microsoft.com/office/officeart/2018/5/layout/CenteredIconLabelDescriptionList"/>
    <dgm:cxn modelId="{DD461933-5B41-4B5E-A9F3-472934CA99A9}" type="presParOf" srcId="{69F2D0F2-D263-485C-A5A5-BB36DFC9CD61}" destId="{4D9518D8-B4F1-4DC8-9D78-3985AC3EAAB4}" srcOrd="0" destOrd="0" presId="urn:microsoft.com/office/officeart/2018/5/layout/CenteredIconLabelDescriptionList"/>
    <dgm:cxn modelId="{608D81B0-01E1-47BD-9E03-8269199CF4B5}" type="presParOf" srcId="{69F2D0F2-D263-485C-A5A5-BB36DFC9CD61}" destId="{1A108717-9866-436B-AC2E-E1207904F8A2}" srcOrd="1" destOrd="0" presId="urn:microsoft.com/office/officeart/2018/5/layout/CenteredIconLabelDescriptionList"/>
    <dgm:cxn modelId="{77B93B46-6863-4A33-A8BB-5B41F003A711}" type="presParOf" srcId="{69F2D0F2-D263-485C-A5A5-BB36DFC9CD61}" destId="{2DA60442-5838-4D1C-A1D8-9B62BE33F85E}" srcOrd="2" destOrd="0" presId="urn:microsoft.com/office/officeart/2018/5/layout/CenteredIconLabelDescriptionList"/>
    <dgm:cxn modelId="{54573442-734F-4ECC-9605-81826F4333BE}" type="presParOf" srcId="{69F2D0F2-D263-485C-A5A5-BB36DFC9CD61}" destId="{1580BCDA-EAC5-4656-8DB7-141A801DAA73}" srcOrd="3" destOrd="0" presId="urn:microsoft.com/office/officeart/2018/5/layout/CenteredIconLabelDescriptionList"/>
    <dgm:cxn modelId="{FF9CFAE7-6BAB-4090-9C4E-EC21FF4BB126}" type="presParOf" srcId="{69F2D0F2-D263-485C-A5A5-BB36DFC9CD61}" destId="{6C6EACBF-69ED-4023-99F3-D0FC612CFB7C}" srcOrd="4" destOrd="0" presId="urn:microsoft.com/office/officeart/2018/5/layout/CenteredIconLabelDescriptionList"/>
    <dgm:cxn modelId="{9A755B6F-CE91-4705-80CD-781A37FEA220}" type="presParOf" srcId="{D36A0BD7-5EC9-4C4C-AC73-8B82B4CD602A}" destId="{8254FA45-B928-4614-BAB7-8496692F3E27}" srcOrd="1" destOrd="0" presId="urn:microsoft.com/office/officeart/2018/5/layout/CenteredIconLabelDescriptionList"/>
    <dgm:cxn modelId="{F55F0A34-B0D0-49C5-8D01-BD9B905DCE46}" type="presParOf" srcId="{D36A0BD7-5EC9-4C4C-AC73-8B82B4CD602A}" destId="{EEAF9F5B-B69B-4DAB-B71F-5F8DC9F85831}" srcOrd="2" destOrd="0" presId="urn:microsoft.com/office/officeart/2018/5/layout/CenteredIconLabelDescriptionList"/>
    <dgm:cxn modelId="{A5DC2749-91A4-4CE2-9FB5-AD002A9628DB}" type="presParOf" srcId="{EEAF9F5B-B69B-4DAB-B71F-5F8DC9F85831}" destId="{F32F7FCB-B992-4EFD-908F-43196AD93B32}" srcOrd="0" destOrd="0" presId="urn:microsoft.com/office/officeart/2018/5/layout/CenteredIconLabelDescriptionList"/>
    <dgm:cxn modelId="{C581A02A-5381-48C0-95A4-8939343C41B9}" type="presParOf" srcId="{EEAF9F5B-B69B-4DAB-B71F-5F8DC9F85831}" destId="{59852AF7-5168-484F-BBB4-EA94F4084B96}" srcOrd="1" destOrd="0" presId="urn:microsoft.com/office/officeart/2018/5/layout/CenteredIconLabelDescriptionList"/>
    <dgm:cxn modelId="{2A2E06A8-6525-4CC5-B8E6-69B82DF1E4AD}" type="presParOf" srcId="{EEAF9F5B-B69B-4DAB-B71F-5F8DC9F85831}" destId="{893C08F8-6E5D-47BF-B1E4-19636A39B502}" srcOrd="2" destOrd="0" presId="urn:microsoft.com/office/officeart/2018/5/layout/CenteredIconLabelDescriptionList"/>
    <dgm:cxn modelId="{9EFA9842-D8B6-4662-B4E4-C4B33C6043E5}" type="presParOf" srcId="{EEAF9F5B-B69B-4DAB-B71F-5F8DC9F85831}" destId="{ADAECC3C-E3EF-4136-9945-45D12766F6FB}" srcOrd="3" destOrd="0" presId="urn:microsoft.com/office/officeart/2018/5/layout/CenteredIconLabelDescriptionList"/>
    <dgm:cxn modelId="{65117AFD-8190-42BB-A9A6-CBE8E9CFEFDB}" type="presParOf" srcId="{EEAF9F5B-B69B-4DAB-B71F-5F8DC9F85831}" destId="{56F2C4F9-3C23-4D1B-856A-B8DF4F551BC6}" srcOrd="4" destOrd="0" presId="urn:microsoft.com/office/officeart/2018/5/layout/CenteredIconLabelDescriptionList"/>
    <dgm:cxn modelId="{6DE2CD87-9B35-43C9-BEB5-4A61E4313D4D}" type="presParOf" srcId="{D36A0BD7-5EC9-4C4C-AC73-8B82B4CD602A}" destId="{04C214F8-904D-43B2-A742-902E768308AF}" srcOrd="3" destOrd="0" presId="urn:microsoft.com/office/officeart/2018/5/layout/CenteredIconLabelDescriptionList"/>
    <dgm:cxn modelId="{C8172164-4D47-49FC-B97C-C1CC93BD0347}" type="presParOf" srcId="{D36A0BD7-5EC9-4C4C-AC73-8B82B4CD602A}" destId="{5EE37219-5964-469D-9B33-83F1D21E879F}" srcOrd="4" destOrd="0" presId="urn:microsoft.com/office/officeart/2018/5/layout/CenteredIconLabelDescriptionList"/>
    <dgm:cxn modelId="{FC03B6D1-84E3-448D-8FE8-5C2B261EAF14}" type="presParOf" srcId="{5EE37219-5964-469D-9B33-83F1D21E879F}" destId="{D4F1E93F-9D8E-4AE2-81CF-C2E2A13C24DD}" srcOrd="0" destOrd="0" presId="urn:microsoft.com/office/officeart/2018/5/layout/CenteredIconLabelDescriptionList"/>
    <dgm:cxn modelId="{6CC756B3-B818-4857-BC46-29A3E68467A4}" type="presParOf" srcId="{5EE37219-5964-469D-9B33-83F1D21E879F}" destId="{D6068B58-C8D3-4607-A22C-332F5831FDA2}" srcOrd="1" destOrd="0" presId="urn:microsoft.com/office/officeart/2018/5/layout/CenteredIconLabelDescriptionList"/>
    <dgm:cxn modelId="{5414BC5C-99E5-4E47-B6BE-52DC07C80BF9}" type="presParOf" srcId="{5EE37219-5964-469D-9B33-83F1D21E879F}" destId="{47FD4EDC-2D65-4E16-9BE0-7A0F67085E2F}" srcOrd="2" destOrd="0" presId="urn:microsoft.com/office/officeart/2018/5/layout/CenteredIconLabelDescriptionList"/>
    <dgm:cxn modelId="{4A3C3511-D7C5-4ABD-93D3-33F8EB31660C}" type="presParOf" srcId="{5EE37219-5964-469D-9B33-83F1D21E879F}" destId="{DC89EC2A-2BF0-44A9-B9BC-8FB4EE096567}" srcOrd="3" destOrd="0" presId="urn:microsoft.com/office/officeart/2018/5/layout/CenteredIconLabelDescriptionList"/>
    <dgm:cxn modelId="{220C91D8-C4F6-4140-B523-82DF9F939809}" type="presParOf" srcId="{5EE37219-5964-469D-9B33-83F1D21E879F}" destId="{1A54A1E4-0C17-47A0-BFC9-E3A3F16AD291}" srcOrd="4" destOrd="0" presId="urn:microsoft.com/office/officeart/2018/5/layout/CenteredIconLabelDescriptionList"/>
    <dgm:cxn modelId="{39FCB10F-DA9A-45CB-80E0-21F5C729B097}" type="presParOf" srcId="{D36A0BD7-5EC9-4C4C-AC73-8B82B4CD602A}" destId="{D545FF98-4A4C-4073-AADF-5038FC78E7A9}" srcOrd="5" destOrd="0" presId="urn:microsoft.com/office/officeart/2018/5/layout/CenteredIconLabelDescriptionList"/>
    <dgm:cxn modelId="{AB6E619B-4EC9-496B-8C5B-632AF4A09F6F}" type="presParOf" srcId="{D36A0BD7-5EC9-4C4C-AC73-8B82B4CD602A}" destId="{CC854D6A-B0FC-4CCB-B1C4-21B67F9A2829}" srcOrd="6" destOrd="0" presId="urn:microsoft.com/office/officeart/2018/5/layout/CenteredIconLabelDescriptionList"/>
    <dgm:cxn modelId="{FBBB949A-298B-4562-A4A4-92CDE79EA224}" type="presParOf" srcId="{CC854D6A-B0FC-4CCB-B1C4-21B67F9A2829}" destId="{18EBB344-28C5-4A8A-9E2D-2C00E42C211F}" srcOrd="0" destOrd="0" presId="urn:microsoft.com/office/officeart/2018/5/layout/CenteredIconLabelDescriptionList"/>
    <dgm:cxn modelId="{B99CB5B6-819B-4B3B-863E-341EDB6A9E8B}" type="presParOf" srcId="{CC854D6A-B0FC-4CCB-B1C4-21B67F9A2829}" destId="{6C2F7D3A-586D-42D4-9AEA-EEF2C6D31402}" srcOrd="1" destOrd="0" presId="urn:microsoft.com/office/officeart/2018/5/layout/CenteredIconLabelDescriptionList"/>
    <dgm:cxn modelId="{A88450E8-9AF6-4D02-8EB5-A3416A487100}" type="presParOf" srcId="{CC854D6A-B0FC-4CCB-B1C4-21B67F9A2829}" destId="{84D2E9DF-8559-42BA-86A5-E994DE129B67}" srcOrd="2" destOrd="0" presId="urn:microsoft.com/office/officeart/2018/5/layout/CenteredIconLabelDescriptionList"/>
    <dgm:cxn modelId="{CA868FC8-0C73-4AAC-A594-95C0D2113E4D}" type="presParOf" srcId="{CC854D6A-B0FC-4CCB-B1C4-21B67F9A2829}" destId="{270CB5E5-C052-4A07-BBAF-7DE44A0ABB65}" srcOrd="3" destOrd="0" presId="urn:microsoft.com/office/officeart/2018/5/layout/CenteredIconLabelDescriptionList"/>
    <dgm:cxn modelId="{85EA774C-7F7B-42E9-88E3-98491F4D7B74}" type="presParOf" srcId="{CC854D6A-B0FC-4CCB-B1C4-21B67F9A2829}" destId="{EC028A1E-EDF7-45F1-B8AA-481BDD86CD0E}"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CA605B-AEF9-4A76-AA5A-6E9685BE0BB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425BEE-F0F2-4790-8AA3-1A4C65173D25}">
      <dgm:prSet/>
      <dgm:spPr/>
      <dgm:t>
        <a:bodyPr/>
        <a:lstStyle/>
        <a:p>
          <a:pPr>
            <a:defRPr cap="all"/>
          </a:pPr>
          <a:r>
            <a:rPr lang="en-US" b="1">
              <a:solidFill>
                <a:srgbClr val="FFC000"/>
              </a:solidFill>
            </a:rPr>
            <a:t>Obtain the OPQRST and SAMPLE information</a:t>
          </a:r>
          <a:endParaRPr lang="en-US" b="1" i="0" u="none" strike="noStrike" cap="all" baseline="0" noProof="0">
            <a:solidFill>
              <a:srgbClr val="FFC000"/>
            </a:solidFill>
            <a:latin typeface="Calibri Light"/>
            <a:cs typeface="Calibri Light"/>
          </a:endParaRPr>
        </a:p>
      </dgm:t>
    </dgm:pt>
    <dgm:pt modelId="{2456DB56-573A-4676-9DC1-FF285E496BC2}" type="parTrans" cxnId="{19D3E7B8-1AFE-45BF-81DB-A86631A43493}">
      <dgm:prSet/>
      <dgm:spPr/>
      <dgm:t>
        <a:bodyPr/>
        <a:lstStyle/>
        <a:p>
          <a:endParaRPr lang="en-US"/>
        </a:p>
      </dgm:t>
    </dgm:pt>
    <dgm:pt modelId="{5242C4AA-D046-487D-848B-F906D8C60CA7}" type="sibTrans" cxnId="{19D3E7B8-1AFE-45BF-81DB-A86631A43493}">
      <dgm:prSet/>
      <dgm:spPr/>
      <dgm:t>
        <a:bodyPr/>
        <a:lstStyle/>
        <a:p>
          <a:endParaRPr lang="en-US"/>
        </a:p>
      </dgm:t>
    </dgm:pt>
    <dgm:pt modelId="{EF7A1243-7412-417C-8D1D-4D47684292A5}">
      <dgm:prSet/>
      <dgm:spPr/>
      <dgm:t>
        <a:bodyPr/>
        <a:lstStyle/>
        <a:p>
          <a:pPr>
            <a:defRPr cap="all"/>
          </a:pPr>
          <a:r>
            <a:rPr lang="en-US" b="1">
              <a:solidFill>
                <a:srgbClr val="FFC000"/>
              </a:solidFill>
            </a:rPr>
            <a:t>For younger patients look to the parent or caregiver for information</a:t>
          </a:r>
        </a:p>
      </dgm:t>
    </dgm:pt>
    <dgm:pt modelId="{E85DB648-832F-4AEB-8B10-A5BABD750C56}" type="parTrans" cxnId="{1AF3A28F-9EE4-444D-9517-83CD986F46F7}">
      <dgm:prSet/>
      <dgm:spPr/>
      <dgm:t>
        <a:bodyPr/>
        <a:lstStyle/>
        <a:p>
          <a:endParaRPr lang="en-US"/>
        </a:p>
      </dgm:t>
    </dgm:pt>
    <dgm:pt modelId="{2ACDC5BA-C071-4E65-9A2B-1CAA116FCE35}" type="sibTrans" cxnId="{1AF3A28F-9EE4-444D-9517-83CD986F46F7}">
      <dgm:prSet/>
      <dgm:spPr/>
      <dgm:t>
        <a:bodyPr/>
        <a:lstStyle/>
        <a:p>
          <a:endParaRPr lang="en-US"/>
        </a:p>
      </dgm:t>
    </dgm:pt>
    <dgm:pt modelId="{F81922FB-967B-4087-B2DE-07E444844254}">
      <dgm:prSet/>
      <dgm:spPr/>
      <dgm:t>
        <a:bodyPr/>
        <a:lstStyle/>
        <a:p>
          <a:pPr>
            <a:defRPr cap="all"/>
          </a:pPr>
          <a:r>
            <a:rPr lang="en-US" b="1">
              <a:solidFill>
                <a:srgbClr val="FFC000"/>
              </a:solidFill>
            </a:rPr>
            <a:t>When no parent or caregiver is present the EMS Provider may treat an emergency as necessary under the “implied consent.”</a:t>
          </a:r>
        </a:p>
      </dgm:t>
    </dgm:pt>
    <dgm:pt modelId="{45182229-524E-45A1-8D55-B16317D38B17}" type="parTrans" cxnId="{C598C5C7-324F-4F7E-A2BA-CE42E77A9B24}">
      <dgm:prSet/>
      <dgm:spPr/>
      <dgm:t>
        <a:bodyPr/>
        <a:lstStyle/>
        <a:p>
          <a:endParaRPr lang="en-US"/>
        </a:p>
      </dgm:t>
    </dgm:pt>
    <dgm:pt modelId="{2FC63659-8D50-42A3-99C1-4E30A5AF7131}" type="sibTrans" cxnId="{C598C5C7-324F-4F7E-A2BA-CE42E77A9B24}">
      <dgm:prSet/>
      <dgm:spPr/>
      <dgm:t>
        <a:bodyPr/>
        <a:lstStyle/>
        <a:p>
          <a:endParaRPr lang="en-US"/>
        </a:p>
      </dgm:t>
    </dgm:pt>
    <dgm:pt modelId="{4AA85D71-740F-4B37-8FB1-1287A1D89442}" type="pres">
      <dgm:prSet presAssocID="{57CA605B-AEF9-4A76-AA5A-6E9685BE0BBB}" presName="root" presStyleCnt="0">
        <dgm:presLayoutVars>
          <dgm:dir/>
          <dgm:resizeHandles val="exact"/>
        </dgm:presLayoutVars>
      </dgm:prSet>
      <dgm:spPr/>
    </dgm:pt>
    <dgm:pt modelId="{D0804DA3-5B70-49B6-95B9-11036538E20C}" type="pres">
      <dgm:prSet presAssocID="{5B425BEE-F0F2-4790-8AA3-1A4C65173D25}" presName="compNode" presStyleCnt="0"/>
      <dgm:spPr/>
    </dgm:pt>
    <dgm:pt modelId="{E1C4BC29-2478-4A85-BF31-0F8B8978DD1A}" type="pres">
      <dgm:prSet presAssocID="{5B425BEE-F0F2-4790-8AA3-1A4C65173D25}" presName="iconBgRect" presStyleLbl="bgShp" presStyleIdx="0" presStyleCnt="3"/>
      <dgm:spPr/>
    </dgm:pt>
    <dgm:pt modelId="{675D031E-2227-4C67-A1B3-EF4FF1105FFF}" type="pres">
      <dgm:prSet presAssocID="{5B425BEE-F0F2-4790-8AA3-1A4C65173D2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C22A5551-D530-416A-AD44-35574DAC037B}" type="pres">
      <dgm:prSet presAssocID="{5B425BEE-F0F2-4790-8AA3-1A4C65173D25}" presName="spaceRect" presStyleCnt="0"/>
      <dgm:spPr/>
    </dgm:pt>
    <dgm:pt modelId="{693C2A96-EDFC-4D14-861C-C4C5F703C69E}" type="pres">
      <dgm:prSet presAssocID="{5B425BEE-F0F2-4790-8AA3-1A4C65173D25}" presName="textRect" presStyleLbl="revTx" presStyleIdx="0" presStyleCnt="3">
        <dgm:presLayoutVars>
          <dgm:chMax val="1"/>
          <dgm:chPref val="1"/>
        </dgm:presLayoutVars>
      </dgm:prSet>
      <dgm:spPr/>
    </dgm:pt>
    <dgm:pt modelId="{FDF87567-6D82-4601-AB6C-0147F79D7BC1}" type="pres">
      <dgm:prSet presAssocID="{5242C4AA-D046-487D-848B-F906D8C60CA7}" presName="sibTrans" presStyleCnt="0"/>
      <dgm:spPr/>
    </dgm:pt>
    <dgm:pt modelId="{CED1E5E3-F6CF-4807-98A6-8E56694EB621}" type="pres">
      <dgm:prSet presAssocID="{EF7A1243-7412-417C-8D1D-4D47684292A5}" presName="compNode" presStyleCnt="0"/>
      <dgm:spPr/>
    </dgm:pt>
    <dgm:pt modelId="{DAFCC471-DA63-4827-B33C-41BED3F4E01F}" type="pres">
      <dgm:prSet presAssocID="{EF7A1243-7412-417C-8D1D-4D47684292A5}" presName="iconBgRect" presStyleLbl="bgShp" presStyleIdx="1" presStyleCnt="3"/>
      <dgm:spPr/>
    </dgm:pt>
    <dgm:pt modelId="{1DE4EE36-627B-48E5-91F0-FF5BCD80CCBB}" type="pres">
      <dgm:prSet presAssocID="{EF7A1243-7412-417C-8D1D-4D47684292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luencer"/>
        </a:ext>
      </dgm:extLst>
    </dgm:pt>
    <dgm:pt modelId="{556927C9-2332-4D18-AE4E-B50A826FA0FC}" type="pres">
      <dgm:prSet presAssocID="{EF7A1243-7412-417C-8D1D-4D47684292A5}" presName="spaceRect" presStyleCnt="0"/>
      <dgm:spPr/>
    </dgm:pt>
    <dgm:pt modelId="{0C4A3643-35D9-4EBA-AFA8-5177BA2BDD34}" type="pres">
      <dgm:prSet presAssocID="{EF7A1243-7412-417C-8D1D-4D47684292A5}" presName="textRect" presStyleLbl="revTx" presStyleIdx="1" presStyleCnt="3">
        <dgm:presLayoutVars>
          <dgm:chMax val="1"/>
          <dgm:chPref val="1"/>
        </dgm:presLayoutVars>
      </dgm:prSet>
      <dgm:spPr/>
    </dgm:pt>
    <dgm:pt modelId="{C939B244-5A51-4B9E-A4E8-5FA068E1990B}" type="pres">
      <dgm:prSet presAssocID="{2ACDC5BA-C071-4E65-9A2B-1CAA116FCE35}" presName="sibTrans" presStyleCnt="0"/>
      <dgm:spPr/>
    </dgm:pt>
    <dgm:pt modelId="{57BB5AC9-3955-44D4-9922-49208E24B087}" type="pres">
      <dgm:prSet presAssocID="{F81922FB-967B-4087-B2DE-07E444844254}" presName="compNode" presStyleCnt="0"/>
      <dgm:spPr/>
    </dgm:pt>
    <dgm:pt modelId="{EE142E07-F39E-49A6-9971-90A8DB06652C}" type="pres">
      <dgm:prSet presAssocID="{F81922FB-967B-4087-B2DE-07E444844254}" presName="iconBgRect" presStyleLbl="bgShp" presStyleIdx="2" presStyleCnt="3"/>
      <dgm:spPr/>
    </dgm:pt>
    <dgm:pt modelId="{EB813657-9B7E-40C3-924F-3B1B3D00E88D}" type="pres">
      <dgm:prSet presAssocID="{F81922FB-967B-4087-B2DE-07E4448442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BB54E70C-A93C-4F35-83ED-98DD16EE2411}" type="pres">
      <dgm:prSet presAssocID="{F81922FB-967B-4087-B2DE-07E444844254}" presName="spaceRect" presStyleCnt="0"/>
      <dgm:spPr/>
    </dgm:pt>
    <dgm:pt modelId="{2F063494-65DC-4E89-A84A-DAEDDA798F67}" type="pres">
      <dgm:prSet presAssocID="{F81922FB-967B-4087-B2DE-07E444844254}" presName="textRect" presStyleLbl="revTx" presStyleIdx="2" presStyleCnt="3">
        <dgm:presLayoutVars>
          <dgm:chMax val="1"/>
          <dgm:chPref val="1"/>
        </dgm:presLayoutVars>
      </dgm:prSet>
      <dgm:spPr/>
    </dgm:pt>
  </dgm:ptLst>
  <dgm:cxnLst>
    <dgm:cxn modelId="{5D0E3134-D5A0-4497-8C13-35C12031E934}" type="presOf" srcId="{57CA605B-AEF9-4A76-AA5A-6E9685BE0BBB}" destId="{4AA85D71-740F-4B37-8FB1-1287A1D89442}" srcOrd="0" destOrd="0" presId="urn:microsoft.com/office/officeart/2018/5/layout/IconCircleLabelList"/>
    <dgm:cxn modelId="{44A20E76-4930-400A-A7BD-D787B6B4ECE6}" type="presOf" srcId="{F81922FB-967B-4087-B2DE-07E444844254}" destId="{2F063494-65DC-4E89-A84A-DAEDDA798F67}" srcOrd="0" destOrd="0" presId="urn:microsoft.com/office/officeart/2018/5/layout/IconCircleLabelList"/>
    <dgm:cxn modelId="{1AF3A28F-9EE4-444D-9517-83CD986F46F7}" srcId="{57CA605B-AEF9-4A76-AA5A-6E9685BE0BBB}" destId="{EF7A1243-7412-417C-8D1D-4D47684292A5}" srcOrd="1" destOrd="0" parTransId="{E85DB648-832F-4AEB-8B10-A5BABD750C56}" sibTransId="{2ACDC5BA-C071-4E65-9A2B-1CAA116FCE35}"/>
    <dgm:cxn modelId="{328310AE-63A6-4289-B26F-862400C1E9AB}" type="presOf" srcId="{EF7A1243-7412-417C-8D1D-4D47684292A5}" destId="{0C4A3643-35D9-4EBA-AFA8-5177BA2BDD34}" srcOrd="0" destOrd="0" presId="urn:microsoft.com/office/officeart/2018/5/layout/IconCircleLabelList"/>
    <dgm:cxn modelId="{19D3E7B8-1AFE-45BF-81DB-A86631A43493}" srcId="{57CA605B-AEF9-4A76-AA5A-6E9685BE0BBB}" destId="{5B425BEE-F0F2-4790-8AA3-1A4C65173D25}" srcOrd="0" destOrd="0" parTransId="{2456DB56-573A-4676-9DC1-FF285E496BC2}" sibTransId="{5242C4AA-D046-487D-848B-F906D8C60CA7}"/>
    <dgm:cxn modelId="{C598C5C7-324F-4F7E-A2BA-CE42E77A9B24}" srcId="{57CA605B-AEF9-4A76-AA5A-6E9685BE0BBB}" destId="{F81922FB-967B-4087-B2DE-07E444844254}" srcOrd="2" destOrd="0" parTransId="{45182229-524E-45A1-8D55-B16317D38B17}" sibTransId="{2FC63659-8D50-42A3-99C1-4E30A5AF7131}"/>
    <dgm:cxn modelId="{E96682DB-B732-41B6-A4F9-FBD858F9A5C4}" type="presOf" srcId="{5B425BEE-F0F2-4790-8AA3-1A4C65173D25}" destId="{693C2A96-EDFC-4D14-861C-C4C5F703C69E}" srcOrd="0" destOrd="0" presId="urn:microsoft.com/office/officeart/2018/5/layout/IconCircleLabelList"/>
    <dgm:cxn modelId="{6A0A8FB5-DF8A-495F-97FB-1E8F704E2FB6}" type="presParOf" srcId="{4AA85D71-740F-4B37-8FB1-1287A1D89442}" destId="{D0804DA3-5B70-49B6-95B9-11036538E20C}" srcOrd="0" destOrd="0" presId="urn:microsoft.com/office/officeart/2018/5/layout/IconCircleLabelList"/>
    <dgm:cxn modelId="{91228EFC-A2D2-49DD-B98D-568476F9C1EB}" type="presParOf" srcId="{D0804DA3-5B70-49B6-95B9-11036538E20C}" destId="{E1C4BC29-2478-4A85-BF31-0F8B8978DD1A}" srcOrd="0" destOrd="0" presId="urn:microsoft.com/office/officeart/2018/5/layout/IconCircleLabelList"/>
    <dgm:cxn modelId="{AC3F046D-1B7A-443B-957E-F23F491CD4E2}" type="presParOf" srcId="{D0804DA3-5B70-49B6-95B9-11036538E20C}" destId="{675D031E-2227-4C67-A1B3-EF4FF1105FFF}" srcOrd="1" destOrd="0" presId="urn:microsoft.com/office/officeart/2018/5/layout/IconCircleLabelList"/>
    <dgm:cxn modelId="{B48F127B-992C-4AA5-8B3D-66CA78425D83}" type="presParOf" srcId="{D0804DA3-5B70-49B6-95B9-11036538E20C}" destId="{C22A5551-D530-416A-AD44-35574DAC037B}" srcOrd="2" destOrd="0" presId="urn:microsoft.com/office/officeart/2018/5/layout/IconCircleLabelList"/>
    <dgm:cxn modelId="{F58433E5-2B72-4ABB-88E5-710A0D6336AD}" type="presParOf" srcId="{D0804DA3-5B70-49B6-95B9-11036538E20C}" destId="{693C2A96-EDFC-4D14-861C-C4C5F703C69E}" srcOrd="3" destOrd="0" presId="urn:microsoft.com/office/officeart/2018/5/layout/IconCircleLabelList"/>
    <dgm:cxn modelId="{DD822233-A7CF-4D71-8861-AEDED0738250}" type="presParOf" srcId="{4AA85D71-740F-4B37-8FB1-1287A1D89442}" destId="{FDF87567-6D82-4601-AB6C-0147F79D7BC1}" srcOrd="1" destOrd="0" presId="urn:microsoft.com/office/officeart/2018/5/layout/IconCircleLabelList"/>
    <dgm:cxn modelId="{50BEA602-70EE-4875-AFA3-263633B9829E}" type="presParOf" srcId="{4AA85D71-740F-4B37-8FB1-1287A1D89442}" destId="{CED1E5E3-F6CF-4807-98A6-8E56694EB621}" srcOrd="2" destOrd="0" presId="urn:microsoft.com/office/officeart/2018/5/layout/IconCircleLabelList"/>
    <dgm:cxn modelId="{86CA2C81-B11D-4902-8A61-D62A80B2F1D0}" type="presParOf" srcId="{CED1E5E3-F6CF-4807-98A6-8E56694EB621}" destId="{DAFCC471-DA63-4827-B33C-41BED3F4E01F}" srcOrd="0" destOrd="0" presId="urn:microsoft.com/office/officeart/2018/5/layout/IconCircleLabelList"/>
    <dgm:cxn modelId="{352CFCFA-BC18-4B8A-A56C-6C9ECCEAB283}" type="presParOf" srcId="{CED1E5E3-F6CF-4807-98A6-8E56694EB621}" destId="{1DE4EE36-627B-48E5-91F0-FF5BCD80CCBB}" srcOrd="1" destOrd="0" presId="urn:microsoft.com/office/officeart/2018/5/layout/IconCircleLabelList"/>
    <dgm:cxn modelId="{661D331D-9724-45B5-B6DE-6D42161FF259}" type="presParOf" srcId="{CED1E5E3-F6CF-4807-98A6-8E56694EB621}" destId="{556927C9-2332-4D18-AE4E-B50A826FA0FC}" srcOrd="2" destOrd="0" presId="urn:microsoft.com/office/officeart/2018/5/layout/IconCircleLabelList"/>
    <dgm:cxn modelId="{49E25512-C90C-44CF-9C54-543322DE2650}" type="presParOf" srcId="{CED1E5E3-F6CF-4807-98A6-8E56694EB621}" destId="{0C4A3643-35D9-4EBA-AFA8-5177BA2BDD34}" srcOrd="3" destOrd="0" presId="urn:microsoft.com/office/officeart/2018/5/layout/IconCircleLabelList"/>
    <dgm:cxn modelId="{DA9F6266-89A7-4678-98A6-06558E4C9361}" type="presParOf" srcId="{4AA85D71-740F-4B37-8FB1-1287A1D89442}" destId="{C939B244-5A51-4B9E-A4E8-5FA068E1990B}" srcOrd="3" destOrd="0" presId="urn:microsoft.com/office/officeart/2018/5/layout/IconCircleLabelList"/>
    <dgm:cxn modelId="{C181F9D7-E241-44D9-A7B0-8EA5CC5F536A}" type="presParOf" srcId="{4AA85D71-740F-4B37-8FB1-1287A1D89442}" destId="{57BB5AC9-3955-44D4-9922-49208E24B087}" srcOrd="4" destOrd="0" presId="urn:microsoft.com/office/officeart/2018/5/layout/IconCircleLabelList"/>
    <dgm:cxn modelId="{2B8F96AD-7AA2-4A68-AB17-BF91DECA42A7}" type="presParOf" srcId="{57BB5AC9-3955-44D4-9922-49208E24B087}" destId="{EE142E07-F39E-49A6-9971-90A8DB06652C}" srcOrd="0" destOrd="0" presId="urn:microsoft.com/office/officeart/2018/5/layout/IconCircleLabelList"/>
    <dgm:cxn modelId="{797F6E69-89C9-45A7-B892-C214B862BEFD}" type="presParOf" srcId="{57BB5AC9-3955-44D4-9922-49208E24B087}" destId="{EB813657-9B7E-40C3-924F-3B1B3D00E88D}" srcOrd="1" destOrd="0" presId="urn:microsoft.com/office/officeart/2018/5/layout/IconCircleLabelList"/>
    <dgm:cxn modelId="{1A0E846B-1621-490B-924E-A4273FD2AB44}" type="presParOf" srcId="{57BB5AC9-3955-44D4-9922-49208E24B087}" destId="{BB54E70C-A93C-4F35-83ED-98DD16EE2411}" srcOrd="2" destOrd="0" presId="urn:microsoft.com/office/officeart/2018/5/layout/IconCircleLabelList"/>
    <dgm:cxn modelId="{BEB09384-F15C-47A4-AE59-14E01F067A94}" type="presParOf" srcId="{57BB5AC9-3955-44D4-9922-49208E24B087}" destId="{2F063494-65DC-4E89-A84A-DAEDDA798F67}"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31148F-A7F7-4210-A226-0939DBB3048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3163BC4-D481-4F44-A91A-B4CFEA4F01B6}">
      <dgm:prSet/>
      <dgm:spPr/>
      <dgm:t>
        <a:bodyPr/>
        <a:lstStyle/>
        <a:p>
          <a:r>
            <a:rPr lang="en-US" b="1"/>
            <a:t>Understand that many parents have an intuitive sense about their child's health</a:t>
          </a:r>
          <a:endParaRPr lang="en-US" b="1" i="0" u="none" strike="noStrike" cap="none" baseline="0" noProof="0">
            <a:solidFill>
              <a:srgbClr val="010000"/>
            </a:solidFill>
            <a:latin typeface="Calibri Light"/>
            <a:cs typeface="Calibri Light"/>
          </a:endParaRPr>
        </a:p>
      </dgm:t>
    </dgm:pt>
    <dgm:pt modelId="{1A86BCE4-6FCB-497E-B1EF-F4936C888621}" type="parTrans" cxnId="{0DDCC39F-0C3E-4AAB-A9EB-0A9EE7F8FB0B}">
      <dgm:prSet/>
      <dgm:spPr/>
      <dgm:t>
        <a:bodyPr/>
        <a:lstStyle/>
        <a:p>
          <a:endParaRPr lang="en-US"/>
        </a:p>
      </dgm:t>
    </dgm:pt>
    <dgm:pt modelId="{5E4A33B7-C1CB-4FD6-9B2E-10A99FDA816F}" type="sibTrans" cxnId="{0DDCC39F-0C3E-4AAB-A9EB-0A9EE7F8FB0B}">
      <dgm:prSet/>
      <dgm:spPr/>
      <dgm:t>
        <a:bodyPr/>
        <a:lstStyle/>
        <a:p>
          <a:endParaRPr lang="en-US"/>
        </a:p>
      </dgm:t>
    </dgm:pt>
    <dgm:pt modelId="{CEFE2C4D-F548-49BC-911F-4F6825F7AC7C}">
      <dgm:prSet/>
      <dgm:spPr/>
      <dgm:t>
        <a:bodyPr/>
        <a:lstStyle/>
        <a:p>
          <a:r>
            <a:rPr lang="en-US" b="1"/>
            <a:t>Be aware of phrases such as "something's very wrong with my child" and ask the question as to what the parent is noticing is different about the child</a:t>
          </a:r>
        </a:p>
      </dgm:t>
    </dgm:pt>
    <dgm:pt modelId="{363ED367-AD1E-4C75-B0C3-96915B8CB27B}" type="parTrans" cxnId="{96FC1BF3-056B-457D-883C-0A884790C8B6}">
      <dgm:prSet/>
      <dgm:spPr/>
      <dgm:t>
        <a:bodyPr/>
        <a:lstStyle/>
        <a:p>
          <a:endParaRPr lang="en-US"/>
        </a:p>
      </dgm:t>
    </dgm:pt>
    <dgm:pt modelId="{85D258D9-F8A5-4A49-B188-B5DF942F267D}" type="sibTrans" cxnId="{96FC1BF3-056B-457D-883C-0A884790C8B6}">
      <dgm:prSet/>
      <dgm:spPr/>
      <dgm:t>
        <a:bodyPr/>
        <a:lstStyle/>
        <a:p>
          <a:endParaRPr lang="en-US"/>
        </a:p>
      </dgm:t>
    </dgm:pt>
    <dgm:pt modelId="{E2A9BEB6-455B-44B4-85DE-A80500E49F48}">
      <dgm:prSet/>
      <dgm:spPr/>
      <dgm:t>
        <a:bodyPr/>
        <a:lstStyle/>
        <a:p>
          <a:r>
            <a:rPr lang="en-US" b="1"/>
            <a:t>Keep your eyes open for neglect or abuse – it is important to notify the police in these situations</a:t>
          </a:r>
        </a:p>
      </dgm:t>
    </dgm:pt>
    <dgm:pt modelId="{64A94DF0-AC3F-4BF6-A413-8E060AB2241B}" type="parTrans" cxnId="{62BE41FD-D827-485E-B112-E7442DB62D3D}">
      <dgm:prSet/>
      <dgm:spPr/>
      <dgm:t>
        <a:bodyPr/>
        <a:lstStyle/>
        <a:p>
          <a:endParaRPr lang="en-US"/>
        </a:p>
      </dgm:t>
    </dgm:pt>
    <dgm:pt modelId="{C3C67AC0-AB1F-4345-8FF7-5E4AC5766C31}" type="sibTrans" cxnId="{62BE41FD-D827-485E-B112-E7442DB62D3D}">
      <dgm:prSet/>
      <dgm:spPr/>
      <dgm:t>
        <a:bodyPr/>
        <a:lstStyle/>
        <a:p>
          <a:endParaRPr lang="en-US"/>
        </a:p>
      </dgm:t>
    </dgm:pt>
    <dgm:pt modelId="{9E9B58D4-5EC0-455E-9C40-CA8E52E98AA4}">
      <dgm:prSet/>
      <dgm:spPr/>
      <dgm:t>
        <a:bodyPr/>
        <a:lstStyle/>
        <a:p>
          <a:r>
            <a:rPr lang="en-US" b="1"/>
            <a:t>We are advocates for pediatric patients – we don't assume it is child abuse, but we assume it could be</a:t>
          </a:r>
        </a:p>
      </dgm:t>
    </dgm:pt>
    <dgm:pt modelId="{753C434B-0981-4C39-9F3F-769093F8543C}" type="parTrans" cxnId="{52E613B0-07E8-477E-99F6-0CB24AFDC9B0}">
      <dgm:prSet/>
      <dgm:spPr/>
      <dgm:t>
        <a:bodyPr/>
        <a:lstStyle/>
        <a:p>
          <a:endParaRPr lang="en-US"/>
        </a:p>
      </dgm:t>
    </dgm:pt>
    <dgm:pt modelId="{E5E030F5-71CA-4AA9-8952-63385D6AA918}" type="sibTrans" cxnId="{52E613B0-07E8-477E-99F6-0CB24AFDC9B0}">
      <dgm:prSet/>
      <dgm:spPr/>
      <dgm:t>
        <a:bodyPr/>
        <a:lstStyle/>
        <a:p>
          <a:endParaRPr lang="en-US"/>
        </a:p>
      </dgm:t>
    </dgm:pt>
    <dgm:pt modelId="{D82E14A1-9F3E-4BB1-B62D-C6F351FFC576}" type="pres">
      <dgm:prSet presAssocID="{FB31148F-A7F7-4210-A226-0939DBB30482}" presName="hierChild1" presStyleCnt="0">
        <dgm:presLayoutVars>
          <dgm:chPref val="1"/>
          <dgm:dir/>
          <dgm:animOne val="branch"/>
          <dgm:animLvl val="lvl"/>
          <dgm:resizeHandles/>
        </dgm:presLayoutVars>
      </dgm:prSet>
      <dgm:spPr/>
    </dgm:pt>
    <dgm:pt modelId="{25F486C0-38CE-48D6-AC32-AD26E5D6BD14}" type="pres">
      <dgm:prSet presAssocID="{53163BC4-D481-4F44-A91A-B4CFEA4F01B6}" presName="hierRoot1" presStyleCnt="0"/>
      <dgm:spPr/>
    </dgm:pt>
    <dgm:pt modelId="{78F1851D-306C-4A24-997C-0EA784AD3600}" type="pres">
      <dgm:prSet presAssocID="{53163BC4-D481-4F44-A91A-B4CFEA4F01B6}" presName="composite" presStyleCnt="0"/>
      <dgm:spPr/>
    </dgm:pt>
    <dgm:pt modelId="{177BC608-66EF-4005-9774-D9677C851D3E}" type="pres">
      <dgm:prSet presAssocID="{53163BC4-D481-4F44-A91A-B4CFEA4F01B6}" presName="background" presStyleLbl="node0" presStyleIdx="0" presStyleCnt="4"/>
      <dgm:spPr/>
    </dgm:pt>
    <dgm:pt modelId="{211FBDE5-BF8B-4A06-8F54-EDFBAB115B08}" type="pres">
      <dgm:prSet presAssocID="{53163BC4-D481-4F44-A91A-B4CFEA4F01B6}" presName="text" presStyleLbl="fgAcc0" presStyleIdx="0" presStyleCnt="4">
        <dgm:presLayoutVars>
          <dgm:chPref val="3"/>
        </dgm:presLayoutVars>
      </dgm:prSet>
      <dgm:spPr/>
    </dgm:pt>
    <dgm:pt modelId="{5D572B37-AF84-4579-ACB0-CF90F7536150}" type="pres">
      <dgm:prSet presAssocID="{53163BC4-D481-4F44-A91A-B4CFEA4F01B6}" presName="hierChild2" presStyleCnt="0"/>
      <dgm:spPr/>
    </dgm:pt>
    <dgm:pt modelId="{2B8F6363-19CB-4F93-BD27-207410319AEC}" type="pres">
      <dgm:prSet presAssocID="{CEFE2C4D-F548-49BC-911F-4F6825F7AC7C}" presName="hierRoot1" presStyleCnt="0"/>
      <dgm:spPr/>
    </dgm:pt>
    <dgm:pt modelId="{FF6911E5-03AB-4427-A44D-9A67C090C25D}" type="pres">
      <dgm:prSet presAssocID="{CEFE2C4D-F548-49BC-911F-4F6825F7AC7C}" presName="composite" presStyleCnt="0"/>
      <dgm:spPr/>
    </dgm:pt>
    <dgm:pt modelId="{63EB4E8A-95ED-4E12-8C76-9DFD614CAAAF}" type="pres">
      <dgm:prSet presAssocID="{CEFE2C4D-F548-49BC-911F-4F6825F7AC7C}" presName="background" presStyleLbl="node0" presStyleIdx="1" presStyleCnt="4"/>
      <dgm:spPr/>
    </dgm:pt>
    <dgm:pt modelId="{347BCEDC-D70D-400A-9E89-A87E59A6BD94}" type="pres">
      <dgm:prSet presAssocID="{CEFE2C4D-F548-49BC-911F-4F6825F7AC7C}" presName="text" presStyleLbl="fgAcc0" presStyleIdx="1" presStyleCnt="4">
        <dgm:presLayoutVars>
          <dgm:chPref val="3"/>
        </dgm:presLayoutVars>
      </dgm:prSet>
      <dgm:spPr/>
    </dgm:pt>
    <dgm:pt modelId="{B60F54F0-D01E-4E8A-9E11-16C99C5C51B2}" type="pres">
      <dgm:prSet presAssocID="{CEFE2C4D-F548-49BC-911F-4F6825F7AC7C}" presName="hierChild2" presStyleCnt="0"/>
      <dgm:spPr/>
    </dgm:pt>
    <dgm:pt modelId="{11A5D0A6-8FE1-40EF-90F9-2CC86FD38E03}" type="pres">
      <dgm:prSet presAssocID="{E2A9BEB6-455B-44B4-85DE-A80500E49F48}" presName="hierRoot1" presStyleCnt="0"/>
      <dgm:spPr/>
    </dgm:pt>
    <dgm:pt modelId="{E02C85DF-CFCA-4A59-93C4-DFF968D0BEE2}" type="pres">
      <dgm:prSet presAssocID="{E2A9BEB6-455B-44B4-85DE-A80500E49F48}" presName="composite" presStyleCnt="0"/>
      <dgm:spPr/>
    </dgm:pt>
    <dgm:pt modelId="{3BFF64AF-6F36-4803-8CDB-313D19E54832}" type="pres">
      <dgm:prSet presAssocID="{E2A9BEB6-455B-44B4-85DE-A80500E49F48}" presName="background" presStyleLbl="node0" presStyleIdx="2" presStyleCnt="4"/>
      <dgm:spPr/>
    </dgm:pt>
    <dgm:pt modelId="{D6E4AA4A-9D7C-483B-9393-7C71DB5DD0C5}" type="pres">
      <dgm:prSet presAssocID="{E2A9BEB6-455B-44B4-85DE-A80500E49F48}" presName="text" presStyleLbl="fgAcc0" presStyleIdx="2" presStyleCnt="4">
        <dgm:presLayoutVars>
          <dgm:chPref val="3"/>
        </dgm:presLayoutVars>
      </dgm:prSet>
      <dgm:spPr/>
    </dgm:pt>
    <dgm:pt modelId="{56446170-A432-4E92-906A-5E63629D8BAC}" type="pres">
      <dgm:prSet presAssocID="{E2A9BEB6-455B-44B4-85DE-A80500E49F48}" presName="hierChild2" presStyleCnt="0"/>
      <dgm:spPr/>
    </dgm:pt>
    <dgm:pt modelId="{799E8D3E-5138-4B2F-9F30-5D5688C61C5A}" type="pres">
      <dgm:prSet presAssocID="{9E9B58D4-5EC0-455E-9C40-CA8E52E98AA4}" presName="hierRoot1" presStyleCnt="0"/>
      <dgm:spPr/>
    </dgm:pt>
    <dgm:pt modelId="{BBB27A21-772E-4C15-85C8-2A0CCEF2D4C0}" type="pres">
      <dgm:prSet presAssocID="{9E9B58D4-5EC0-455E-9C40-CA8E52E98AA4}" presName="composite" presStyleCnt="0"/>
      <dgm:spPr/>
    </dgm:pt>
    <dgm:pt modelId="{9B264C9B-E53C-472E-B3F0-E38F9F5F250F}" type="pres">
      <dgm:prSet presAssocID="{9E9B58D4-5EC0-455E-9C40-CA8E52E98AA4}" presName="background" presStyleLbl="node0" presStyleIdx="3" presStyleCnt="4"/>
      <dgm:spPr/>
    </dgm:pt>
    <dgm:pt modelId="{DA7B53D3-0B1D-4953-8090-314A75A74B88}" type="pres">
      <dgm:prSet presAssocID="{9E9B58D4-5EC0-455E-9C40-CA8E52E98AA4}" presName="text" presStyleLbl="fgAcc0" presStyleIdx="3" presStyleCnt="4">
        <dgm:presLayoutVars>
          <dgm:chPref val="3"/>
        </dgm:presLayoutVars>
      </dgm:prSet>
      <dgm:spPr/>
    </dgm:pt>
    <dgm:pt modelId="{29574C58-7D82-4900-90D5-572FD2DB978E}" type="pres">
      <dgm:prSet presAssocID="{9E9B58D4-5EC0-455E-9C40-CA8E52E98AA4}" presName="hierChild2" presStyleCnt="0"/>
      <dgm:spPr/>
    </dgm:pt>
  </dgm:ptLst>
  <dgm:cxnLst>
    <dgm:cxn modelId="{77F7466D-B0A8-4245-A5D1-DF3C539E1D38}" type="presOf" srcId="{FB31148F-A7F7-4210-A226-0939DBB30482}" destId="{D82E14A1-9F3E-4BB1-B62D-C6F351FFC576}" srcOrd="0" destOrd="0" presId="urn:microsoft.com/office/officeart/2005/8/layout/hierarchy1"/>
    <dgm:cxn modelId="{51C88C95-DFC8-45FA-BB21-91CF2D52E65B}" type="presOf" srcId="{53163BC4-D481-4F44-A91A-B4CFEA4F01B6}" destId="{211FBDE5-BF8B-4A06-8F54-EDFBAB115B08}" srcOrd="0" destOrd="0" presId="urn:microsoft.com/office/officeart/2005/8/layout/hierarchy1"/>
    <dgm:cxn modelId="{F9140A9C-6F65-4C26-ABD7-1BEC8729D7E9}" type="presOf" srcId="{9E9B58D4-5EC0-455E-9C40-CA8E52E98AA4}" destId="{DA7B53D3-0B1D-4953-8090-314A75A74B88}" srcOrd="0" destOrd="0" presId="urn:microsoft.com/office/officeart/2005/8/layout/hierarchy1"/>
    <dgm:cxn modelId="{0DDCC39F-0C3E-4AAB-A9EB-0A9EE7F8FB0B}" srcId="{FB31148F-A7F7-4210-A226-0939DBB30482}" destId="{53163BC4-D481-4F44-A91A-B4CFEA4F01B6}" srcOrd="0" destOrd="0" parTransId="{1A86BCE4-6FCB-497E-B1EF-F4936C888621}" sibTransId="{5E4A33B7-C1CB-4FD6-9B2E-10A99FDA816F}"/>
    <dgm:cxn modelId="{52E613B0-07E8-477E-99F6-0CB24AFDC9B0}" srcId="{FB31148F-A7F7-4210-A226-0939DBB30482}" destId="{9E9B58D4-5EC0-455E-9C40-CA8E52E98AA4}" srcOrd="3" destOrd="0" parTransId="{753C434B-0981-4C39-9F3F-769093F8543C}" sibTransId="{E5E030F5-71CA-4AA9-8952-63385D6AA918}"/>
    <dgm:cxn modelId="{4661BBB8-9AB0-421D-8C4D-73CAE1706A45}" type="presOf" srcId="{CEFE2C4D-F548-49BC-911F-4F6825F7AC7C}" destId="{347BCEDC-D70D-400A-9E89-A87E59A6BD94}" srcOrd="0" destOrd="0" presId="urn:microsoft.com/office/officeart/2005/8/layout/hierarchy1"/>
    <dgm:cxn modelId="{A284FADD-5DEE-4330-9305-999B9073022C}" type="presOf" srcId="{E2A9BEB6-455B-44B4-85DE-A80500E49F48}" destId="{D6E4AA4A-9D7C-483B-9393-7C71DB5DD0C5}" srcOrd="0" destOrd="0" presId="urn:microsoft.com/office/officeart/2005/8/layout/hierarchy1"/>
    <dgm:cxn modelId="{96FC1BF3-056B-457D-883C-0A884790C8B6}" srcId="{FB31148F-A7F7-4210-A226-0939DBB30482}" destId="{CEFE2C4D-F548-49BC-911F-4F6825F7AC7C}" srcOrd="1" destOrd="0" parTransId="{363ED367-AD1E-4C75-B0C3-96915B8CB27B}" sibTransId="{85D258D9-F8A5-4A49-B188-B5DF942F267D}"/>
    <dgm:cxn modelId="{62BE41FD-D827-485E-B112-E7442DB62D3D}" srcId="{FB31148F-A7F7-4210-A226-0939DBB30482}" destId="{E2A9BEB6-455B-44B4-85DE-A80500E49F48}" srcOrd="2" destOrd="0" parTransId="{64A94DF0-AC3F-4BF6-A413-8E060AB2241B}" sibTransId="{C3C67AC0-AB1F-4345-8FF7-5E4AC5766C31}"/>
    <dgm:cxn modelId="{0161F034-473A-4610-B56D-D8F243BAF868}" type="presParOf" srcId="{D82E14A1-9F3E-4BB1-B62D-C6F351FFC576}" destId="{25F486C0-38CE-48D6-AC32-AD26E5D6BD14}" srcOrd="0" destOrd="0" presId="urn:microsoft.com/office/officeart/2005/8/layout/hierarchy1"/>
    <dgm:cxn modelId="{A30E3E9A-9830-46B3-BD5E-1BCB132E4808}" type="presParOf" srcId="{25F486C0-38CE-48D6-AC32-AD26E5D6BD14}" destId="{78F1851D-306C-4A24-997C-0EA784AD3600}" srcOrd="0" destOrd="0" presId="urn:microsoft.com/office/officeart/2005/8/layout/hierarchy1"/>
    <dgm:cxn modelId="{631D6E0A-925B-41B3-B89B-842CCF394EF4}" type="presParOf" srcId="{78F1851D-306C-4A24-997C-0EA784AD3600}" destId="{177BC608-66EF-4005-9774-D9677C851D3E}" srcOrd="0" destOrd="0" presId="urn:microsoft.com/office/officeart/2005/8/layout/hierarchy1"/>
    <dgm:cxn modelId="{3DF85580-C735-4C25-8679-8983BA1C8DA6}" type="presParOf" srcId="{78F1851D-306C-4A24-997C-0EA784AD3600}" destId="{211FBDE5-BF8B-4A06-8F54-EDFBAB115B08}" srcOrd="1" destOrd="0" presId="urn:microsoft.com/office/officeart/2005/8/layout/hierarchy1"/>
    <dgm:cxn modelId="{0A0FA70A-34C1-4635-B74D-383BC2BA228F}" type="presParOf" srcId="{25F486C0-38CE-48D6-AC32-AD26E5D6BD14}" destId="{5D572B37-AF84-4579-ACB0-CF90F7536150}" srcOrd="1" destOrd="0" presId="urn:microsoft.com/office/officeart/2005/8/layout/hierarchy1"/>
    <dgm:cxn modelId="{B85779F7-1DFB-4BF1-91CA-C72B7AB2F514}" type="presParOf" srcId="{D82E14A1-9F3E-4BB1-B62D-C6F351FFC576}" destId="{2B8F6363-19CB-4F93-BD27-207410319AEC}" srcOrd="1" destOrd="0" presId="urn:microsoft.com/office/officeart/2005/8/layout/hierarchy1"/>
    <dgm:cxn modelId="{A2FDEE84-CE81-45C3-B057-CB5CE769F3A5}" type="presParOf" srcId="{2B8F6363-19CB-4F93-BD27-207410319AEC}" destId="{FF6911E5-03AB-4427-A44D-9A67C090C25D}" srcOrd="0" destOrd="0" presId="urn:microsoft.com/office/officeart/2005/8/layout/hierarchy1"/>
    <dgm:cxn modelId="{6905CF2E-776C-41A6-ABFA-A1B1FF24D4B2}" type="presParOf" srcId="{FF6911E5-03AB-4427-A44D-9A67C090C25D}" destId="{63EB4E8A-95ED-4E12-8C76-9DFD614CAAAF}" srcOrd="0" destOrd="0" presId="urn:microsoft.com/office/officeart/2005/8/layout/hierarchy1"/>
    <dgm:cxn modelId="{445CB58F-895B-4384-B7E5-6BE16241B717}" type="presParOf" srcId="{FF6911E5-03AB-4427-A44D-9A67C090C25D}" destId="{347BCEDC-D70D-400A-9E89-A87E59A6BD94}" srcOrd="1" destOrd="0" presId="urn:microsoft.com/office/officeart/2005/8/layout/hierarchy1"/>
    <dgm:cxn modelId="{90499884-C6F3-4FC3-B0DD-4F03559CF4E7}" type="presParOf" srcId="{2B8F6363-19CB-4F93-BD27-207410319AEC}" destId="{B60F54F0-D01E-4E8A-9E11-16C99C5C51B2}" srcOrd="1" destOrd="0" presId="urn:microsoft.com/office/officeart/2005/8/layout/hierarchy1"/>
    <dgm:cxn modelId="{8F891DE5-EE12-4746-B282-FCBA6BCF980D}" type="presParOf" srcId="{D82E14A1-9F3E-4BB1-B62D-C6F351FFC576}" destId="{11A5D0A6-8FE1-40EF-90F9-2CC86FD38E03}" srcOrd="2" destOrd="0" presId="urn:microsoft.com/office/officeart/2005/8/layout/hierarchy1"/>
    <dgm:cxn modelId="{B843E830-FF0C-4AE0-BC2D-1F105E29FA5F}" type="presParOf" srcId="{11A5D0A6-8FE1-40EF-90F9-2CC86FD38E03}" destId="{E02C85DF-CFCA-4A59-93C4-DFF968D0BEE2}" srcOrd="0" destOrd="0" presId="urn:microsoft.com/office/officeart/2005/8/layout/hierarchy1"/>
    <dgm:cxn modelId="{6B4331AC-5C82-4E03-BDA3-619EF86E3110}" type="presParOf" srcId="{E02C85DF-CFCA-4A59-93C4-DFF968D0BEE2}" destId="{3BFF64AF-6F36-4803-8CDB-313D19E54832}" srcOrd="0" destOrd="0" presId="urn:microsoft.com/office/officeart/2005/8/layout/hierarchy1"/>
    <dgm:cxn modelId="{59979AB3-977E-43B4-A366-4C061DE0F92C}" type="presParOf" srcId="{E02C85DF-CFCA-4A59-93C4-DFF968D0BEE2}" destId="{D6E4AA4A-9D7C-483B-9393-7C71DB5DD0C5}" srcOrd="1" destOrd="0" presId="urn:microsoft.com/office/officeart/2005/8/layout/hierarchy1"/>
    <dgm:cxn modelId="{A67F2165-F545-4B4C-B0A9-916AD655A6F5}" type="presParOf" srcId="{11A5D0A6-8FE1-40EF-90F9-2CC86FD38E03}" destId="{56446170-A432-4E92-906A-5E63629D8BAC}" srcOrd="1" destOrd="0" presId="urn:microsoft.com/office/officeart/2005/8/layout/hierarchy1"/>
    <dgm:cxn modelId="{166D8CD8-7DC4-4592-AD9F-37CECAAB3426}" type="presParOf" srcId="{D82E14A1-9F3E-4BB1-B62D-C6F351FFC576}" destId="{799E8D3E-5138-4B2F-9F30-5D5688C61C5A}" srcOrd="3" destOrd="0" presId="urn:microsoft.com/office/officeart/2005/8/layout/hierarchy1"/>
    <dgm:cxn modelId="{9487EB62-3DAD-4347-9A99-10C14D438C62}" type="presParOf" srcId="{799E8D3E-5138-4B2F-9F30-5D5688C61C5A}" destId="{BBB27A21-772E-4C15-85C8-2A0CCEF2D4C0}" srcOrd="0" destOrd="0" presId="urn:microsoft.com/office/officeart/2005/8/layout/hierarchy1"/>
    <dgm:cxn modelId="{B0C1496B-0CD3-4C79-84B0-6D0C8645CE02}" type="presParOf" srcId="{BBB27A21-772E-4C15-85C8-2A0CCEF2D4C0}" destId="{9B264C9B-E53C-472E-B3F0-E38F9F5F250F}" srcOrd="0" destOrd="0" presId="urn:microsoft.com/office/officeart/2005/8/layout/hierarchy1"/>
    <dgm:cxn modelId="{5DBF8207-21D2-4F15-B511-2AFFAAA206BD}" type="presParOf" srcId="{BBB27A21-772E-4C15-85C8-2A0CCEF2D4C0}" destId="{DA7B53D3-0B1D-4953-8090-314A75A74B88}" srcOrd="1" destOrd="0" presId="urn:microsoft.com/office/officeart/2005/8/layout/hierarchy1"/>
    <dgm:cxn modelId="{4C2759AE-F0B7-4BE6-A6FF-3906A4B0366C}" type="presParOf" srcId="{799E8D3E-5138-4B2F-9F30-5D5688C61C5A}" destId="{29574C58-7D82-4900-90D5-572FD2DB97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EBEB90-2F70-4D8F-9602-C600DD50D5E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025DC5D-110F-4515-91AE-393A65121B70}">
      <dgm:prSet/>
      <dgm:spPr/>
      <dgm:t>
        <a:bodyPr/>
        <a:lstStyle/>
        <a:p>
          <a:pPr rtl="0">
            <a:lnSpc>
              <a:spcPct val="100000"/>
            </a:lnSpc>
          </a:pPr>
          <a:r>
            <a:rPr lang="en-US" dirty="0"/>
            <a:t>Many EMS providers do not run</a:t>
          </a:r>
          <a:r>
            <a:rPr lang="en-US" dirty="0">
              <a:latin typeface="Calibri Light" panose="020F0302020204030204"/>
            </a:rPr>
            <a:t> an</a:t>
          </a:r>
          <a:r>
            <a:rPr lang="en-US" dirty="0"/>
            <a:t> </a:t>
          </a:r>
          <a:r>
            <a:rPr lang="en-US" dirty="0">
              <a:latin typeface="Calibri Light" panose="020F0302020204030204"/>
            </a:rPr>
            <a:t>abundance of </a:t>
          </a:r>
          <a:r>
            <a:rPr lang="en-US" dirty="0"/>
            <a:t>pediatric calls – important to keep skills and knowledge base up by continuing to run pediatric scenarios frequently</a:t>
          </a:r>
        </a:p>
      </dgm:t>
    </dgm:pt>
    <dgm:pt modelId="{9A6DD971-DA98-481D-8DB0-3BBE4978DA80}" type="parTrans" cxnId="{BCAAFC99-A133-4867-8E9D-8D539C8C9BD6}">
      <dgm:prSet/>
      <dgm:spPr/>
      <dgm:t>
        <a:bodyPr/>
        <a:lstStyle/>
        <a:p>
          <a:endParaRPr lang="en-US"/>
        </a:p>
      </dgm:t>
    </dgm:pt>
    <dgm:pt modelId="{EA5D6C2C-D292-45FE-A110-2420D2BABAF1}" type="sibTrans" cxnId="{BCAAFC99-A133-4867-8E9D-8D539C8C9BD6}">
      <dgm:prSet/>
      <dgm:spPr/>
      <dgm:t>
        <a:bodyPr/>
        <a:lstStyle/>
        <a:p>
          <a:endParaRPr lang="en-US"/>
        </a:p>
      </dgm:t>
    </dgm:pt>
    <dgm:pt modelId="{0C925BAA-C8E8-44CF-8AF0-3461949DE566}">
      <dgm:prSet/>
      <dgm:spPr/>
      <dgm:t>
        <a:bodyPr/>
        <a:lstStyle/>
        <a:p>
          <a:pPr>
            <a:lnSpc>
              <a:spcPct val="100000"/>
            </a:lnSpc>
          </a:pPr>
          <a:r>
            <a:rPr lang="en-US" dirty="0"/>
            <a:t>Different classes such as Pediatric Advanced Life Support (PALS) and Emergency Pediatric Care are beneficial</a:t>
          </a:r>
        </a:p>
      </dgm:t>
    </dgm:pt>
    <dgm:pt modelId="{0131F9E5-F101-43B1-881E-3FEEE072E01C}" type="parTrans" cxnId="{D77BFB86-E9B3-4EC1-9E1E-89CFEF031421}">
      <dgm:prSet/>
      <dgm:spPr/>
      <dgm:t>
        <a:bodyPr/>
        <a:lstStyle/>
        <a:p>
          <a:endParaRPr lang="en-US"/>
        </a:p>
      </dgm:t>
    </dgm:pt>
    <dgm:pt modelId="{95581BD7-0E73-452D-9CB1-FC540B4C9460}" type="sibTrans" cxnId="{D77BFB86-E9B3-4EC1-9E1E-89CFEF031421}">
      <dgm:prSet/>
      <dgm:spPr/>
      <dgm:t>
        <a:bodyPr/>
        <a:lstStyle/>
        <a:p>
          <a:endParaRPr lang="en-US"/>
        </a:p>
      </dgm:t>
    </dgm:pt>
    <dgm:pt modelId="{E6AFF1CD-5538-4C68-B805-7272DD7CFC7C}" type="pres">
      <dgm:prSet presAssocID="{36EBEB90-2F70-4D8F-9602-C600DD50D5E1}" presName="root" presStyleCnt="0">
        <dgm:presLayoutVars>
          <dgm:dir/>
          <dgm:resizeHandles val="exact"/>
        </dgm:presLayoutVars>
      </dgm:prSet>
      <dgm:spPr/>
    </dgm:pt>
    <dgm:pt modelId="{55877190-D3B1-486A-AA26-FA224D0E1A22}" type="pres">
      <dgm:prSet presAssocID="{C025DC5D-110F-4515-91AE-393A65121B70}" presName="compNode" presStyleCnt="0"/>
      <dgm:spPr/>
    </dgm:pt>
    <dgm:pt modelId="{7BBD05A9-C161-4728-A3F2-F60ECF68E040}" type="pres">
      <dgm:prSet presAssocID="{C025DC5D-110F-4515-91AE-393A65121B7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0194AE20-DBCB-4595-A335-AEC2D62A2B5B}" type="pres">
      <dgm:prSet presAssocID="{C025DC5D-110F-4515-91AE-393A65121B70}" presName="spaceRect" presStyleCnt="0"/>
      <dgm:spPr/>
    </dgm:pt>
    <dgm:pt modelId="{D0923B78-4061-4446-A775-EE438E5296B0}" type="pres">
      <dgm:prSet presAssocID="{C025DC5D-110F-4515-91AE-393A65121B70}" presName="textRect" presStyleLbl="revTx" presStyleIdx="0" presStyleCnt="2">
        <dgm:presLayoutVars>
          <dgm:chMax val="1"/>
          <dgm:chPref val="1"/>
        </dgm:presLayoutVars>
      </dgm:prSet>
      <dgm:spPr/>
    </dgm:pt>
    <dgm:pt modelId="{08DFB0EC-E150-4983-B08C-1055077E4B53}" type="pres">
      <dgm:prSet presAssocID="{EA5D6C2C-D292-45FE-A110-2420D2BABAF1}" presName="sibTrans" presStyleCnt="0"/>
      <dgm:spPr/>
    </dgm:pt>
    <dgm:pt modelId="{06F9D139-F968-44F5-A126-21EC29A97651}" type="pres">
      <dgm:prSet presAssocID="{0C925BAA-C8E8-44CF-8AF0-3461949DE566}" presName="compNode" presStyleCnt="0"/>
      <dgm:spPr/>
    </dgm:pt>
    <dgm:pt modelId="{139D1972-2846-49D4-AEA9-76111D9D156E}" type="pres">
      <dgm:prSet presAssocID="{0C925BAA-C8E8-44CF-8AF0-3461949DE56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C576791D-A3B5-4291-8FAF-3E57AB18C03D}" type="pres">
      <dgm:prSet presAssocID="{0C925BAA-C8E8-44CF-8AF0-3461949DE566}" presName="spaceRect" presStyleCnt="0"/>
      <dgm:spPr/>
    </dgm:pt>
    <dgm:pt modelId="{66C2F514-257A-461D-B6D0-6B32F40283F8}" type="pres">
      <dgm:prSet presAssocID="{0C925BAA-C8E8-44CF-8AF0-3461949DE566}" presName="textRect" presStyleLbl="revTx" presStyleIdx="1" presStyleCnt="2">
        <dgm:presLayoutVars>
          <dgm:chMax val="1"/>
          <dgm:chPref val="1"/>
        </dgm:presLayoutVars>
      </dgm:prSet>
      <dgm:spPr/>
    </dgm:pt>
  </dgm:ptLst>
  <dgm:cxnLst>
    <dgm:cxn modelId="{7BC7A838-DB21-4691-AFE0-B45AEDB24A2C}" type="presOf" srcId="{0C925BAA-C8E8-44CF-8AF0-3461949DE566}" destId="{66C2F514-257A-461D-B6D0-6B32F40283F8}" srcOrd="0" destOrd="0" presId="urn:microsoft.com/office/officeart/2018/2/layout/IconLabelList"/>
    <dgm:cxn modelId="{0F44D471-92F1-4F20-8782-2B83D347B2A4}" type="presOf" srcId="{C025DC5D-110F-4515-91AE-393A65121B70}" destId="{D0923B78-4061-4446-A775-EE438E5296B0}" srcOrd="0" destOrd="0" presId="urn:microsoft.com/office/officeart/2018/2/layout/IconLabelList"/>
    <dgm:cxn modelId="{D77BFB86-E9B3-4EC1-9E1E-89CFEF031421}" srcId="{36EBEB90-2F70-4D8F-9602-C600DD50D5E1}" destId="{0C925BAA-C8E8-44CF-8AF0-3461949DE566}" srcOrd="1" destOrd="0" parTransId="{0131F9E5-F101-43B1-881E-3FEEE072E01C}" sibTransId="{95581BD7-0E73-452D-9CB1-FC540B4C9460}"/>
    <dgm:cxn modelId="{BCAAFC99-A133-4867-8E9D-8D539C8C9BD6}" srcId="{36EBEB90-2F70-4D8F-9602-C600DD50D5E1}" destId="{C025DC5D-110F-4515-91AE-393A65121B70}" srcOrd="0" destOrd="0" parTransId="{9A6DD971-DA98-481D-8DB0-3BBE4978DA80}" sibTransId="{EA5D6C2C-D292-45FE-A110-2420D2BABAF1}"/>
    <dgm:cxn modelId="{482683CA-329A-4DBE-AEC4-9F43D2D254CD}" type="presOf" srcId="{36EBEB90-2F70-4D8F-9602-C600DD50D5E1}" destId="{E6AFF1CD-5538-4C68-B805-7272DD7CFC7C}" srcOrd="0" destOrd="0" presId="urn:microsoft.com/office/officeart/2018/2/layout/IconLabelList"/>
    <dgm:cxn modelId="{5157426D-6FB5-43DA-8569-B7DECC957BE0}" type="presParOf" srcId="{E6AFF1CD-5538-4C68-B805-7272DD7CFC7C}" destId="{55877190-D3B1-486A-AA26-FA224D0E1A22}" srcOrd="0" destOrd="0" presId="urn:microsoft.com/office/officeart/2018/2/layout/IconLabelList"/>
    <dgm:cxn modelId="{69414AE3-C7CF-46C5-8FFC-21351661B144}" type="presParOf" srcId="{55877190-D3B1-486A-AA26-FA224D0E1A22}" destId="{7BBD05A9-C161-4728-A3F2-F60ECF68E040}" srcOrd="0" destOrd="0" presId="urn:microsoft.com/office/officeart/2018/2/layout/IconLabelList"/>
    <dgm:cxn modelId="{0D5EA83F-521F-4B7A-A45D-3F188BF442FE}" type="presParOf" srcId="{55877190-D3B1-486A-AA26-FA224D0E1A22}" destId="{0194AE20-DBCB-4595-A335-AEC2D62A2B5B}" srcOrd="1" destOrd="0" presId="urn:microsoft.com/office/officeart/2018/2/layout/IconLabelList"/>
    <dgm:cxn modelId="{BE519F42-84D6-4FE8-ACC4-151CAEFC0FBC}" type="presParOf" srcId="{55877190-D3B1-486A-AA26-FA224D0E1A22}" destId="{D0923B78-4061-4446-A775-EE438E5296B0}" srcOrd="2" destOrd="0" presId="urn:microsoft.com/office/officeart/2018/2/layout/IconLabelList"/>
    <dgm:cxn modelId="{B0C429D2-54E2-45E4-9C92-67A6ADF4A1D6}" type="presParOf" srcId="{E6AFF1CD-5538-4C68-B805-7272DD7CFC7C}" destId="{08DFB0EC-E150-4983-B08C-1055077E4B53}" srcOrd="1" destOrd="0" presId="urn:microsoft.com/office/officeart/2018/2/layout/IconLabelList"/>
    <dgm:cxn modelId="{8C4762FE-21A3-4F1A-8813-B1222D8FD845}" type="presParOf" srcId="{E6AFF1CD-5538-4C68-B805-7272DD7CFC7C}" destId="{06F9D139-F968-44F5-A126-21EC29A97651}" srcOrd="2" destOrd="0" presId="urn:microsoft.com/office/officeart/2018/2/layout/IconLabelList"/>
    <dgm:cxn modelId="{AC1F2D2A-CB8E-4FDD-B556-CBD801281EC7}" type="presParOf" srcId="{06F9D139-F968-44F5-A126-21EC29A97651}" destId="{139D1972-2846-49D4-AEA9-76111D9D156E}" srcOrd="0" destOrd="0" presId="urn:microsoft.com/office/officeart/2018/2/layout/IconLabelList"/>
    <dgm:cxn modelId="{55B5DB9D-13EC-4EAE-AC46-87C2A3D84098}" type="presParOf" srcId="{06F9D139-F968-44F5-A126-21EC29A97651}" destId="{C576791D-A3B5-4291-8FAF-3E57AB18C03D}" srcOrd="1" destOrd="0" presId="urn:microsoft.com/office/officeart/2018/2/layout/IconLabelList"/>
    <dgm:cxn modelId="{2CE715B1-B828-4593-B0A9-DA040BD6DE94}" type="presParOf" srcId="{06F9D139-F968-44F5-A126-21EC29A97651}" destId="{66C2F514-257A-461D-B6D0-6B32F40283F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6AB0FE-C1DC-40EF-B484-2E32A0C50E19}"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5306A0A2-1DC3-47BC-B8F9-C24266E5791F}">
      <dgm:prSet/>
      <dgm:spPr/>
      <dgm:t>
        <a:bodyPr/>
        <a:lstStyle/>
        <a:p>
          <a:r>
            <a:rPr lang="en-US"/>
            <a:t>Consider realigning fractures/reposition to improve comfort</a:t>
          </a:r>
        </a:p>
      </dgm:t>
    </dgm:pt>
    <dgm:pt modelId="{A5E18507-912B-49DA-AD3C-F65EA1822C0C}" type="parTrans" cxnId="{F2E3CAF7-CF2E-4994-8756-EECC066219D3}">
      <dgm:prSet/>
      <dgm:spPr/>
      <dgm:t>
        <a:bodyPr/>
        <a:lstStyle/>
        <a:p>
          <a:endParaRPr lang="en-US"/>
        </a:p>
      </dgm:t>
    </dgm:pt>
    <dgm:pt modelId="{5642753C-45F2-4AFC-83CA-BCFA1AB9D78F}" type="sibTrans" cxnId="{F2E3CAF7-CF2E-4994-8756-EECC066219D3}">
      <dgm:prSet/>
      <dgm:spPr/>
      <dgm:t>
        <a:bodyPr/>
        <a:lstStyle/>
        <a:p>
          <a:endParaRPr lang="en-US"/>
        </a:p>
      </dgm:t>
    </dgm:pt>
    <dgm:pt modelId="{C8DCC7D8-4112-4C87-80C4-C693AC5AECF4}">
      <dgm:prSet/>
      <dgm:spPr/>
      <dgm:t>
        <a:bodyPr/>
        <a:lstStyle/>
        <a:p>
          <a:r>
            <a:rPr lang="en-US"/>
            <a:t>Apply a well padded splint that immobilizes above and below the injury</a:t>
          </a:r>
        </a:p>
      </dgm:t>
    </dgm:pt>
    <dgm:pt modelId="{1D1B3726-9BE9-407D-A72D-A94017444331}" type="parTrans" cxnId="{0140FE71-1168-4155-AEB0-74EAD5056027}">
      <dgm:prSet/>
      <dgm:spPr/>
      <dgm:t>
        <a:bodyPr/>
        <a:lstStyle/>
        <a:p>
          <a:endParaRPr lang="en-US"/>
        </a:p>
      </dgm:t>
    </dgm:pt>
    <dgm:pt modelId="{83A66664-B610-4011-9326-F213969809DB}" type="sibTrans" cxnId="{0140FE71-1168-4155-AEB0-74EAD5056027}">
      <dgm:prSet/>
      <dgm:spPr/>
      <dgm:t>
        <a:bodyPr/>
        <a:lstStyle/>
        <a:p>
          <a:endParaRPr lang="en-US"/>
        </a:p>
      </dgm:t>
    </dgm:pt>
    <dgm:pt modelId="{FEDF256E-A33D-44A5-BA17-A95A3C4DD664}">
      <dgm:prSet/>
      <dgm:spPr/>
      <dgm:t>
        <a:bodyPr/>
        <a:lstStyle/>
        <a:p>
          <a:r>
            <a:rPr lang="en-US"/>
            <a:t>DO NOT COMPROMISE CIRCULATION</a:t>
          </a:r>
        </a:p>
      </dgm:t>
    </dgm:pt>
    <dgm:pt modelId="{A60D59E5-FD84-4EA1-B099-C589DD023E01}" type="parTrans" cxnId="{A5A3EBD9-6CBF-4C21-9E7E-21CCFD918914}">
      <dgm:prSet/>
      <dgm:spPr/>
      <dgm:t>
        <a:bodyPr/>
        <a:lstStyle/>
        <a:p>
          <a:endParaRPr lang="en-US"/>
        </a:p>
      </dgm:t>
    </dgm:pt>
    <dgm:pt modelId="{00656395-F856-476E-B524-80A2D6F1ABDA}" type="sibTrans" cxnId="{A5A3EBD9-6CBF-4C21-9E7E-21CCFD918914}">
      <dgm:prSet/>
      <dgm:spPr/>
      <dgm:t>
        <a:bodyPr/>
        <a:lstStyle/>
        <a:p>
          <a:endParaRPr lang="en-US"/>
        </a:p>
      </dgm:t>
    </dgm:pt>
    <dgm:pt modelId="{43809598-C233-4F8F-BDA8-A3D89F934D5F}">
      <dgm:prSet/>
      <dgm:spPr/>
      <dgm:t>
        <a:bodyPr/>
        <a:lstStyle/>
        <a:p>
          <a:r>
            <a:rPr lang="en-US"/>
            <a:t>Elevate the injured extremity if possible</a:t>
          </a:r>
        </a:p>
      </dgm:t>
    </dgm:pt>
    <dgm:pt modelId="{3D6AFA91-0415-497F-A5B8-FDAC6E85443B}" type="parTrans" cxnId="{89D6920C-1921-4C8A-9A4A-134AED452EA1}">
      <dgm:prSet/>
      <dgm:spPr/>
      <dgm:t>
        <a:bodyPr/>
        <a:lstStyle/>
        <a:p>
          <a:endParaRPr lang="en-US"/>
        </a:p>
      </dgm:t>
    </dgm:pt>
    <dgm:pt modelId="{3350D68E-EABA-486F-9814-2B73255704B3}" type="sibTrans" cxnId="{89D6920C-1921-4C8A-9A4A-134AED452EA1}">
      <dgm:prSet/>
      <dgm:spPr/>
      <dgm:t>
        <a:bodyPr/>
        <a:lstStyle/>
        <a:p>
          <a:endParaRPr lang="en-US"/>
        </a:p>
      </dgm:t>
    </dgm:pt>
    <dgm:pt modelId="{7EE001B1-565A-4B86-8DCA-559B4865FD80}">
      <dgm:prSet/>
      <dgm:spPr/>
      <dgm:t>
        <a:bodyPr/>
        <a:lstStyle/>
        <a:p>
          <a:r>
            <a:rPr lang="en-US"/>
            <a:t>Apply ice/cold packs to the injured area</a:t>
          </a:r>
        </a:p>
      </dgm:t>
    </dgm:pt>
    <dgm:pt modelId="{D3094950-0CAF-486A-B05F-1175CBC88127}" type="parTrans" cxnId="{6121F463-0CC2-4BA0-9FB5-4E020E21A0CA}">
      <dgm:prSet/>
      <dgm:spPr/>
      <dgm:t>
        <a:bodyPr/>
        <a:lstStyle/>
        <a:p>
          <a:endParaRPr lang="en-US"/>
        </a:p>
      </dgm:t>
    </dgm:pt>
    <dgm:pt modelId="{DC991F3B-AA09-4564-85B1-7D6EBD64CB49}" type="sibTrans" cxnId="{6121F463-0CC2-4BA0-9FB5-4E020E21A0CA}">
      <dgm:prSet/>
      <dgm:spPr/>
      <dgm:t>
        <a:bodyPr/>
        <a:lstStyle/>
        <a:p>
          <a:endParaRPr lang="en-US"/>
        </a:p>
      </dgm:t>
    </dgm:pt>
    <dgm:pt modelId="{8F1303E7-5C3F-4A29-8328-E385115ECD6C}">
      <dgm:prSet/>
      <dgm:spPr/>
      <dgm:t>
        <a:bodyPr/>
        <a:lstStyle/>
        <a:p>
          <a:r>
            <a:rPr lang="en-US"/>
            <a:t>Distract them and have them focus on other things</a:t>
          </a:r>
        </a:p>
      </dgm:t>
    </dgm:pt>
    <dgm:pt modelId="{E6A56AB5-5E04-4514-86C8-EA55CC37597D}" type="parTrans" cxnId="{8E2143FC-62E4-4CCC-9AB9-1FBCCAE1B834}">
      <dgm:prSet/>
      <dgm:spPr/>
      <dgm:t>
        <a:bodyPr/>
        <a:lstStyle/>
        <a:p>
          <a:endParaRPr lang="en-US"/>
        </a:p>
      </dgm:t>
    </dgm:pt>
    <dgm:pt modelId="{5D9307AB-DAEC-4D67-A12D-AE3330B44CCF}" type="sibTrans" cxnId="{8E2143FC-62E4-4CCC-9AB9-1FBCCAE1B834}">
      <dgm:prSet/>
      <dgm:spPr/>
      <dgm:t>
        <a:bodyPr/>
        <a:lstStyle/>
        <a:p>
          <a:endParaRPr lang="en-US"/>
        </a:p>
      </dgm:t>
    </dgm:pt>
    <dgm:pt modelId="{22C42FF9-1D04-4364-BEBD-7BC321F52870}">
      <dgm:prSet/>
      <dgm:spPr/>
      <dgm:t>
        <a:bodyPr/>
        <a:lstStyle/>
        <a:p>
          <a:r>
            <a:rPr lang="en-US"/>
            <a:t>Always explain/demonstrate to the patient what you will be doing next</a:t>
          </a:r>
        </a:p>
      </dgm:t>
    </dgm:pt>
    <dgm:pt modelId="{D5EC7694-3B30-4C7C-91BF-5C8C1F2B6136}" type="parTrans" cxnId="{F2412C44-8357-442F-8BF8-93A00E195152}">
      <dgm:prSet/>
      <dgm:spPr/>
      <dgm:t>
        <a:bodyPr/>
        <a:lstStyle/>
        <a:p>
          <a:endParaRPr lang="en-US"/>
        </a:p>
      </dgm:t>
    </dgm:pt>
    <dgm:pt modelId="{05E22FAB-0DB6-4AC6-8199-35E42F7B7802}" type="sibTrans" cxnId="{F2412C44-8357-442F-8BF8-93A00E195152}">
      <dgm:prSet/>
      <dgm:spPr/>
      <dgm:t>
        <a:bodyPr/>
        <a:lstStyle/>
        <a:p>
          <a:endParaRPr lang="en-US"/>
        </a:p>
      </dgm:t>
    </dgm:pt>
    <dgm:pt modelId="{ED91AF1D-4F3F-40C7-956B-31B9D5697298}" type="pres">
      <dgm:prSet presAssocID="{626AB0FE-C1DC-40EF-B484-2E32A0C50E19}" presName="Name0" presStyleCnt="0">
        <dgm:presLayoutVars>
          <dgm:dir/>
          <dgm:resizeHandles val="exact"/>
        </dgm:presLayoutVars>
      </dgm:prSet>
      <dgm:spPr/>
    </dgm:pt>
    <dgm:pt modelId="{ED0AA082-001D-4DDD-B7E4-B726912DE07A}" type="pres">
      <dgm:prSet presAssocID="{5306A0A2-1DC3-47BC-B8F9-C24266E5791F}" presName="node" presStyleLbl="node1" presStyleIdx="0" presStyleCnt="7">
        <dgm:presLayoutVars>
          <dgm:bulletEnabled val="1"/>
        </dgm:presLayoutVars>
      </dgm:prSet>
      <dgm:spPr/>
    </dgm:pt>
    <dgm:pt modelId="{4AD43F22-EE5A-4A5A-9916-DA450DF80267}" type="pres">
      <dgm:prSet presAssocID="{5642753C-45F2-4AFC-83CA-BCFA1AB9D78F}" presName="sibTrans" presStyleLbl="sibTrans1D1" presStyleIdx="0" presStyleCnt="6"/>
      <dgm:spPr/>
    </dgm:pt>
    <dgm:pt modelId="{D3AD6DCC-5D7C-44BA-8301-0BA1C4343231}" type="pres">
      <dgm:prSet presAssocID="{5642753C-45F2-4AFC-83CA-BCFA1AB9D78F}" presName="connectorText" presStyleLbl="sibTrans1D1" presStyleIdx="0" presStyleCnt="6"/>
      <dgm:spPr/>
    </dgm:pt>
    <dgm:pt modelId="{DF46483C-01C5-4DE5-93FB-B35983FF4284}" type="pres">
      <dgm:prSet presAssocID="{C8DCC7D8-4112-4C87-80C4-C693AC5AECF4}" presName="node" presStyleLbl="node1" presStyleIdx="1" presStyleCnt="7">
        <dgm:presLayoutVars>
          <dgm:bulletEnabled val="1"/>
        </dgm:presLayoutVars>
      </dgm:prSet>
      <dgm:spPr/>
    </dgm:pt>
    <dgm:pt modelId="{13775E79-1915-472A-8320-88832F7E2258}" type="pres">
      <dgm:prSet presAssocID="{83A66664-B610-4011-9326-F213969809DB}" presName="sibTrans" presStyleLbl="sibTrans1D1" presStyleIdx="1" presStyleCnt="6"/>
      <dgm:spPr/>
    </dgm:pt>
    <dgm:pt modelId="{CB5450E2-F404-4E68-BB1D-58DDACC2CDD5}" type="pres">
      <dgm:prSet presAssocID="{83A66664-B610-4011-9326-F213969809DB}" presName="connectorText" presStyleLbl="sibTrans1D1" presStyleIdx="1" presStyleCnt="6"/>
      <dgm:spPr/>
    </dgm:pt>
    <dgm:pt modelId="{95958BE7-5A7D-4196-BC9C-4412121BEFAB}" type="pres">
      <dgm:prSet presAssocID="{FEDF256E-A33D-44A5-BA17-A95A3C4DD664}" presName="node" presStyleLbl="node1" presStyleIdx="2" presStyleCnt="7">
        <dgm:presLayoutVars>
          <dgm:bulletEnabled val="1"/>
        </dgm:presLayoutVars>
      </dgm:prSet>
      <dgm:spPr/>
    </dgm:pt>
    <dgm:pt modelId="{E9776B51-BED7-4922-929D-CE6E56B4B6AA}" type="pres">
      <dgm:prSet presAssocID="{00656395-F856-476E-B524-80A2D6F1ABDA}" presName="sibTrans" presStyleLbl="sibTrans1D1" presStyleIdx="2" presStyleCnt="6"/>
      <dgm:spPr/>
    </dgm:pt>
    <dgm:pt modelId="{1824D7FD-FB46-494C-B7A5-12320A3F37BF}" type="pres">
      <dgm:prSet presAssocID="{00656395-F856-476E-B524-80A2D6F1ABDA}" presName="connectorText" presStyleLbl="sibTrans1D1" presStyleIdx="2" presStyleCnt="6"/>
      <dgm:spPr/>
    </dgm:pt>
    <dgm:pt modelId="{19D30DDD-61C1-47B2-866E-BE83BF78AC7D}" type="pres">
      <dgm:prSet presAssocID="{43809598-C233-4F8F-BDA8-A3D89F934D5F}" presName="node" presStyleLbl="node1" presStyleIdx="3" presStyleCnt="7">
        <dgm:presLayoutVars>
          <dgm:bulletEnabled val="1"/>
        </dgm:presLayoutVars>
      </dgm:prSet>
      <dgm:spPr/>
    </dgm:pt>
    <dgm:pt modelId="{76E210A2-7437-4B3D-907A-DDE725F5E982}" type="pres">
      <dgm:prSet presAssocID="{3350D68E-EABA-486F-9814-2B73255704B3}" presName="sibTrans" presStyleLbl="sibTrans1D1" presStyleIdx="3" presStyleCnt="6"/>
      <dgm:spPr/>
    </dgm:pt>
    <dgm:pt modelId="{CDFE37F1-7B4B-4F01-B84A-8D3C336043FE}" type="pres">
      <dgm:prSet presAssocID="{3350D68E-EABA-486F-9814-2B73255704B3}" presName="connectorText" presStyleLbl="sibTrans1D1" presStyleIdx="3" presStyleCnt="6"/>
      <dgm:spPr/>
    </dgm:pt>
    <dgm:pt modelId="{36628E22-88E2-45A7-91AB-9323B2D8D5BF}" type="pres">
      <dgm:prSet presAssocID="{7EE001B1-565A-4B86-8DCA-559B4865FD80}" presName="node" presStyleLbl="node1" presStyleIdx="4" presStyleCnt="7">
        <dgm:presLayoutVars>
          <dgm:bulletEnabled val="1"/>
        </dgm:presLayoutVars>
      </dgm:prSet>
      <dgm:spPr/>
    </dgm:pt>
    <dgm:pt modelId="{DA7787BB-00CC-4D1E-BF0F-01870997BF67}" type="pres">
      <dgm:prSet presAssocID="{DC991F3B-AA09-4564-85B1-7D6EBD64CB49}" presName="sibTrans" presStyleLbl="sibTrans1D1" presStyleIdx="4" presStyleCnt="6"/>
      <dgm:spPr/>
    </dgm:pt>
    <dgm:pt modelId="{721ADA5C-AE6D-4833-8C17-D13CDF2115C6}" type="pres">
      <dgm:prSet presAssocID="{DC991F3B-AA09-4564-85B1-7D6EBD64CB49}" presName="connectorText" presStyleLbl="sibTrans1D1" presStyleIdx="4" presStyleCnt="6"/>
      <dgm:spPr/>
    </dgm:pt>
    <dgm:pt modelId="{146BAC4A-CAF2-419B-9400-539CEF3A10B0}" type="pres">
      <dgm:prSet presAssocID="{8F1303E7-5C3F-4A29-8328-E385115ECD6C}" presName="node" presStyleLbl="node1" presStyleIdx="5" presStyleCnt="7">
        <dgm:presLayoutVars>
          <dgm:bulletEnabled val="1"/>
        </dgm:presLayoutVars>
      </dgm:prSet>
      <dgm:spPr/>
    </dgm:pt>
    <dgm:pt modelId="{BE02101F-7F1B-45B0-98CF-3B15FDDCA8AD}" type="pres">
      <dgm:prSet presAssocID="{5D9307AB-DAEC-4D67-A12D-AE3330B44CCF}" presName="sibTrans" presStyleLbl="sibTrans1D1" presStyleIdx="5" presStyleCnt="6"/>
      <dgm:spPr/>
    </dgm:pt>
    <dgm:pt modelId="{0BD1744D-AA88-4E10-A041-F5FF875FCF91}" type="pres">
      <dgm:prSet presAssocID="{5D9307AB-DAEC-4D67-A12D-AE3330B44CCF}" presName="connectorText" presStyleLbl="sibTrans1D1" presStyleIdx="5" presStyleCnt="6"/>
      <dgm:spPr/>
    </dgm:pt>
    <dgm:pt modelId="{5AB3883A-9D31-4822-8808-FFD307AAB187}" type="pres">
      <dgm:prSet presAssocID="{22C42FF9-1D04-4364-BEBD-7BC321F52870}" presName="node" presStyleLbl="node1" presStyleIdx="6" presStyleCnt="7">
        <dgm:presLayoutVars>
          <dgm:bulletEnabled val="1"/>
        </dgm:presLayoutVars>
      </dgm:prSet>
      <dgm:spPr/>
    </dgm:pt>
  </dgm:ptLst>
  <dgm:cxnLst>
    <dgm:cxn modelId="{22551D09-8582-470C-BAA5-EAC810FA4227}" type="presOf" srcId="{83A66664-B610-4011-9326-F213969809DB}" destId="{13775E79-1915-472A-8320-88832F7E2258}" srcOrd="0" destOrd="0" presId="urn:microsoft.com/office/officeart/2016/7/layout/RepeatingBendingProcessNew"/>
    <dgm:cxn modelId="{7770910A-7BDF-47B9-BE01-1F281F473F54}" type="presOf" srcId="{3350D68E-EABA-486F-9814-2B73255704B3}" destId="{CDFE37F1-7B4B-4F01-B84A-8D3C336043FE}" srcOrd="1" destOrd="0" presId="urn:microsoft.com/office/officeart/2016/7/layout/RepeatingBendingProcessNew"/>
    <dgm:cxn modelId="{89D6920C-1921-4C8A-9A4A-134AED452EA1}" srcId="{626AB0FE-C1DC-40EF-B484-2E32A0C50E19}" destId="{43809598-C233-4F8F-BDA8-A3D89F934D5F}" srcOrd="3" destOrd="0" parTransId="{3D6AFA91-0415-497F-A5B8-FDAC6E85443B}" sibTransId="{3350D68E-EABA-486F-9814-2B73255704B3}"/>
    <dgm:cxn modelId="{4D63A716-AA08-4B8A-92A3-E9D66B0AB9B7}" type="presOf" srcId="{FEDF256E-A33D-44A5-BA17-A95A3C4DD664}" destId="{95958BE7-5A7D-4196-BC9C-4412121BEFAB}" srcOrd="0" destOrd="0" presId="urn:microsoft.com/office/officeart/2016/7/layout/RepeatingBendingProcessNew"/>
    <dgm:cxn modelId="{F18BFE17-A3AF-462E-8FE7-FF4FCE1A2274}" type="presOf" srcId="{43809598-C233-4F8F-BDA8-A3D89F934D5F}" destId="{19D30DDD-61C1-47B2-866E-BE83BF78AC7D}" srcOrd="0" destOrd="0" presId="urn:microsoft.com/office/officeart/2016/7/layout/RepeatingBendingProcessNew"/>
    <dgm:cxn modelId="{CA0BA122-BA7B-48F5-B3F2-E189609FCDD3}" type="presOf" srcId="{00656395-F856-476E-B524-80A2D6F1ABDA}" destId="{1824D7FD-FB46-494C-B7A5-12320A3F37BF}" srcOrd="1" destOrd="0" presId="urn:microsoft.com/office/officeart/2016/7/layout/RepeatingBendingProcessNew"/>
    <dgm:cxn modelId="{615B1629-CA59-40AE-A292-E6D827C18155}" type="presOf" srcId="{8F1303E7-5C3F-4A29-8328-E385115ECD6C}" destId="{146BAC4A-CAF2-419B-9400-539CEF3A10B0}" srcOrd="0" destOrd="0" presId="urn:microsoft.com/office/officeart/2016/7/layout/RepeatingBendingProcessNew"/>
    <dgm:cxn modelId="{4AC4AE29-769E-43F1-B0E7-0ADAF824A4EB}" type="presOf" srcId="{5642753C-45F2-4AFC-83CA-BCFA1AB9D78F}" destId="{4AD43F22-EE5A-4A5A-9916-DA450DF80267}" srcOrd="0" destOrd="0" presId="urn:microsoft.com/office/officeart/2016/7/layout/RepeatingBendingProcessNew"/>
    <dgm:cxn modelId="{5315BC61-A2AB-4C90-9957-2376494E0D20}" type="presOf" srcId="{7EE001B1-565A-4B86-8DCA-559B4865FD80}" destId="{36628E22-88E2-45A7-91AB-9323B2D8D5BF}" srcOrd="0" destOrd="0" presId="urn:microsoft.com/office/officeart/2016/7/layout/RepeatingBendingProcessNew"/>
    <dgm:cxn modelId="{6121F463-0CC2-4BA0-9FB5-4E020E21A0CA}" srcId="{626AB0FE-C1DC-40EF-B484-2E32A0C50E19}" destId="{7EE001B1-565A-4B86-8DCA-559B4865FD80}" srcOrd="4" destOrd="0" parTransId="{D3094950-0CAF-486A-B05F-1175CBC88127}" sibTransId="{DC991F3B-AA09-4564-85B1-7D6EBD64CB49}"/>
    <dgm:cxn modelId="{F2412C44-8357-442F-8BF8-93A00E195152}" srcId="{626AB0FE-C1DC-40EF-B484-2E32A0C50E19}" destId="{22C42FF9-1D04-4364-BEBD-7BC321F52870}" srcOrd="6" destOrd="0" parTransId="{D5EC7694-3B30-4C7C-91BF-5C8C1F2B6136}" sibTransId="{05E22FAB-0DB6-4AC6-8199-35E42F7B7802}"/>
    <dgm:cxn modelId="{51814871-82A3-4241-82FB-11A974144964}" type="presOf" srcId="{DC991F3B-AA09-4564-85B1-7D6EBD64CB49}" destId="{721ADA5C-AE6D-4833-8C17-D13CDF2115C6}" srcOrd="1" destOrd="0" presId="urn:microsoft.com/office/officeart/2016/7/layout/RepeatingBendingProcessNew"/>
    <dgm:cxn modelId="{0140FE71-1168-4155-AEB0-74EAD5056027}" srcId="{626AB0FE-C1DC-40EF-B484-2E32A0C50E19}" destId="{C8DCC7D8-4112-4C87-80C4-C693AC5AECF4}" srcOrd="1" destOrd="0" parTransId="{1D1B3726-9BE9-407D-A72D-A94017444331}" sibTransId="{83A66664-B610-4011-9326-F213969809DB}"/>
    <dgm:cxn modelId="{1CCBED7F-F8CE-448B-87B9-BF190842C519}" type="presOf" srcId="{00656395-F856-476E-B524-80A2D6F1ABDA}" destId="{E9776B51-BED7-4922-929D-CE6E56B4B6AA}" srcOrd="0" destOrd="0" presId="urn:microsoft.com/office/officeart/2016/7/layout/RepeatingBendingProcessNew"/>
    <dgm:cxn modelId="{4B6F7380-D6C8-45B1-A2F6-9BEB2F9E7614}" type="presOf" srcId="{5D9307AB-DAEC-4D67-A12D-AE3330B44CCF}" destId="{BE02101F-7F1B-45B0-98CF-3B15FDDCA8AD}" srcOrd="0" destOrd="0" presId="urn:microsoft.com/office/officeart/2016/7/layout/RepeatingBendingProcessNew"/>
    <dgm:cxn modelId="{A7C6A882-66A1-4FAB-9B64-FF5C542F26A1}" type="presOf" srcId="{22C42FF9-1D04-4364-BEBD-7BC321F52870}" destId="{5AB3883A-9D31-4822-8808-FFD307AAB187}" srcOrd="0" destOrd="0" presId="urn:microsoft.com/office/officeart/2016/7/layout/RepeatingBendingProcessNew"/>
    <dgm:cxn modelId="{ECEFAE85-A017-40D8-BFA4-CCCB2AB2930A}" type="presOf" srcId="{5D9307AB-DAEC-4D67-A12D-AE3330B44CCF}" destId="{0BD1744D-AA88-4E10-A041-F5FF875FCF91}" srcOrd="1" destOrd="0" presId="urn:microsoft.com/office/officeart/2016/7/layout/RepeatingBendingProcessNew"/>
    <dgm:cxn modelId="{2B894A8A-3386-4B84-A357-19ED21420DC9}" type="presOf" srcId="{DC991F3B-AA09-4564-85B1-7D6EBD64CB49}" destId="{DA7787BB-00CC-4D1E-BF0F-01870997BF67}" srcOrd="0" destOrd="0" presId="urn:microsoft.com/office/officeart/2016/7/layout/RepeatingBendingProcessNew"/>
    <dgm:cxn modelId="{3B18C4AB-0895-4599-8D1B-AF22C888A029}" type="presOf" srcId="{626AB0FE-C1DC-40EF-B484-2E32A0C50E19}" destId="{ED91AF1D-4F3F-40C7-956B-31B9D5697298}" srcOrd="0" destOrd="0" presId="urn:microsoft.com/office/officeart/2016/7/layout/RepeatingBendingProcessNew"/>
    <dgm:cxn modelId="{9FB555B9-A453-4B37-9C84-CD028214D66C}" type="presOf" srcId="{3350D68E-EABA-486F-9814-2B73255704B3}" destId="{76E210A2-7437-4B3D-907A-DDE725F5E982}" srcOrd="0" destOrd="0" presId="urn:microsoft.com/office/officeart/2016/7/layout/RepeatingBendingProcessNew"/>
    <dgm:cxn modelId="{799561C6-1635-4282-9C9A-B2DC90513CA9}" type="presOf" srcId="{C8DCC7D8-4112-4C87-80C4-C693AC5AECF4}" destId="{DF46483C-01C5-4DE5-93FB-B35983FF4284}" srcOrd="0" destOrd="0" presId="urn:microsoft.com/office/officeart/2016/7/layout/RepeatingBendingProcessNew"/>
    <dgm:cxn modelId="{C11D69D7-923C-4311-8B6A-051E9960C0D9}" type="presOf" srcId="{5642753C-45F2-4AFC-83CA-BCFA1AB9D78F}" destId="{D3AD6DCC-5D7C-44BA-8301-0BA1C4343231}" srcOrd="1" destOrd="0" presId="urn:microsoft.com/office/officeart/2016/7/layout/RepeatingBendingProcessNew"/>
    <dgm:cxn modelId="{A5A3EBD9-6CBF-4C21-9E7E-21CCFD918914}" srcId="{626AB0FE-C1DC-40EF-B484-2E32A0C50E19}" destId="{FEDF256E-A33D-44A5-BA17-A95A3C4DD664}" srcOrd="2" destOrd="0" parTransId="{A60D59E5-FD84-4EA1-B099-C589DD023E01}" sibTransId="{00656395-F856-476E-B524-80A2D6F1ABDA}"/>
    <dgm:cxn modelId="{625005E9-FFC1-4DE0-B121-B20AAF8715DD}" type="presOf" srcId="{5306A0A2-1DC3-47BC-B8F9-C24266E5791F}" destId="{ED0AA082-001D-4DDD-B7E4-B726912DE07A}" srcOrd="0" destOrd="0" presId="urn:microsoft.com/office/officeart/2016/7/layout/RepeatingBendingProcessNew"/>
    <dgm:cxn modelId="{F2E3CAF7-CF2E-4994-8756-EECC066219D3}" srcId="{626AB0FE-C1DC-40EF-B484-2E32A0C50E19}" destId="{5306A0A2-1DC3-47BC-B8F9-C24266E5791F}" srcOrd="0" destOrd="0" parTransId="{A5E18507-912B-49DA-AD3C-F65EA1822C0C}" sibTransId="{5642753C-45F2-4AFC-83CA-BCFA1AB9D78F}"/>
    <dgm:cxn modelId="{E9EED3F7-8A57-4B42-8F88-1E4E9F8C1D73}" type="presOf" srcId="{83A66664-B610-4011-9326-F213969809DB}" destId="{CB5450E2-F404-4E68-BB1D-58DDACC2CDD5}" srcOrd="1" destOrd="0" presId="urn:microsoft.com/office/officeart/2016/7/layout/RepeatingBendingProcessNew"/>
    <dgm:cxn modelId="{8E2143FC-62E4-4CCC-9AB9-1FBCCAE1B834}" srcId="{626AB0FE-C1DC-40EF-B484-2E32A0C50E19}" destId="{8F1303E7-5C3F-4A29-8328-E385115ECD6C}" srcOrd="5" destOrd="0" parTransId="{E6A56AB5-5E04-4514-86C8-EA55CC37597D}" sibTransId="{5D9307AB-DAEC-4D67-A12D-AE3330B44CCF}"/>
    <dgm:cxn modelId="{07E98A67-69E7-46F3-8BE2-E0D21E7D6641}" type="presParOf" srcId="{ED91AF1D-4F3F-40C7-956B-31B9D5697298}" destId="{ED0AA082-001D-4DDD-B7E4-B726912DE07A}" srcOrd="0" destOrd="0" presId="urn:microsoft.com/office/officeart/2016/7/layout/RepeatingBendingProcessNew"/>
    <dgm:cxn modelId="{DD107CE7-41A7-456C-8D79-C8E82B53444E}" type="presParOf" srcId="{ED91AF1D-4F3F-40C7-956B-31B9D5697298}" destId="{4AD43F22-EE5A-4A5A-9916-DA450DF80267}" srcOrd="1" destOrd="0" presId="urn:microsoft.com/office/officeart/2016/7/layout/RepeatingBendingProcessNew"/>
    <dgm:cxn modelId="{C3270F39-31D0-4DCD-BB8F-8EF3F7143929}" type="presParOf" srcId="{4AD43F22-EE5A-4A5A-9916-DA450DF80267}" destId="{D3AD6DCC-5D7C-44BA-8301-0BA1C4343231}" srcOrd="0" destOrd="0" presId="urn:microsoft.com/office/officeart/2016/7/layout/RepeatingBendingProcessNew"/>
    <dgm:cxn modelId="{D791182D-1D38-4650-AA46-8A98539F5EFB}" type="presParOf" srcId="{ED91AF1D-4F3F-40C7-956B-31B9D5697298}" destId="{DF46483C-01C5-4DE5-93FB-B35983FF4284}" srcOrd="2" destOrd="0" presId="urn:microsoft.com/office/officeart/2016/7/layout/RepeatingBendingProcessNew"/>
    <dgm:cxn modelId="{94A57BCC-1B20-4DEC-9D0C-276A3B63767A}" type="presParOf" srcId="{ED91AF1D-4F3F-40C7-956B-31B9D5697298}" destId="{13775E79-1915-472A-8320-88832F7E2258}" srcOrd="3" destOrd="0" presId="urn:microsoft.com/office/officeart/2016/7/layout/RepeatingBendingProcessNew"/>
    <dgm:cxn modelId="{3964D2B8-CF4E-4082-A8BA-41E114388C2B}" type="presParOf" srcId="{13775E79-1915-472A-8320-88832F7E2258}" destId="{CB5450E2-F404-4E68-BB1D-58DDACC2CDD5}" srcOrd="0" destOrd="0" presId="urn:microsoft.com/office/officeart/2016/7/layout/RepeatingBendingProcessNew"/>
    <dgm:cxn modelId="{BBFED221-493A-4604-9B5B-C0A590496B36}" type="presParOf" srcId="{ED91AF1D-4F3F-40C7-956B-31B9D5697298}" destId="{95958BE7-5A7D-4196-BC9C-4412121BEFAB}" srcOrd="4" destOrd="0" presId="urn:microsoft.com/office/officeart/2016/7/layout/RepeatingBendingProcessNew"/>
    <dgm:cxn modelId="{5256BA46-AD53-4FA0-B046-1C7A6D96724F}" type="presParOf" srcId="{ED91AF1D-4F3F-40C7-956B-31B9D5697298}" destId="{E9776B51-BED7-4922-929D-CE6E56B4B6AA}" srcOrd="5" destOrd="0" presId="urn:microsoft.com/office/officeart/2016/7/layout/RepeatingBendingProcessNew"/>
    <dgm:cxn modelId="{B7F298CA-DA5F-4B8E-93EE-943ABEDDAFF1}" type="presParOf" srcId="{E9776B51-BED7-4922-929D-CE6E56B4B6AA}" destId="{1824D7FD-FB46-494C-B7A5-12320A3F37BF}" srcOrd="0" destOrd="0" presId="urn:microsoft.com/office/officeart/2016/7/layout/RepeatingBendingProcessNew"/>
    <dgm:cxn modelId="{C3B4278F-C02D-441C-A110-10B6B0852935}" type="presParOf" srcId="{ED91AF1D-4F3F-40C7-956B-31B9D5697298}" destId="{19D30DDD-61C1-47B2-866E-BE83BF78AC7D}" srcOrd="6" destOrd="0" presId="urn:microsoft.com/office/officeart/2016/7/layout/RepeatingBendingProcessNew"/>
    <dgm:cxn modelId="{B9DA8525-4316-4DB5-AA28-D7B822E0952A}" type="presParOf" srcId="{ED91AF1D-4F3F-40C7-956B-31B9D5697298}" destId="{76E210A2-7437-4B3D-907A-DDE725F5E982}" srcOrd="7" destOrd="0" presId="urn:microsoft.com/office/officeart/2016/7/layout/RepeatingBendingProcessNew"/>
    <dgm:cxn modelId="{6BE8F6A6-16B2-4BCF-9569-A968D2822D26}" type="presParOf" srcId="{76E210A2-7437-4B3D-907A-DDE725F5E982}" destId="{CDFE37F1-7B4B-4F01-B84A-8D3C336043FE}" srcOrd="0" destOrd="0" presId="urn:microsoft.com/office/officeart/2016/7/layout/RepeatingBendingProcessNew"/>
    <dgm:cxn modelId="{001CF14A-3051-4DC8-A144-F148E8CE732D}" type="presParOf" srcId="{ED91AF1D-4F3F-40C7-956B-31B9D5697298}" destId="{36628E22-88E2-45A7-91AB-9323B2D8D5BF}" srcOrd="8" destOrd="0" presId="urn:microsoft.com/office/officeart/2016/7/layout/RepeatingBendingProcessNew"/>
    <dgm:cxn modelId="{CCF08D7E-2E1F-45E6-B77B-CF8FF33666A9}" type="presParOf" srcId="{ED91AF1D-4F3F-40C7-956B-31B9D5697298}" destId="{DA7787BB-00CC-4D1E-BF0F-01870997BF67}" srcOrd="9" destOrd="0" presId="urn:microsoft.com/office/officeart/2016/7/layout/RepeatingBendingProcessNew"/>
    <dgm:cxn modelId="{32ECEDDB-9DC8-4A19-9339-8A5AAD4A1F63}" type="presParOf" srcId="{DA7787BB-00CC-4D1E-BF0F-01870997BF67}" destId="{721ADA5C-AE6D-4833-8C17-D13CDF2115C6}" srcOrd="0" destOrd="0" presId="urn:microsoft.com/office/officeart/2016/7/layout/RepeatingBendingProcessNew"/>
    <dgm:cxn modelId="{AEA08C33-3092-40FF-8281-959716E4F3F9}" type="presParOf" srcId="{ED91AF1D-4F3F-40C7-956B-31B9D5697298}" destId="{146BAC4A-CAF2-419B-9400-539CEF3A10B0}" srcOrd="10" destOrd="0" presId="urn:microsoft.com/office/officeart/2016/7/layout/RepeatingBendingProcessNew"/>
    <dgm:cxn modelId="{C37D57E3-1F9E-4B63-988B-1F443CA97A31}" type="presParOf" srcId="{ED91AF1D-4F3F-40C7-956B-31B9D5697298}" destId="{BE02101F-7F1B-45B0-98CF-3B15FDDCA8AD}" srcOrd="11" destOrd="0" presId="urn:microsoft.com/office/officeart/2016/7/layout/RepeatingBendingProcessNew"/>
    <dgm:cxn modelId="{CC97AD8A-1929-4FA1-880C-BDE23CBEC1BE}" type="presParOf" srcId="{BE02101F-7F1B-45B0-98CF-3B15FDDCA8AD}" destId="{0BD1744D-AA88-4E10-A041-F5FF875FCF91}" srcOrd="0" destOrd="0" presId="urn:microsoft.com/office/officeart/2016/7/layout/RepeatingBendingProcessNew"/>
    <dgm:cxn modelId="{38DD3B01-EB8D-4545-B451-B45CA540C562}" type="presParOf" srcId="{ED91AF1D-4F3F-40C7-956B-31B9D5697298}" destId="{5AB3883A-9D31-4822-8808-FFD307AAB187}"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7AAEF-1B9B-4A63-A6E5-9B0439D29B8B}">
      <dsp:nvSpPr>
        <dsp:cNvPr id="0" name=""/>
        <dsp:cNvSpPr/>
      </dsp:nvSpPr>
      <dsp:spPr>
        <a:xfrm>
          <a:off x="0" y="456"/>
          <a:ext cx="5962759" cy="628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33F6-30E9-4071-BF61-C85E9F5C083C}">
      <dsp:nvSpPr>
        <dsp:cNvPr id="0" name=""/>
        <dsp:cNvSpPr/>
      </dsp:nvSpPr>
      <dsp:spPr>
        <a:xfrm>
          <a:off x="190117" y="141865"/>
          <a:ext cx="345667" cy="3456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DDE190-38C6-47C3-9583-6084E12A8D1B}">
      <dsp:nvSpPr>
        <dsp:cNvPr id="0" name=""/>
        <dsp:cNvSpPr/>
      </dsp:nvSpPr>
      <dsp:spPr>
        <a:xfrm>
          <a:off x="725901" y="456"/>
          <a:ext cx="5236857" cy="62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515" tIns="66515" rIns="66515" bIns="66515" numCol="1" spcCol="1270" anchor="ctr" anchorCtr="0">
          <a:noAutofit/>
        </a:bodyPr>
        <a:lstStyle/>
        <a:p>
          <a:pPr marL="0" lvl="0" indent="0" algn="l" defTabSz="666750">
            <a:lnSpc>
              <a:spcPct val="100000"/>
            </a:lnSpc>
            <a:spcBef>
              <a:spcPct val="0"/>
            </a:spcBef>
            <a:spcAft>
              <a:spcPct val="35000"/>
            </a:spcAft>
            <a:buNone/>
          </a:pPr>
          <a:r>
            <a:rPr lang="en-US" sz="1500" b="1" kern="1200">
              <a:solidFill>
                <a:schemeClr val="tx1"/>
              </a:solidFill>
              <a:latin typeface="Calibri"/>
              <a:cs typeface="Aharoni"/>
            </a:rPr>
            <a:t>You can look at the patient from across the room and assess the ABC's</a:t>
          </a:r>
          <a:endParaRPr lang="en-US" sz="1500" b="1" i="0" u="none" strike="noStrike" kern="1200" cap="none" baseline="0" noProof="0">
            <a:solidFill>
              <a:schemeClr val="tx1"/>
            </a:solidFill>
            <a:latin typeface="Calibri"/>
            <a:cs typeface="Aharoni"/>
          </a:endParaRPr>
        </a:p>
      </dsp:txBody>
      <dsp:txXfrm>
        <a:off x="725901" y="456"/>
        <a:ext cx="5236857" cy="628486"/>
      </dsp:txXfrm>
    </dsp:sp>
    <dsp:sp modelId="{695081F0-EF3A-4307-A104-E3553F73C510}">
      <dsp:nvSpPr>
        <dsp:cNvPr id="0" name=""/>
        <dsp:cNvSpPr/>
      </dsp:nvSpPr>
      <dsp:spPr>
        <a:xfrm>
          <a:off x="0" y="786064"/>
          <a:ext cx="5962759" cy="628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7AA91-AA2F-41EC-BE67-B5F1816C27E9}">
      <dsp:nvSpPr>
        <dsp:cNvPr id="0" name=""/>
        <dsp:cNvSpPr/>
      </dsp:nvSpPr>
      <dsp:spPr>
        <a:xfrm>
          <a:off x="190117" y="927473"/>
          <a:ext cx="345667" cy="3456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31BE70-668F-4527-B2F8-DB2B1648AD89}">
      <dsp:nvSpPr>
        <dsp:cNvPr id="0" name=""/>
        <dsp:cNvSpPr/>
      </dsp:nvSpPr>
      <dsp:spPr>
        <a:xfrm>
          <a:off x="725901" y="786064"/>
          <a:ext cx="5236857" cy="62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515" tIns="66515" rIns="66515" bIns="66515" numCol="1" spcCol="1270" anchor="ctr" anchorCtr="0">
          <a:noAutofit/>
        </a:bodyPr>
        <a:lstStyle/>
        <a:p>
          <a:pPr marL="0" lvl="0" indent="0" algn="l" defTabSz="666750">
            <a:lnSpc>
              <a:spcPct val="100000"/>
            </a:lnSpc>
            <a:spcBef>
              <a:spcPct val="0"/>
            </a:spcBef>
            <a:spcAft>
              <a:spcPct val="35000"/>
            </a:spcAft>
            <a:buNone/>
          </a:pPr>
          <a:r>
            <a:rPr lang="en-US" sz="1500" b="1" kern="1200">
              <a:solidFill>
                <a:schemeClr val="tx1"/>
              </a:solidFill>
              <a:latin typeface="Calibri"/>
              <a:cs typeface="Aharoni"/>
            </a:rPr>
            <a:t>Is the child alert, agitated, sleepy or unresponsive?</a:t>
          </a:r>
        </a:p>
      </dsp:txBody>
      <dsp:txXfrm>
        <a:off x="725901" y="786064"/>
        <a:ext cx="5236857" cy="628486"/>
      </dsp:txXfrm>
    </dsp:sp>
    <dsp:sp modelId="{0A3C7175-80F9-42C7-9A86-28CEA331E5AF}">
      <dsp:nvSpPr>
        <dsp:cNvPr id="0" name=""/>
        <dsp:cNvSpPr/>
      </dsp:nvSpPr>
      <dsp:spPr>
        <a:xfrm>
          <a:off x="0" y="1571672"/>
          <a:ext cx="5962759" cy="628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2B332-B70E-4625-94AD-1EFBDA7602BF}">
      <dsp:nvSpPr>
        <dsp:cNvPr id="0" name=""/>
        <dsp:cNvSpPr/>
      </dsp:nvSpPr>
      <dsp:spPr>
        <a:xfrm>
          <a:off x="190117" y="1713081"/>
          <a:ext cx="345667" cy="3456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C2627B-7F30-43B1-B2C3-BE7301887509}">
      <dsp:nvSpPr>
        <dsp:cNvPr id="0" name=""/>
        <dsp:cNvSpPr/>
      </dsp:nvSpPr>
      <dsp:spPr>
        <a:xfrm>
          <a:off x="725901" y="1571672"/>
          <a:ext cx="5236857" cy="62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515" tIns="66515" rIns="66515" bIns="66515" numCol="1" spcCol="1270" anchor="ctr" anchorCtr="0">
          <a:noAutofit/>
        </a:bodyPr>
        <a:lstStyle/>
        <a:p>
          <a:pPr marL="0" lvl="0" indent="0" algn="l" defTabSz="666750">
            <a:lnSpc>
              <a:spcPct val="100000"/>
            </a:lnSpc>
            <a:spcBef>
              <a:spcPct val="0"/>
            </a:spcBef>
            <a:spcAft>
              <a:spcPct val="35000"/>
            </a:spcAft>
            <a:buNone/>
          </a:pPr>
          <a:r>
            <a:rPr lang="en-US" sz="1500" b="1" kern="1200">
              <a:solidFill>
                <a:schemeClr val="tx1"/>
              </a:solidFill>
              <a:latin typeface="Calibri"/>
              <a:cs typeface="Aharoni"/>
            </a:rPr>
            <a:t>Is their airway open?</a:t>
          </a:r>
        </a:p>
      </dsp:txBody>
      <dsp:txXfrm>
        <a:off x="725901" y="1571672"/>
        <a:ext cx="5236857" cy="628486"/>
      </dsp:txXfrm>
    </dsp:sp>
    <dsp:sp modelId="{9FE87A4E-CA10-417A-8215-DE50FFF4F1D0}">
      <dsp:nvSpPr>
        <dsp:cNvPr id="0" name=""/>
        <dsp:cNvSpPr/>
      </dsp:nvSpPr>
      <dsp:spPr>
        <a:xfrm>
          <a:off x="0" y="2357280"/>
          <a:ext cx="5962759" cy="6284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6EB0F-BC2C-4277-8A0E-267E57D589FE}">
      <dsp:nvSpPr>
        <dsp:cNvPr id="0" name=""/>
        <dsp:cNvSpPr/>
      </dsp:nvSpPr>
      <dsp:spPr>
        <a:xfrm>
          <a:off x="190117" y="2498689"/>
          <a:ext cx="345667" cy="3456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08AE0D-E284-4D15-A040-3F52CCF36AB1}">
      <dsp:nvSpPr>
        <dsp:cNvPr id="0" name=""/>
        <dsp:cNvSpPr/>
      </dsp:nvSpPr>
      <dsp:spPr>
        <a:xfrm>
          <a:off x="725901" y="2357280"/>
          <a:ext cx="5236857" cy="62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515" tIns="66515" rIns="66515" bIns="66515" numCol="1" spcCol="1270" anchor="ctr" anchorCtr="0">
          <a:noAutofit/>
        </a:bodyPr>
        <a:lstStyle/>
        <a:p>
          <a:pPr marL="0" lvl="0" indent="0" algn="l" defTabSz="666750">
            <a:lnSpc>
              <a:spcPct val="100000"/>
            </a:lnSpc>
            <a:spcBef>
              <a:spcPct val="0"/>
            </a:spcBef>
            <a:spcAft>
              <a:spcPct val="35000"/>
            </a:spcAft>
            <a:buNone/>
          </a:pPr>
          <a:r>
            <a:rPr lang="en-US" sz="1500" b="1" kern="1200">
              <a:solidFill>
                <a:schemeClr val="tx1"/>
              </a:solidFill>
              <a:latin typeface="Calibri"/>
              <a:cs typeface="Aharoni"/>
            </a:rPr>
            <a:t>How is their work of breathing?</a:t>
          </a:r>
        </a:p>
      </dsp:txBody>
      <dsp:txXfrm>
        <a:off x="725901" y="2357280"/>
        <a:ext cx="5236857" cy="628486"/>
      </dsp:txXfrm>
    </dsp:sp>
    <dsp:sp modelId="{59FB53CA-7E81-4311-ADC8-5708946B1AF0}">
      <dsp:nvSpPr>
        <dsp:cNvPr id="0" name=""/>
        <dsp:cNvSpPr/>
      </dsp:nvSpPr>
      <dsp:spPr>
        <a:xfrm>
          <a:off x="0" y="3142888"/>
          <a:ext cx="5962759" cy="62848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CE07E-A2B8-46E8-9B38-C8B9D88606D4}">
      <dsp:nvSpPr>
        <dsp:cNvPr id="0" name=""/>
        <dsp:cNvSpPr/>
      </dsp:nvSpPr>
      <dsp:spPr>
        <a:xfrm>
          <a:off x="190117" y="3284297"/>
          <a:ext cx="345667" cy="3456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3BD1A6-4DBD-442D-B12A-72174C508458}">
      <dsp:nvSpPr>
        <dsp:cNvPr id="0" name=""/>
        <dsp:cNvSpPr/>
      </dsp:nvSpPr>
      <dsp:spPr>
        <a:xfrm>
          <a:off x="725901" y="3142888"/>
          <a:ext cx="5236857" cy="62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515" tIns="66515" rIns="66515" bIns="66515" numCol="1" spcCol="1270" anchor="ctr" anchorCtr="0">
          <a:noAutofit/>
        </a:bodyPr>
        <a:lstStyle/>
        <a:p>
          <a:pPr marL="0" lvl="0" indent="0" algn="l" defTabSz="666750">
            <a:lnSpc>
              <a:spcPct val="100000"/>
            </a:lnSpc>
            <a:spcBef>
              <a:spcPct val="0"/>
            </a:spcBef>
            <a:spcAft>
              <a:spcPct val="35000"/>
            </a:spcAft>
            <a:buNone/>
          </a:pPr>
          <a:r>
            <a:rPr lang="en-US" sz="1500" b="1" kern="1200">
              <a:solidFill>
                <a:schemeClr val="tx1"/>
              </a:solidFill>
              <a:latin typeface="Calibri"/>
              <a:cs typeface="Aharoni"/>
            </a:rPr>
            <a:t>Do you hear any sounds from them breathing?</a:t>
          </a:r>
        </a:p>
      </dsp:txBody>
      <dsp:txXfrm>
        <a:off x="725901" y="3142888"/>
        <a:ext cx="5236857" cy="628486"/>
      </dsp:txXfrm>
    </dsp:sp>
    <dsp:sp modelId="{21E5AF2C-CBA4-44C1-AAEA-DE94EF491024}">
      <dsp:nvSpPr>
        <dsp:cNvPr id="0" name=""/>
        <dsp:cNvSpPr/>
      </dsp:nvSpPr>
      <dsp:spPr>
        <a:xfrm>
          <a:off x="0" y="3928496"/>
          <a:ext cx="5962759" cy="628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D53A60-C1C9-40A4-A836-24FA815CBF1C}">
      <dsp:nvSpPr>
        <dsp:cNvPr id="0" name=""/>
        <dsp:cNvSpPr/>
      </dsp:nvSpPr>
      <dsp:spPr>
        <a:xfrm>
          <a:off x="190117" y="4069905"/>
          <a:ext cx="345667" cy="3456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561046-1C66-40C8-B245-B2BAEDCE191E}">
      <dsp:nvSpPr>
        <dsp:cNvPr id="0" name=""/>
        <dsp:cNvSpPr/>
      </dsp:nvSpPr>
      <dsp:spPr>
        <a:xfrm>
          <a:off x="725901" y="3928496"/>
          <a:ext cx="5236857" cy="62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515" tIns="66515" rIns="66515" bIns="66515" numCol="1" spcCol="1270" anchor="ctr" anchorCtr="0">
          <a:noAutofit/>
        </a:bodyPr>
        <a:lstStyle/>
        <a:p>
          <a:pPr marL="0" lvl="0" indent="0" algn="l" defTabSz="666750">
            <a:lnSpc>
              <a:spcPct val="100000"/>
            </a:lnSpc>
            <a:spcBef>
              <a:spcPct val="0"/>
            </a:spcBef>
            <a:spcAft>
              <a:spcPct val="35000"/>
            </a:spcAft>
            <a:buNone/>
          </a:pPr>
          <a:r>
            <a:rPr lang="en-US" sz="1500" b="1" kern="1200">
              <a:solidFill>
                <a:schemeClr val="tx1"/>
              </a:solidFill>
              <a:latin typeface="Calibri"/>
              <a:cs typeface="Aharoni"/>
            </a:rPr>
            <a:t>Do you see any accessory muscle use?</a:t>
          </a:r>
        </a:p>
      </dsp:txBody>
      <dsp:txXfrm>
        <a:off x="725901" y="3928496"/>
        <a:ext cx="5236857" cy="628486"/>
      </dsp:txXfrm>
    </dsp:sp>
    <dsp:sp modelId="{7CB18C4D-9BA8-4CC0-8721-A995A051700B}">
      <dsp:nvSpPr>
        <dsp:cNvPr id="0" name=""/>
        <dsp:cNvSpPr/>
      </dsp:nvSpPr>
      <dsp:spPr>
        <a:xfrm>
          <a:off x="0" y="4714104"/>
          <a:ext cx="5962759" cy="628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10386-F159-426F-8CED-D428B393184B}">
      <dsp:nvSpPr>
        <dsp:cNvPr id="0" name=""/>
        <dsp:cNvSpPr/>
      </dsp:nvSpPr>
      <dsp:spPr>
        <a:xfrm>
          <a:off x="190117" y="4855513"/>
          <a:ext cx="345667" cy="34566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D36356-6BFA-496F-BE02-BA46D29EEA87}">
      <dsp:nvSpPr>
        <dsp:cNvPr id="0" name=""/>
        <dsp:cNvSpPr/>
      </dsp:nvSpPr>
      <dsp:spPr>
        <a:xfrm>
          <a:off x="725901" y="4714104"/>
          <a:ext cx="5236857" cy="62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515" tIns="66515" rIns="66515" bIns="66515" numCol="1" spcCol="1270" anchor="ctr" anchorCtr="0">
          <a:noAutofit/>
        </a:bodyPr>
        <a:lstStyle/>
        <a:p>
          <a:pPr marL="0" lvl="0" indent="0" algn="l" defTabSz="666750">
            <a:lnSpc>
              <a:spcPct val="100000"/>
            </a:lnSpc>
            <a:spcBef>
              <a:spcPct val="0"/>
            </a:spcBef>
            <a:spcAft>
              <a:spcPct val="35000"/>
            </a:spcAft>
            <a:buNone/>
          </a:pPr>
          <a:r>
            <a:rPr lang="en-US" sz="1500" b="1" kern="1200">
              <a:solidFill>
                <a:schemeClr val="tx1"/>
              </a:solidFill>
              <a:latin typeface="Calibri"/>
              <a:cs typeface="Aharoni"/>
            </a:rPr>
            <a:t>What is the skin color and condition?</a:t>
          </a:r>
        </a:p>
      </dsp:txBody>
      <dsp:txXfrm>
        <a:off x="725901" y="4714104"/>
        <a:ext cx="5236857" cy="6284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063EA-50A4-467D-A655-4FF5AAF69DAD}">
      <dsp:nvSpPr>
        <dsp:cNvPr id="0" name=""/>
        <dsp:cNvSpPr/>
      </dsp:nvSpPr>
      <dsp:spPr>
        <a:xfrm>
          <a:off x="1148306" y="2247"/>
          <a:ext cx="4593227" cy="98597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121" tIns="250437" rIns="89121" bIns="250437" numCol="1" spcCol="1270" anchor="ctr" anchorCtr="0">
          <a:noAutofit/>
        </a:bodyPr>
        <a:lstStyle/>
        <a:p>
          <a:pPr marL="0" lvl="0" indent="0" algn="l" defTabSz="666750">
            <a:lnSpc>
              <a:spcPct val="90000"/>
            </a:lnSpc>
            <a:spcBef>
              <a:spcPct val="0"/>
            </a:spcBef>
            <a:spcAft>
              <a:spcPct val="35000"/>
            </a:spcAft>
            <a:buNone/>
          </a:pPr>
          <a:r>
            <a:rPr lang="en-US" sz="1500" kern="1200"/>
            <a:t>Consider nitrous oxide if available</a:t>
          </a:r>
        </a:p>
      </dsp:txBody>
      <dsp:txXfrm>
        <a:off x="1148306" y="2247"/>
        <a:ext cx="4593227" cy="985971"/>
      </dsp:txXfrm>
    </dsp:sp>
    <dsp:sp modelId="{2940F522-6679-4C8C-B57E-39B72EEA5EA7}">
      <dsp:nvSpPr>
        <dsp:cNvPr id="0" name=""/>
        <dsp:cNvSpPr/>
      </dsp:nvSpPr>
      <dsp:spPr>
        <a:xfrm>
          <a:off x="0" y="2247"/>
          <a:ext cx="1148306" cy="98597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65" tIns="97392" rIns="60765" bIns="97392" numCol="1" spcCol="1270" anchor="ctr" anchorCtr="0">
          <a:noAutofit/>
        </a:bodyPr>
        <a:lstStyle/>
        <a:p>
          <a:pPr marL="0" lvl="0" indent="0" algn="ctr" defTabSz="844550">
            <a:lnSpc>
              <a:spcPct val="90000"/>
            </a:lnSpc>
            <a:spcBef>
              <a:spcPct val="0"/>
            </a:spcBef>
            <a:spcAft>
              <a:spcPct val="35000"/>
            </a:spcAft>
            <a:buNone/>
          </a:pPr>
          <a:r>
            <a:rPr lang="en-US" sz="1900" kern="1200"/>
            <a:t>Consider</a:t>
          </a:r>
        </a:p>
      </dsp:txBody>
      <dsp:txXfrm>
        <a:off x="0" y="2247"/>
        <a:ext cx="1148306" cy="985971"/>
      </dsp:txXfrm>
    </dsp:sp>
    <dsp:sp modelId="{C4277788-511F-46FE-B6FA-56B9AAF83B46}">
      <dsp:nvSpPr>
        <dsp:cNvPr id="0" name=""/>
        <dsp:cNvSpPr/>
      </dsp:nvSpPr>
      <dsp:spPr>
        <a:xfrm>
          <a:off x="1148306" y="1047376"/>
          <a:ext cx="4593227" cy="985971"/>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121" tIns="250437" rIns="89121" bIns="250437" numCol="1" spcCol="1270" anchor="ctr" anchorCtr="0">
          <a:noAutofit/>
        </a:bodyPr>
        <a:lstStyle/>
        <a:p>
          <a:pPr marL="0" lvl="0" indent="0" algn="l" defTabSz="666750">
            <a:lnSpc>
              <a:spcPct val="90000"/>
            </a:lnSpc>
            <a:spcBef>
              <a:spcPct val="0"/>
            </a:spcBef>
            <a:spcAft>
              <a:spcPct val="35000"/>
            </a:spcAft>
            <a:buNone/>
          </a:pPr>
          <a:r>
            <a:rPr lang="en-US" sz="1500" kern="1200"/>
            <a:t>Consider IV/IO NS@TKO for moderate to severe pain or signs of hypovolemia</a:t>
          </a:r>
        </a:p>
      </dsp:txBody>
      <dsp:txXfrm>
        <a:off x="1148306" y="1047376"/>
        <a:ext cx="4593227" cy="985971"/>
      </dsp:txXfrm>
    </dsp:sp>
    <dsp:sp modelId="{2C565C60-E9C5-48DE-8604-D302B6F252A0}">
      <dsp:nvSpPr>
        <dsp:cNvPr id="0" name=""/>
        <dsp:cNvSpPr/>
      </dsp:nvSpPr>
      <dsp:spPr>
        <a:xfrm>
          <a:off x="0" y="1047376"/>
          <a:ext cx="1148306" cy="985971"/>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65" tIns="97392" rIns="60765" bIns="97392" numCol="1" spcCol="1270" anchor="ctr" anchorCtr="0">
          <a:noAutofit/>
        </a:bodyPr>
        <a:lstStyle/>
        <a:p>
          <a:pPr marL="0" lvl="0" indent="0" algn="ctr" defTabSz="844550">
            <a:lnSpc>
              <a:spcPct val="90000"/>
            </a:lnSpc>
            <a:spcBef>
              <a:spcPct val="0"/>
            </a:spcBef>
            <a:spcAft>
              <a:spcPct val="35000"/>
            </a:spcAft>
            <a:buNone/>
          </a:pPr>
          <a:r>
            <a:rPr lang="en-US" sz="1900" kern="1200"/>
            <a:t>Consider</a:t>
          </a:r>
        </a:p>
      </dsp:txBody>
      <dsp:txXfrm>
        <a:off x="0" y="1047376"/>
        <a:ext cx="1148306" cy="985971"/>
      </dsp:txXfrm>
    </dsp:sp>
    <dsp:sp modelId="{9EDE93F1-6469-45B0-82FE-EE837546525D}">
      <dsp:nvSpPr>
        <dsp:cNvPr id="0" name=""/>
        <dsp:cNvSpPr/>
      </dsp:nvSpPr>
      <dsp:spPr>
        <a:xfrm>
          <a:off x="1148306" y="2092505"/>
          <a:ext cx="4593227" cy="985971"/>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121" tIns="250437" rIns="89121" bIns="250437" numCol="1" spcCol="1270" anchor="ctr" anchorCtr="0">
          <a:noAutofit/>
        </a:bodyPr>
        <a:lstStyle/>
        <a:p>
          <a:pPr marL="0" lvl="0" indent="0" algn="l" defTabSz="666750">
            <a:lnSpc>
              <a:spcPct val="90000"/>
            </a:lnSpc>
            <a:spcBef>
              <a:spcPct val="0"/>
            </a:spcBef>
            <a:spcAft>
              <a:spcPct val="35000"/>
            </a:spcAft>
            <a:buNone/>
          </a:pPr>
          <a:r>
            <a:rPr lang="en-US" sz="1500" kern="1200"/>
            <a:t>Consider a bolus of NS or 20 ml/kg</a:t>
          </a:r>
        </a:p>
      </dsp:txBody>
      <dsp:txXfrm>
        <a:off x="1148306" y="2092505"/>
        <a:ext cx="4593227" cy="985971"/>
      </dsp:txXfrm>
    </dsp:sp>
    <dsp:sp modelId="{AD225D03-0108-4EAC-9735-BAD500429B0E}">
      <dsp:nvSpPr>
        <dsp:cNvPr id="0" name=""/>
        <dsp:cNvSpPr/>
      </dsp:nvSpPr>
      <dsp:spPr>
        <a:xfrm>
          <a:off x="0" y="2092505"/>
          <a:ext cx="1148306" cy="985971"/>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65" tIns="97392" rIns="60765" bIns="97392" numCol="1" spcCol="1270" anchor="ctr" anchorCtr="0">
          <a:noAutofit/>
        </a:bodyPr>
        <a:lstStyle/>
        <a:p>
          <a:pPr marL="0" lvl="0" indent="0" algn="ctr" defTabSz="844550">
            <a:lnSpc>
              <a:spcPct val="90000"/>
            </a:lnSpc>
            <a:spcBef>
              <a:spcPct val="0"/>
            </a:spcBef>
            <a:spcAft>
              <a:spcPct val="35000"/>
            </a:spcAft>
            <a:buNone/>
          </a:pPr>
          <a:r>
            <a:rPr lang="en-US" sz="1900" kern="1200"/>
            <a:t>Consider</a:t>
          </a:r>
        </a:p>
      </dsp:txBody>
      <dsp:txXfrm>
        <a:off x="0" y="2092505"/>
        <a:ext cx="1148306" cy="985971"/>
      </dsp:txXfrm>
    </dsp:sp>
    <dsp:sp modelId="{564C3631-3F66-4CB7-8F48-7C0ABEE1A3D2}">
      <dsp:nvSpPr>
        <dsp:cNvPr id="0" name=""/>
        <dsp:cNvSpPr/>
      </dsp:nvSpPr>
      <dsp:spPr>
        <a:xfrm>
          <a:off x="1148306" y="3137635"/>
          <a:ext cx="4593227" cy="985971"/>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121" tIns="250437" rIns="89121" bIns="250437" numCol="1" spcCol="1270" anchor="ctr" anchorCtr="0">
          <a:noAutofit/>
        </a:bodyPr>
        <a:lstStyle/>
        <a:p>
          <a:pPr marL="0" lvl="0" indent="0" algn="l" defTabSz="666750">
            <a:lnSpc>
              <a:spcPct val="90000"/>
            </a:lnSpc>
            <a:spcBef>
              <a:spcPct val="0"/>
            </a:spcBef>
            <a:spcAft>
              <a:spcPct val="35000"/>
            </a:spcAft>
            <a:buNone/>
          </a:pPr>
          <a:r>
            <a:rPr lang="en-US" sz="1500" kern="1200"/>
            <a:t>Consider narcotics for a moderate pain level of (4-7) or severe (8-10). </a:t>
          </a:r>
        </a:p>
      </dsp:txBody>
      <dsp:txXfrm>
        <a:off x="1148306" y="3137635"/>
        <a:ext cx="4593227" cy="985971"/>
      </dsp:txXfrm>
    </dsp:sp>
    <dsp:sp modelId="{D5FE2EA8-E78E-4F5B-A185-9FB79925D04C}">
      <dsp:nvSpPr>
        <dsp:cNvPr id="0" name=""/>
        <dsp:cNvSpPr/>
      </dsp:nvSpPr>
      <dsp:spPr>
        <a:xfrm>
          <a:off x="0" y="3137635"/>
          <a:ext cx="1148306" cy="985971"/>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65" tIns="97392" rIns="60765" bIns="97392" numCol="1" spcCol="1270" anchor="ctr" anchorCtr="0">
          <a:noAutofit/>
        </a:bodyPr>
        <a:lstStyle/>
        <a:p>
          <a:pPr marL="0" lvl="0" indent="0" algn="ctr" defTabSz="844550">
            <a:lnSpc>
              <a:spcPct val="90000"/>
            </a:lnSpc>
            <a:spcBef>
              <a:spcPct val="0"/>
            </a:spcBef>
            <a:spcAft>
              <a:spcPct val="35000"/>
            </a:spcAft>
            <a:buNone/>
          </a:pPr>
          <a:r>
            <a:rPr lang="en-US" sz="1900" kern="1200"/>
            <a:t>Consider</a:t>
          </a:r>
        </a:p>
      </dsp:txBody>
      <dsp:txXfrm>
        <a:off x="0" y="3137635"/>
        <a:ext cx="1148306" cy="985971"/>
      </dsp:txXfrm>
    </dsp:sp>
    <dsp:sp modelId="{9EF35889-2732-40C7-B0A1-F47153A94584}">
      <dsp:nvSpPr>
        <dsp:cNvPr id="0" name=""/>
        <dsp:cNvSpPr/>
      </dsp:nvSpPr>
      <dsp:spPr>
        <a:xfrm>
          <a:off x="1148306" y="4182764"/>
          <a:ext cx="4593227" cy="985971"/>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121" tIns="250437" rIns="89121" bIns="250437" numCol="1" spcCol="1270" anchor="ctr" anchorCtr="0">
          <a:noAutofit/>
        </a:bodyPr>
        <a:lstStyle/>
        <a:p>
          <a:pPr marL="0" lvl="0" indent="0" algn="l" defTabSz="666750">
            <a:lnSpc>
              <a:spcPct val="90000"/>
            </a:lnSpc>
            <a:spcBef>
              <a:spcPct val="0"/>
            </a:spcBef>
            <a:spcAft>
              <a:spcPct val="35000"/>
            </a:spcAft>
            <a:buNone/>
          </a:pPr>
          <a:r>
            <a:rPr lang="en-US" sz="1500" kern="1200"/>
            <a:t>Consider adverse reactions to narcotics such as nausea, vomiting, respiratory depression and hypotension</a:t>
          </a:r>
        </a:p>
      </dsp:txBody>
      <dsp:txXfrm>
        <a:off x="1148306" y="4182764"/>
        <a:ext cx="4593227" cy="985971"/>
      </dsp:txXfrm>
    </dsp:sp>
    <dsp:sp modelId="{EC064D97-B611-4A23-AB77-B202673A6A55}">
      <dsp:nvSpPr>
        <dsp:cNvPr id="0" name=""/>
        <dsp:cNvSpPr/>
      </dsp:nvSpPr>
      <dsp:spPr>
        <a:xfrm>
          <a:off x="0" y="4182764"/>
          <a:ext cx="1148306" cy="985971"/>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65" tIns="97392" rIns="60765" bIns="97392" numCol="1" spcCol="1270" anchor="ctr" anchorCtr="0">
          <a:noAutofit/>
        </a:bodyPr>
        <a:lstStyle/>
        <a:p>
          <a:pPr marL="0" lvl="0" indent="0" algn="ctr" defTabSz="844550">
            <a:lnSpc>
              <a:spcPct val="90000"/>
            </a:lnSpc>
            <a:spcBef>
              <a:spcPct val="0"/>
            </a:spcBef>
            <a:spcAft>
              <a:spcPct val="35000"/>
            </a:spcAft>
            <a:buNone/>
          </a:pPr>
          <a:r>
            <a:rPr lang="en-US" sz="1900" kern="1200"/>
            <a:t>Consider</a:t>
          </a:r>
        </a:p>
      </dsp:txBody>
      <dsp:txXfrm>
        <a:off x="0" y="4182764"/>
        <a:ext cx="1148306" cy="9859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A10EB-15F6-48A7-8FAB-B74BCA77DC21}">
      <dsp:nvSpPr>
        <dsp:cNvPr id="0" name=""/>
        <dsp:cNvSpPr/>
      </dsp:nvSpPr>
      <dsp:spPr>
        <a:xfrm>
          <a:off x="95690" y="744460"/>
          <a:ext cx="901140" cy="9011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2D26B-6F1C-419F-ABDD-8420492EB959}">
      <dsp:nvSpPr>
        <dsp:cNvPr id="0" name=""/>
        <dsp:cNvSpPr/>
      </dsp:nvSpPr>
      <dsp:spPr>
        <a:xfrm>
          <a:off x="284929" y="933699"/>
          <a:ext cx="522661" cy="5226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EED072-4707-4231-8D7F-69AB08C690E5}">
      <dsp:nvSpPr>
        <dsp:cNvPr id="0" name=""/>
        <dsp:cNvSpPr/>
      </dsp:nvSpPr>
      <dsp:spPr>
        <a:xfrm>
          <a:off x="1189931" y="744460"/>
          <a:ext cx="2124116" cy="90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t>There are approximately 11.2 million children with special health care needs</a:t>
          </a:r>
          <a:endParaRPr lang="en-US" sz="1400" b="1" i="0" u="none" strike="noStrike" kern="1200" cap="none" baseline="0" noProof="0" dirty="0">
            <a:solidFill>
              <a:srgbClr val="010000"/>
            </a:solidFill>
            <a:latin typeface="Calibri Light"/>
            <a:cs typeface="Calibri Light"/>
          </a:endParaRPr>
        </a:p>
      </dsp:txBody>
      <dsp:txXfrm>
        <a:off x="1189931" y="744460"/>
        <a:ext cx="2124116" cy="901140"/>
      </dsp:txXfrm>
    </dsp:sp>
    <dsp:sp modelId="{91B900B7-3507-41DF-952F-D304EE842894}">
      <dsp:nvSpPr>
        <dsp:cNvPr id="0" name=""/>
        <dsp:cNvSpPr/>
      </dsp:nvSpPr>
      <dsp:spPr>
        <a:xfrm>
          <a:off x="3684159" y="744460"/>
          <a:ext cx="901140" cy="9011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9513D-E4C3-4233-99BC-441EAACD742D}">
      <dsp:nvSpPr>
        <dsp:cNvPr id="0" name=""/>
        <dsp:cNvSpPr/>
      </dsp:nvSpPr>
      <dsp:spPr>
        <a:xfrm>
          <a:off x="3873398" y="933699"/>
          <a:ext cx="522661" cy="5226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D9092D-68C2-4AA2-A1D0-8F8E808F338B}">
      <dsp:nvSpPr>
        <dsp:cNvPr id="0" name=""/>
        <dsp:cNvSpPr/>
      </dsp:nvSpPr>
      <dsp:spPr>
        <a:xfrm>
          <a:off x="4778400" y="744460"/>
          <a:ext cx="2124116" cy="90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dirty="0"/>
            <a:t>Special health care needs are defined as "those who have, or are at increased risk for a chronic physical, developmental, behavioral, or emotional condition and who also require health and related services of a type or amount beyond that required by children generally". </a:t>
          </a:r>
        </a:p>
      </dsp:txBody>
      <dsp:txXfrm>
        <a:off x="4778400" y="744460"/>
        <a:ext cx="2124116" cy="901140"/>
      </dsp:txXfrm>
    </dsp:sp>
    <dsp:sp modelId="{8AB23E77-2CD1-4291-B1A1-AA266DF38E97}">
      <dsp:nvSpPr>
        <dsp:cNvPr id="0" name=""/>
        <dsp:cNvSpPr/>
      </dsp:nvSpPr>
      <dsp:spPr>
        <a:xfrm>
          <a:off x="95690" y="2725445"/>
          <a:ext cx="901140" cy="9011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B2335-0FDB-45B4-B271-007F30B5C70B}">
      <dsp:nvSpPr>
        <dsp:cNvPr id="0" name=""/>
        <dsp:cNvSpPr/>
      </dsp:nvSpPr>
      <dsp:spPr>
        <a:xfrm>
          <a:off x="284929" y="2914685"/>
          <a:ext cx="522661" cy="5226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27CCDB-B955-4E6B-B5E4-DE75BDBF8334}">
      <dsp:nvSpPr>
        <dsp:cNvPr id="0" name=""/>
        <dsp:cNvSpPr/>
      </dsp:nvSpPr>
      <dsp:spPr>
        <a:xfrm>
          <a:off x="1189931" y="2725445"/>
          <a:ext cx="2124116" cy="90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dirty="0"/>
            <a:t>It is valuable to know if there is an infant/child within your community who has special health care needs or any other needs so that EMS can be better prepared to care for these patients</a:t>
          </a:r>
        </a:p>
      </dsp:txBody>
      <dsp:txXfrm>
        <a:off x="1189931" y="2725445"/>
        <a:ext cx="2124116" cy="901140"/>
      </dsp:txXfrm>
    </dsp:sp>
    <dsp:sp modelId="{33763E51-EB32-4445-9880-9F86766AF2F0}">
      <dsp:nvSpPr>
        <dsp:cNvPr id="0" name=""/>
        <dsp:cNvSpPr/>
      </dsp:nvSpPr>
      <dsp:spPr>
        <a:xfrm>
          <a:off x="3684159" y="2725445"/>
          <a:ext cx="901140" cy="9011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90DF0-1C49-407A-9590-CF9A2D8CA16B}">
      <dsp:nvSpPr>
        <dsp:cNvPr id="0" name=""/>
        <dsp:cNvSpPr/>
      </dsp:nvSpPr>
      <dsp:spPr>
        <a:xfrm>
          <a:off x="3873398" y="2914685"/>
          <a:ext cx="522661" cy="5226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E4E01F-E384-4FB1-94DD-363280FC2BBE}">
      <dsp:nvSpPr>
        <dsp:cNvPr id="0" name=""/>
        <dsp:cNvSpPr/>
      </dsp:nvSpPr>
      <dsp:spPr>
        <a:xfrm>
          <a:off x="4778400" y="2725445"/>
          <a:ext cx="2124116" cy="90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dirty="0"/>
            <a:t>Speak with your medical director to see what types of equipment can be utilized during transport for these patients</a:t>
          </a:r>
        </a:p>
      </dsp:txBody>
      <dsp:txXfrm>
        <a:off x="4778400" y="2725445"/>
        <a:ext cx="2124116" cy="901140"/>
      </dsp:txXfrm>
    </dsp:sp>
    <dsp:sp modelId="{932A5555-D21E-448F-928E-B440752DF4E0}">
      <dsp:nvSpPr>
        <dsp:cNvPr id="0" name=""/>
        <dsp:cNvSpPr/>
      </dsp:nvSpPr>
      <dsp:spPr>
        <a:xfrm>
          <a:off x="95690" y="4706431"/>
          <a:ext cx="901140" cy="9011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DA3A2-B7F7-4E98-9E2A-B768739D166F}">
      <dsp:nvSpPr>
        <dsp:cNvPr id="0" name=""/>
        <dsp:cNvSpPr/>
      </dsp:nvSpPr>
      <dsp:spPr>
        <a:xfrm>
          <a:off x="284929" y="4895670"/>
          <a:ext cx="522661" cy="5226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DEBA98-AA24-4B74-9AE7-6E1358717B29}">
      <dsp:nvSpPr>
        <dsp:cNvPr id="0" name=""/>
        <dsp:cNvSpPr/>
      </dsp:nvSpPr>
      <dsp:spPr>
        <a:xfrm>
          <a:off x="1189931" y="4706431"/>
          <a:ext cx="2124116" cy="90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dirty="0"/>
            <a:t>Utilize the parents as a resource – generally parents are very well versed in not only the care, but the use of the equipment for these patients and can be the best resource</a:t>
          </a:r>
        </a:p>
      </dsp:txBody>
      <dsp:txXfrm>
        <a:off x="1189931" y="4706431"/>
        <a:ext cx="2124116" cy="9011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3F2F5-8B36-42CC-9E89-85FB91763DF3}">
      <dsp:nvSpPr>
        <dsp:cNvPr id="0" name=""/>
        <dsp:cNvSpPr/>
      </dsp:nvSpPr>
      <dsp:spPr>
        <a:xfrm>
          <a:off x="0" y="631"/>
          <a:ext cx="5741533" cy="1477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9E843-0DF9-4C1B-A726-DCCFEE1A2657}">
      <dsp:nvSpPr>
        <dsp:cNvPr id="0" name=""/>
        <dsp:cNvSpPr/>
      </dsp:nvSpPr>
      <dsp:spPr>
        <a:xfrm>
          <a:off x="446811" y="332970"/>
          <a:ext cx="812384" cy="812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6F4BE7-3A18-4049-9B0E-B5BBE78312C9}">
      <dsp:nvSpPr>
        <dsp:cNvPr id="0" name=""/>
        <dsp:cNvSpPr/>
      </dsp:nvSpPr>
      <dsp:spPr>
        <a:xfrm>
          <a:off x="1706007" y="631"/>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800100">
            <a:lnSpc>
              <a:spcPct val="90000"/>
            </a:lnSpc>
            <a:spcBef>
              <a:spcPct val="0"/>
            </a:spcBef>
            <a:spcAft>
              <a:spcPct val="35000"/>
            </a:spcAft>
            <a:buNone/>
          </a:pPr>
          <a:r>
            <a:rPr lang="en-US" sz="1800" kern="1200" dirty="0"/>
            <a:t>Transport the child in a size-appropriate child restraint system</a:t>
          </a:r>
        </a:p>
      </dsp:txBody>
      <dsp:txXfrm>
        <a:off x="1706007" y="631"/>
        <a:ext cx="4035526" cy="1477063"/>
      </dsp:txXfrm>
    </dsp:sp>
    <dsp:sp modelId="{8956F6D3-9B4B-4B34-83C8-5ADC65EA2B0A}">
      <dsp:nvSpPr>
        <dsp:cNvPr id="0" name=""/>
        <dsp:cNvSpPr/>
      </dsp:nvSpPr>
      <dsp:spPr>
        <a:xfrm>
          <a:off x="0" y="1846959"/>
          <a:ext cx="5741533" cy="1477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B76D1-1CE4-44DD-9D2E-4DAC2962F760}">
      <dsp:nvSpPr>
        <dsp:cNvPr id="0" name=""/>
        <dsp:cNvSpPr/>
      </dsp:nvSpPr>
      <dsp:spPr>
        <a:xfrm>
          <a:off x="446811" y="2179299"/>
          <a:ext cx="812384" cy="812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5EDB65-7FEB-4849-AA08-10389C1EBA68}">
      <dsp:nvSpPr>
        <dsp:cNvPr id="0" name=""/>
        <dsp:cNvSpPr/>
      </dsp:nvSpPr>
      <dsp:spPr>
        <a:xfrm>
          <a:off x="1706007" y="1846959"/>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800100">
            <a:lnSpc>
              <a:spcPct val="90000"/>
            </a:lnSpc>
            <a:spcBef>
              <a:spcPct val="0"/>
            </a:spcBef>
            <a:spcAft>
              <a:spcPct val="35000"/>
            </a:spcAft>
            <a:buNone/>
          </a:pPr>
          <a:r>
            <a:rPr lang="en-US" sz="1800" kern="1200" dirty="0"/>
            <a:t>Utilized the captain’s seat (most of us call this the airway seat) with the child restraints attached to the seat from the manufacturer</a:t>
          </a:r>
        </a:p>
      </dsp:txBody>
      <dsp:txXfrm>
        <a:off x="1706007" y="1846959"/>
        <a:ext cx="4035526" cy="1477063"/>
      </dsp:txXfrm>
    </dsp:sp>
    <dsp:sp modelId="{95440BFC-3C1A-4346-94DF-C64B0054CB64}">
      <dsp:nvSpPr>
        <dsp:cNvPr id="0" name=""/>
        <dsp:cNvSpPr/>
      </dsp:nvSpPr>
      <dsp:spPr>
        <a:xfrm>
          <a:off x="0" y="3693288"/>
          <a:ext cx="5741533" cy="1477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F27F2-0F5B-45C1-9A22-81EAA3C4C6D0}">
      <dsp:nvSpPr>
        <dsp:cNvPr id="0" name=""/>
        <dsp:cNvSpPr/>
      </dsp:nvSpPr>
      <dsp:spPr>
        <a:xfrm>
          <a:off x="446811" y="4025627"/>
          <a:ext cx="812384" cy="812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69F20F-9CA1-479D-84BC-412CAD06974A}">
      <dsp:nvSpPr>
        <dsp:cNvPr id="0" name=""/>
        <dsp:cNvSpPr/>
      </dsp:nvSpPr>
      <dsp:spPr>
        <a:xfrm>
          <a:off x="1706007" y="3693288"/>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800100">
            <a:lnSpc>
              <a:spcPct val="90000"/>
            </a:lnSpc>
            <a:spcBef>
              <a:spcPct val="0"/>
            </a:spcBef>
            <a:spcAft>
              <a:spcPct val="35000"/>
            </a:spcAft>
            <a:buNone/>
          </a:pPr>
          <a:r>
            <a:rPr lang="en-US" sz="1800" kern="1200" dirty="0"/>
            <a:t>Use a securement device that is appropriate to secure the child to the cot in order to provide comfort based upon the child’s illness or injuries</a:t>
          </a:r>
        </a:p>
      </dsp:txBody>
      <dsp:txXfrm>
        <a:off x="1706007" y="3693288"/>
        <a:ext cx="4035526" cy="1477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EA039-3480-43BD-AB12-E0A7B6574C66}">
      <dsp:nvSpPr>
        <dsp:cNvPr id="0" name=""/>
        <dsp:cNvSpPr/>
      </dsp:nvSpPr>
      <dsp:spPr>
        <a:xfrm>
          <a:off x="0" y="1672"/>
          <a:ext cx="5741533" cy="7127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02B10-6F1E-45FE-8810-D03F698EBC4F}">
      <dsp:nvSpPr>
        <dsp:cNvPr id="0" name=""/>
        <dsp:cNvSpPr/>
      </dsp:nvSpPr>
      <dsp:spPr>
        <a:xfrm>
          <a:off x="215615" y="162047"/>
          <a:ext cx="392027" cy="3920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3E2B52-A739-49FD-A256-475599964A71}">
      <dsp:nvSpPr>
        <dsp:cNvPr id="0" name=""/>
        <dsp:cNvSpPr/>
      </dsp:nvSpPr>
      <dsp:spPr>
        <a:xfrm>
          <a:off x="823258" y="1672"/>
          <a:ext cx="4918275" cy="71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36" tIns="75436" rIns="75436" bIns="75436"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Avoid thinking of pediatric patients as little adults</a:t>
          </a:r>
          <a:endParaRPr lang="en-US" sz="1900" b="1" i="0" u="none" strike="noStrike" kern="1200" cap="none" baseline="0" noProof="0">
            <a:solidFill>
              <a:schemeClr val="tx1"/>
            </a:solidFill>
            <a:latin typeface="Calibri Light"/>
            <a:cs typeface="Calibri Light"/>
          </a:endParaRPr>
        </a:p>
      </dsp:txBody>
      <dsp:txXfrm>
        <a:off x="823258" y="1672"/>
        <a:ext cx="4918275" cy="712777"/>
      </dsp:txXfrm>
    </dsp:sp>
    <dsp:sp modelId="{87745A87-988F-420F-B506-1BEE79ADB7A8}">
      <dsp:nvSpPr>
        <dsp:cNvPr id="0" name=""/>
        <dsp:cNvSpPr/>
      </dsp:nvSpPr>
      <dsp:spPr>
        <a:xfrm>
          <a:off x="0" y="892644"/>
          <a:ext cx="5741533" cy="7127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6DA03-D693-43C8-A1F6-449E3B3D0553}">
      <dsp:nvSpPr>
        <dsp:cNvPr id="0" name=""/>
        <dsp:cNvSpPr/>
      </dsp:nvSpPr>
      <dsp:spPr>
        <a:xfrm>
          <a:off x="215615" y="1053019"/>
          <a:ext cx="392027" cy="3920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194066-0C53-428B-80EB-EE64D44ECC52}">
      <dsp:nvSpPr>
        <dsp:cNvPr id="0" name=""/>
        <dsp:cNvSpPr/>
      </dsp:nvSpPr>
      <dsp:spPr>
        <a:xfrm>
          <a:off x="823258" y="892644"/>
          <a:ext cx="4918275" cy="71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36" tIns="75436" rIns="75436" bIns="75436"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Child's head is larger in proportion to their body than an adult</a:t>
          </a:r>
        </a:p>
      </dsp:txBody>
      <dsp:txXfrm>
        <a:off x="823258" y="892644"/>
        <a:ext cx="4918275" cy="712777"/>
      </dsp:txXfrm>
    </dsp:sp>
    <dsp:sp modelId="{268D6E0E-F6C0-4246-86B4-9995B78C157D}">
      <dsp:nvSpPr>
        <dsp:cNvPr id="0" name=""/>
        <dsp:cNvSpPr/>
      </dsp:nvSpPr>
      <dsp:spPr>
        <a:xfrm>
          <a:off x="0" y="1783616"/>
          <a:ext cx="5741533" cy="71277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E90E1-53E8-4B69-B2CC-B46ED82DD81F}">
      <dsp:nvSpPr>
        <dsp:cNvPr id="0" name=""/>
        <dsp:cNvSpPr/>
      </dsp:nvSpPr>
      <dsp:spPr>
        <a:xfrm>
          <a:off x="215615" y="1943991"/>
          <a:ext cx="392027" cy="3920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936C03-0167-4900-B2D3-FD0E81C3B411}">
      <dsp:nvSpPr>
        <dsp:cNvPr id="0" name=""/>
        <dsp:cNvSpPr/>
      </dsp:nvSpPr>
      <dsp:spPr>
        <a:xfrm>
          <a:off x="823258" y="1783616"/>
          <a:ext cx="4918275" cy="71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36" tIns="75436" rIns="75436" bIns="75436"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More susceptible to trauma, especially after a fall</a:t>
          </a:r>
        </a:p>
      </dsp:txBody>
      <dsp:txXfrm>
        <a:off x="823258" y="1783616"/>
        <a:ext cx="4918275" cy="712777"/>
      </dsp:txXfrm>
    </dsp:sp>
    <dsp:sp modelId="{80BB7D5B-30C3-4826-A5DA-E2E31A474285}">
      <dsp:nvSpPr>
        <dsp:cNvPr id="0" name=""/>
        <dsp:cNvSpPr/>
      </dsp:nvSpPr>
      <dsp:spPr>
        <a:xfrm>
          <a:off x="0" y="2674588"/>
          <a:ext cx="5741533" cy="7127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BBBFD-1305-4733-BE81-BA5AF263C527}">
      <dsp:nvSpPr>
        <dsp:cNvPr id="0" name=""/>
        <dsp:cNvSpPr/>
      </dsp:nvSpPr>
      <dsp:spPr>
        <a:xfrm>
          <a:off x="215615" y="2834963"/>
          <a:ext cx="392027" cy="3920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0042A3-1534-4517-A2FE-67E0C9C2672A}">
      <dsp:nvSpPr>
        <dsp:cNvPr id="0" name=""/>
        <dsp:cNvSpPr/>
      </dsp:nvSpPr>
      <dsp:spPr>
        <a:xfrm>
          <a:off x="823258" y="2674588"/>
          <a:ext cx="4918275" cy="71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36" tIns="75436" rIns="75436" bIns="75436"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Less blood volume and at greater danger to develop shock or bleeding from a wound</a:t>
          </a:r>
        </a:p>
      </dsp:txBody>
      <dsp:txXfrm>
        <a:off x="823258" y="2674588"/>
        <a:ext cx="4918275" cy="712777"/>
      </dsp:txXfrm>
    </dsp:sp>
    <dsp:sp modelId="{0E35ECA9-9BAE-47EE-A780-7A9857F3A6F6}">
      <dsp:nvSpPr>
        <dsp:cNvPr id="0" name=""/>
        <dsp:cNvSpPr/>
      </dsp:nvSpPr>
      <dsp:spPr>
        <a:xfrm>
          <a:off x="0" y="3565560"/>
          <a:ext cx="5741533" cy="71277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3D99A3-603E-4B14-B752-987E99E70DB3}">
      <dsp:nvSpPr>
        <dsp:cNvPr id="0" name=""/>
        <dsp:cNvSpPr/>
      </dsp:nvSpPr>
      <dsp:spPr>
        <a:xfrm>
          <a:off x="215615" y="3725935"/>
          <a:ext cx="392027" cy="3920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33E553-A161-4233-A3A6-0A93E0620766}">
      <dsp:nvSpPr>
        <dsp:cNvPr id="0" name=""/>
        <dsp:cNvSpPr/>
      </dsp:nvSpPr>
      <dsp:spPr>
        <a:xfrm>
          <a:off x="823258" y="3565560"/>
          <a:ext cx="4918275" cy="71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36" tIns="75436" rIns="75436" bIns="75436"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Larger tongues and smaller airways</a:t>
          </a:r>
        </a:p>
      </dsp:txBody>
      <dsp:txXfrm>
        <a:off x="823258" y="3565560"/>
        <a:ext cx="4918275" cy="712777"/>
      </dsp:txXfrm>
    </dsp:sp>
    <dsp:sp modelId="{83D85D11-0EEE-4512-BF54-E1CAEDD5BDF9}">
      <dsp:nvSpPr>
        <dsp:cNvPr id="0" name=""/>
        <dsp:cNvSpPr/>
      </dsp:nvSpPr>
      <dsp:spPr>
        <a:xfrm>
          <a:off x="0" y="4456532"/>
          <a:ext cx="5741533" cy="7127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5746C-678D-4604-9CD6-50739B5F581B}">
      <dsp:nvSpPr>
        <dsp:cNvPr id="0" name=""/>
        <dsp:cNvSpPr/>
      </dsp:nvSpPr>
      <dsp:spPr>
        <a:xfrm>
          <a:off x="215615" y="4616907"/>
          <a:ext cx="392027" cy="3920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4F73E2-34A5-4C1E-91C6-8FB3AD019729}">
      <dsp:nvSpPr>
        <dsp:cNvPr id="0" name=""/>
        <dsp:cNvSpPr/>
      </dsp:nvSpPr>
      <dsp:spPr>
        <a:xfrm>
          <a:off x="823258" y="4456532"/>
          <a:ext cx="4918275" cy="71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36" tIns="75436" rIns="75436" bIns="75436"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Temperature control mechanism on pediatrics is unstable</a:t>
          </a:r>
        </a:p>
      </dsp:txBody>
      <dsp:txXfrm>
        <a:off x="823258" y="4456532"/>
        <a:ext cx="4918275" cy="712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56C22-63F4-4E04-BD68-B976FA502CD9}">
      <dsp:nvSpPr>
        <dsp:cNvPr id="0" name=""/>
        <dsp:cNvSpPr/>
      </dsp:nvSpPr>
      <dsp:spPr>
        <a:xfrm>
          <a:off x="285275" y="0"/>
          <a:ext cx="5170983" cy="517098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70363C-A6B2-4028-9AE5-1B81222228D9}">
      <dsp:nvSpPr>
        <dsp:cNvPr id="0" name=""/>
        <dsp:cNvSpPr/>
      </dsp:nvSpPr>
      <dsp:spPr>
        <a:xfrm>
          <a:off x="776518" y="491243"/>
          <a:ext cx="2016683" cy="201668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Dehydrate easier</a:t>
          </a:r>
          <a:endParaRPr lang="en-US" sz="2200" b="1" i="0" u="none" strike="noStrike" kern="1200" cap="none" baseline="0" noProof="0">
            <a:solidFill>
              <a:schemeClr val="tx1"/>
            </a:solidFill>
            <a:latin typeface="Calibri Light"/>
            <a:cs typeface="Calibri Light"/>
          </a:endParaRPr>
        </a:p>
      </dsp:txBody>
      <dsp:txXfrm>
        <a:off x="874964" y="589689"/>
        <a:ext cx="1819791" cy="1819791"/>
      </dsp:txXfrm>
    </dsp:sp>
    <dsp:sp modelId="{DDE127F2-5F98-4A7F-82B4-6AAC87C8868B}">
      <dsp:nvSpPr>
        <dsp:cNvPr id="0" name=""/>
        <dsp:cNvSpPr/>
      </dsp:nvSpPr>
      <dsp:spPr>
        <a:xfrm>
          <a:off x="2948331" y="491243"/>
          <a:ext cx="2016683" cy="201668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Drop in blood pressure is a late sign</a:t>
          </a:r>
        </a:p>
      </dsp:txBody>
      <dsp:txXfrm>
        <a:off x="3046777" y="589689"/>
        <a:ext cx="1819791" cy="1819791"/>
      </dsp:txXfrm>
    </dsp:sp>
    <dsp:sp modelId="{38CAD52A-D427-467E-9885-F7FF6A9C5D8A}">
      <dsp:nvSpPr>
        <dsp:cNvPr id="0" name=""/>
        <dsp:cNvSpPr/>
      </dsp:nvSpPr>
      <dsp:spPr>
        <a:xfrm>
          <a:off x="776518" y="2663056"/>
          <a:ext cx="2016683" cy="201668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First sign of shock is rapid heart rate</a:t>
          </a:r>
        </a:p>
      </dsp:txBody>
      <dsp:txXfrm>
        <a:off x="874964" y="2761502"/>
        <a:ext cx="1819791" cy="1819791"/>
      </dsp:txXfrm>
    </dsp:sp>
    <dsp:sp modelId="{2A87AE19-B19E-4BD8-B4D1-6235F178799F}">
      <dsp:nvSpPr>
        <dsp:cNvPr id="0" name=""/>
        <dsp:cNvSpPr/>
      </dsp:nvSpPr>
      <dsp:spPr>
        <a:xfrm>
          <a:off x="2948331" y="2663056"/>
          <a:ext cx="2016683" cy="201668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Cardiac arrest is usually secondary to respiratory failure</a:t>
          </a:r>
        </a:p>
      </dsp:txBody>
      <dsp:txXfrm>
        <a:off x="3046777" y="2761502"/>
        <a:ext cx="1819791" cy="1819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79D46-DF68-408D-8404-F6D487ED2A2B}">
      <dsp:nvSpPr>
        <dsp:cNvPr id="0" name=""/>
        <dsp:cNvSpPr/>
      </dsp:nvSpPr>
      <dsp:spPr>
        <a:xfrm>
          <a:off x="0" y="631"/>
          <a:ext cx="5741533" cy="1477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BD3DA9-CD86-4CFA-A141-88E4C2AE1506}">
      <dsp:nvSpPr>
        <dsp:cNvPr id="0" name=""/>
        <dsp:cNvSpPr/>
      </dsp:nvSpPr>
      <dsp:spPr>
        <a:xfrm>
          <a:off x="446811" y="332970"/>
          <a:ext cx="812384" cy="812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BEC569-A361-49CD-A1C2-A9CADA543EBD}">
      <dsp:nvSpPr>
        <dsp:cNvPr id="0" name=""/>
        <dsp:cNvSpPr/>
      </dsp:nvSpPr>
      <dsp:spPr>
        <a:xfrm>
          <a:off x="1706007" y="631"/>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tx1"/>
              </a:solidFill>
            </a:rPr>
            <a:t>Most pediatric patients cannot vocalize their needs</a:t>
          </a:r>
          <a:endParaRPr lang="en-US" sz="2500" b="1" i="0" u="none" strike="noStrike" kern="1200" cap="none" baseline="0" noProof="0">
            <a:solidFill>
              <a:schemeClr val="tx1"/>
            </a:solidFill>
            <a:latin typeface="Calibri Light"/>
            <a:cs typeface="Calibri Light"/>
          </a:endParaRPr>
        </a:p>
      </dsp:txBody>
      <dsp:txXfrm>
        <a:off x="1706007" y="631"/>
        <a:ext cx="4035526" cy="1477063"/>
      </dsp:txXfrm>
    </dsp:sp>
    <dsp:sp modelId="{D4145EB5-408D-40E5-9FA2-D23867202FD4}">
      <dsp:nvSpPr>
        <dsp:cNvPr id="0" name=""/>
        <dsp:cNvSpPr/>
      </dsp:nvSpPr>
      <dsp:spPr>
        <a:xfrm>
          <a:off x="0" y="1846959"/>
          <a:ext cx="5741533" cy="1477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C5882-2271-451E-88D9-3A82ECAFDB0B}">
      <dsp:nvSpPr>
        <dsp:cNvPr id="0" name=""/>
        <dsp:cNvSpPr/>
      </dsp:nvSpPr>
      <dsp:spPr>
        <a:xfrm>
          <a:off x="446811" y="2179299"/>
          <a:ext cx="812384" cy="812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55CFD8-8718-4C2C-BCCD-A85C8CFE164F}">
      <dsp:nvSpPr>
        <dsp:cNvPr id="0" name=""/>
        <dsp:cNvSpPr/>
      </dsp:nvSpPr>
      <dsp:spPr>
        <a:xfrm>
          <a:off x="1706007" y="1846959"/>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tx1"/>
              </a:solidFill>
            </a:rPr>
            <a:t>Don't delay getting your primary assessment to get the full story from parents</a:t>
          </a:r>
        </a:p>
      </dsp:txBody>
      <dsp:txXfrm>
        <a:off x="1706007" y="1846959"/>
        <a:ext cx="4035526" cy="1477063"/>
      </dsp:txXfrm>
    </dsp:sp>
    <dsp:sp modelId="{6D9F25CE-C630-403C-865C-F325B16B2DC4}">
      <dsp:nvSpPr>
        <dsp:cNvPr id="0" name=""/>
        <dsp:cNvSpPr/>
      </dsp:nvSpPr>
      <dsp:spPr>
        <a:xfrm>
          <a:off x="0" y="3693288"/>
          <a:ext cx="5741533" cy="1477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E75FBF-DA71-406F-9072-3CA7964E2DFB}">
      <dsp:nvSpPr>
        <dsp:cNvPr id="0" name=""/>
        <dsp:cNvSpPr/>
      </dsp:nvSpPr>
      <dsp:spPr>
        <a:xfrm>
          <a:off x="446811" y="4025627"/>
          <a:ext cx="812384" cy="812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32E72C-55A6-4888-8413-7F3F8DC11927}">
      <dsp:nvSpPr>
        <dsp:cNvPr id="0" name=""/>
        <dsp:cNvSpPr/>
      </dsp:nvSpPr>
      <dsp:spPr>
        <a:xfrm>
          <a:off x="1706007" y="3693288"/>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tx1"/>
              </a:solidFill>
            </a:rPr>
            <a:t>If you obtain OPQRST and SAMPLE histories first, precious time is lost</a:t>
          </a:r>
        </a:p>
      </dsp:txBody>
      <dsp:txXfrm>
        <a:off x="1706007" y="3693288"/>
        <a:ext cx="4035526" cy="1477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518D8-B4F1-4DC8-9D78-3985AC3EAAB4}">
      <dsp:nvSpPr>
        <dsp:cNvPr id="0" name=""/>
        <dsp:cNvSpPr/>
      </dsp:nvSpPr>
      <dsp:spPr>
        <a:xfrm>
          <a:off x="835472" y="446252"/>
          <a:ext cx="896273" cy="896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A60442-5838-4D1C-A1D8-9B62BE33F85E}">
      <dsp:nvSpPr>
        <dsp:cNvPr id="0" name=""/>
        <dsp:cNvSpPr/>
      </dsp:nvSpPr>
      <dsp:spPr>
        <a:xfrm>
          <a:off x="3218" y="1449694"/>
          <a:ext cx="2560781" cy="38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0" kern="1200">
              <a:solidFill>
                <a:srgbClr val="FFC000"/>
              </a:solidFill>
            </a:rPr>
            <a:t>Walk</a:t>
          </a:r>
          <a:endParaRPr lang="en-US" sz="2400" b="0" i="0" u="none" strike="noStrike" kern="1200" cap="none" baseline="0" noProof="0">
            <a:solidFill>
              <a:srgbClr val="FFC000"/>
            </a:solidFill>
            <a:latin typeface="Calibri Light"/>
            <a:cs typeface="Calibri Light"/>
          </a:endParaRPr>
        </a:p>
      </dsp:txBody>
      <dsp:txXfrm>
        <a:off x="3218" y="1449694"/>
        <a:ext cx="2560781" cy="384117"/>
      </dsp:txXfrm>
    </dsp:sp>
    <dsp:sp modelId="{6C6EACBF-69ED-4023-99F3-D0FC612CFB7C}">
      <dsp:nvSpPr>
        <dsp:cNvPr id="0" name=""/>
        <dsp:cNvSpPr/>
      </dsp:nvSpPr>
      <dsp:spPr>
        <a:xfrm>
          <a:off x="3218" y="1883657"/>
          <a:ext cx="2560781" cy="105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solidFill>
                <a:srgbClr val="FFC000"/>
              </a:solidFill>
            </a:rPr>
            <a:t>Walk into the room and make quick determination of the chief complaint</a:t>
          </a:r>
        </a:p>
      </dsp:txBody>
      <dsp:txXfrm>
        <a:off x="3218" y="1883657"/>
        <a:ext cx="2560781" cy="1054888"/>
      </dsp:txXfrm>
    </dsp:sp>
    <dsp:sp modelId="{F32F7FCB-B992-4EFD-908F-43196AD93B32}">
      <dsp:nvSpPr>
        <dsp:cNvPr id="0" name=""/>
        <dsp:cNvSpPr/>
      </dsp:nvSpPr>
      <dsp:spPr>
        <a:xfrm>
          <a:off x="3844390" y="446252"/>
          <a:ext cx="896273" cy="896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3C08F8-6E5D-47BF-B1E4-19636A39B502}">
      <dsp:nvSpPr>
        <dsp:cNvPr id="0" name=""/>
        <dsp:cNvSpPr/>
      </dsp:nvSpPr>
      <dsp:spPr>
        <a:xfrm>
          <a:off x="3012136" y="1449694"/>
          <a:ext cx="2560781" cy="38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0" kern="1200">
              <a:solidFill>
                <a:srgbClr val="FFC000"/>
              </a:solidFill>
            </a:rPr>
            <a:t>Perform</a:t>
          </a:r>
        </a:p>
      </dsp:txBody>
      <dsp:txXfrm>
        <a:off x="3012136" y="1449694"/>
        <a:ext cx="2560781" cy="384117"/>
      </dsp:txXfrm>
    </dsp:sp>
    <dsp:sp modelId="{56F2C4F9-3C23-4D1B-856A-B8DF4F551BC6}">
      <dsp:nvSpPr>
        <dsp:cNvPr id="0" name=""/>
        <dsp:cNvSpPr/>
      </dsp:nvSpPr>
      <dsp:spPr>
        <a:xfrm>
          <a:off x="3012136" y="1883657"/>
          <a:ext cx="2560781" cy="105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solidFill>
                <a:srgbClr val="FFC000"/>
              </a:solidFill>
            </a:rPr>
            <a:t>Immediately perform an assessment of the child's airway, breathing and circulation</a:t>
          </a:r>
        </a:p>
      </dsp:txBody>
      <dsp:txXfrm>
        <a:off x="3012136" y="1883657"/>
        <a:ext cx="2560781" cy="1054888"/>
      </dsp:txXfrm>
    </dsp:sp>
    <dsp:sp modelId="{D4F1E93F-9D8E-4AE2-81CF-C2E2A13C24DD}">
      <dsp:nvSpPr>
        <dsp:cNvPr id="0" name=""/>
        <dsp:cNvSpPr/>
      </dsp:nvSpPr>
      <dsp:spPr>
        <a:xfrm>
          <a:off x="6853308" y="446252"/>
          <a:ext cx="896273" cy="8962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FD4EDC-2D65-4E16-9BE0-7A0F67085E2F}">
      <dsp:nvSpPr>
        <dsp:cNvPr id="0" name=""/>
        <dsp:cNvSpPr/>
      </dsp:nvSpPr>
      <dsp:spPr>
        <a:xfrm>
          <a:off x="6021054" y="1449694"/>
          <a:ext cx="2560781" cy="38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0" kern="1200">
              <a:solidFill>
                <a:srgbClr val="FFC000"/>
              </a:solidFill>
            </a:rPr>
            <a:t>Treat</a:t>
          </a:r>
        </a:p>
      </dsp:txBody>
      <dsp:txXfrm>
        <a:off x="6021054" y="1449694"/>
        <a:ext cx="2560781" cy="384117"/>
      </dsp:txXfrm>
    </dsp:sp>
    <dsp:sp modelId="{1A54A1E4-0C17-47A0-BFC9-E3A3F16AD291}">
      <dsp:nvSpPr>
        <dsp:cNvPr id="0" name=""/>
        <dsp:cNvSpPr/>
      </dsp:nvSpPr>
      <dsp:spPr>
        <a:xfrm>
          <a:off x="6021054" y="1883657"/>
          <a:ext cx="2560781" cy="105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solidFill>
                <a:srgbClr val="FFC000"/>
              </a:solidFill>
            </a:rPr>
            <a:t>Treat any life-threatening signs or symptoms you encounter</a:t>
          </a:r>
        </a:p>
      </dsp:txBody>
      <dsp:txXfrm>
        <a:off x="6021054" y="1883657"/>
        <a:ext cx="2560781" cy="1054888"/>
      </dsp:txXfrm>
    </dsp:sp>
    <dsp:sp modelId="{18EBB344-28C5-4A8A-9E2D-2C00E42C211F}">
      <dsp:nvSpPr>
        <dsp:cNvPr id="0" name=""/>
        <dsp:cNvSpPr/>
      </dsp:nvSpPr>
      <dsp:spPr>
        <a:xfrm>
          <a:off x="9862226" y="446252"/>
          <a:ext cx="896273" cy="8962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D2E9DF-8559-42BA-86A5-E994DE129B67}">
      <dsp:nvSpPr>
        <dsp:cNvPr id="0" name=""/>
        <dsp:cNvSpPr/>
      </dsp:nvSpPr>
      <dsp:spPr>
        <a:xfrm>
          <a:off x="9029972" y="1449694"/>
          <a:ext cx="2560781" cy="38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0" kern="1200">
              <a:solidFill>
                <a:srgbClr val="FFC000"/>
              </a:solidFill>
            </a:rPr>
            <a:t>Stable</a:t>
          </a:r>
        </a:p>
      </dsp:txBody>
      <dsp:txXfrm>
        <a:off x="9029972" y="1449694"/>
        <a:ext cx="2560781" cy="384117"/>
      </dsp:txXfrm>
    </dsp:sp>
    <dsp:sp modelId="{EC028A1E-EDF7-45F1-B8AA-481BDD86CD0E}">
      <dsp:nvSpPr>
        <dsp:cNvPr id="0" name=""/>
        <dsp:cNvSpPr/>
      </dsp:nvSpPr>
      <dsp:spPr>
        <a:xfrm>
          <a:off x="9029972" y="1883657"/>
          <a:ext cx="2560781" cy="105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solidFill>
                <a:srgbClr val="FFC000"/>
              </a:solidFill>
            </a:rPr>
            <a:t>When stable</a:t>
          </a:r>
          <a:r>
            <a:rPr lang="en-US" sz="1700" kern="1200">
              <a:solidFill>
                <a:srgbClr val="FFC000"/>
              </a:solidFill>
              <a:latin typeface="Calibri Light" panose="020F0302020204030204"/>
            </a:rPr>
            <a:t>,</a:t>
          </a:r>
          <a:r>
            <a:rPr lang="en-US" sz="1700" kern="1200">
              <a:solidFill>
                <a:srgbClr val="FFC000"/>
              </a:solidFill>
            </a:rPr>
            <a:t> move to the secondary assessment to get further details, medical history and vital signs</a:t>
          </a:r>
        </a:p>
      </dsp:txBody>
      <dsp:txXfrm>
        <a:off x="9029972" y="1883657"/>
        <a:ext cx="2560781" cy="10548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4BC29-2478-4A85-BF31-0F8B8978DD1A}">
      <dsp:nvSpPr>
        <dsp:cNvPr id="0" name=""/>
        <dsp:cNvSpPr/>
      </dsp:nvSpPr>
      <dsp:spPr>
        <a:xfrm>
          <a:off x="742736" y="271318"/>
          <a:ext cx="2161687" cy="2161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D031E-2227-4C67-A1B3-EF4FF1105FFF}">
      <dsp:nvSpPr>
        <dsp:cNvPr id="0" name=""/>
        <dsp:cNvSpPr/>
      </dsp:nvSpPr>
      <dsp:spPr>
        <a:xfrm>
          <a:off x="1203423" y="732005"/>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3C2A96-EDFC-4D14-861C-C4C5F703C69E}">
      <dsp:nvSpPr>
        <dsp:cNvPr id="0" name=""/>
        <dsp:cNvSpPr/>
      </dsp:nvSpPr>
      <dsp:spPr>
        <a:xfrm>
          <a:off x="51704" y="3106318"/>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a:solidFill>
                <a:srgbClr val="FFC000"/>
              </a:solidFill>
            </a:rPr>
            <a:t>Obtain the OPQRST and SAMPLE information</a:t>
          </a:r>
          <a:endParaRPr lang="en-US" sz="1300" b="1" i="0" u="none" strike="noStrike" kern="1200" cap="all" baseline="0" noProof="0">
            <a:solidFill>
              <a:srgbClr val="FFC000"/>
            </a:solidFill>
            <a:latin typeface="Calibri Light"/>
            <a:cs typeface="Calibri Light"/>
          </a:endParaRPr>
        </a:p>
      </dsp:txBody>
      <dsp:txXfrm>
        <a:off x="51704" y="3106318"/>
        <a:ext cx="3543750" cy="720000"/>
      </dsp:txXfrm>
    </dsp:sp>
    <dsp:sp modelId="{DAFCC471-DA63-4827-B33C-41BED3F4E01F}">
      <dsp:nvSpPr>
        <dsp:cNvPr id="0" name=""/>
        <dsp:cNvSpPr/>
      </dsp:nvSpPr>
      <dsp:spPr>
        <a:xfrm>
          <a:off x="4906642" y="271318"/>
          <a:ext cx="2161687" cy="2161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4EE36-627B-48E5-91F0-FF5BCD80CCBB}">
      <dsp:nvSpPr>
        <dsp:cNvPr id="0" name=""/>
        <dsp:cNvSpPr/>
      </dsp:nvSpPr>
      <dsp:spPr>
        <a:xfrm>
          <a:off x="5367329" y="732005"/>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4A3643-35D9-4EBA-AFA8-5177BA2BDD34}">
      <dsp:nvSpPr>
        <dsp:cNvPr id="0" name=""/>
        <dsp:cNvSpPr/>
      </dsp:nvSpPr>
      <dsp:spPr>
        <a:xfrm>
          <a:off x="4215611" y="3106318"/>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a:solidFill>
                <a:srgbClr val="FFC000"/>
              </a:solidFill>
            </a:rPr>
            <a:t>For younger patients look to the parent or caregiver for information</a:t>
          </a:r>
        </a:p>
      </dsp:txBody>
      <dsp:txXfrm>
        <a:off x="4215611" y="3106318"/>
        <a:ext cx="3543750" cy="720000"/>
      </dsp:txXfrm>
    </dsp:sp>
    <dsp:sp modelId="{EE142E07-F39E-49A6-9971-90A8DB06652C}">
      <dsp:nvSpPr>
        <dsp:cNvPr id="0" name=""/>
        <dsp:cNvSpPr/>
      </dsp:nvSpPr>
      <dsp:spPr>
        <a:xfrm>
          <a:off x="9070548" y="271318"/>
          <a:ext cx="2161687" cy="2161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13657-9B7E-40C3-924F-3B1B3D00E88D}">
      <dsp:nvSpPr>
        <dsp:cNvPr id="0" name=""/>
        <dsp:cNvSpPr/>
      </dsp:nvSpPr>
      <dsp:spPr>
        <a:xfrm>
          <a:off x="9531236" y="732005"/>
          <a:ext cx="1240312" cy="1240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063494-65DC-4E89-A84A-DAEDDA798F67}">
      <dsp:nvSpPr>
        <dsp:cNvPr id="0" name=""/>
        <dsp:cNvSpPr/>
      </dsp:nvSpPr>
      <dsp:spPr>
        <a:xfrm>
          <a:off x="8379517" y="3106318"/>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a:solidFill>
                <a:srgbClr val="FFC000"/>
              </a:solidFill>
            </a:rPr>
            <a:t>When no parent or caregiver is present the EMS Provider may treat an emergency as necessary under the “implied consent.”</a:t>
          </a:r>
        </a:p>
      </dsp:txBody>
      <dsp:txXfrm>
        <a:off x="8379517" y="3106318"/>
        <a:ext cx="35437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BC608-66EF-4005-9774-D9677C851D3E}">
      <dsp:nvSpPr>
        <dsp:cNvPr id="0" name=""/>
        <dsp:cNvSpPr/>
      </dsp:nvSpPr>
      <dsp:spPr>
        <a:xfrm>
          <a:off x="2968" y="1039841"/>
          <a:ext cx="2119288" cy="13457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FBDE5-BF8B-4A06-8F54-EDFBAB115B08}">
      <dsp:nvSpPr>
        <dsp:cNvPr id="0" name=""/>
        <dsp:cNvSpPr/>
      </dsp:nvSpPr>
      <dsp:spPr>
        <a:xfrm>
          <a:off x="238444" y="1263543"/>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that many parents have an intuitive sense about their child's health</a:t>
          </a:r>
          <a:endParaRPr lang="en-US" sz="1300" b="1" i="0" u="none" strike="noStrike" kern="1200" cap="none" baseline="0" noProof="0">
            <a:solidFill>
              <a:srgbClr val="010000"/>
            </a:solidFill>
            <a:latin typeface="Calibri Light"/>
            <a:cs typeface="Calibri Light"/>
          </a:endParaRPr>
        </a:p>
      </dsp:txBody>
      <dsp:txXfrm>
        <a:off x="277860" y="1302959"/>
        <a:ext cx="2040456" cy="1266916"/>
      </dsp:txXfrm>
    </dsp:sp>
    <dsp:sp modelId="{63EB4E8A-95ED-4E12-8C76-9DFD614CAAAF}">
      <dsp:nvSpPr>
        <dsp:cNvPr id="0" name=""/>
        <dsp:cNvSpPr/>
      </dsp:nvSpPr>
      <dsp:spPr>
        <a:xfrm>
          <a:off x="2593209" y="1039841"/>
          <a:ext cx="2119288" cy="13457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BCEDC-D70D-400A-9E89-A87E59A6BD94}">
      <dsp:nvSpPr>
        <dsp:cNvPr id="0" name=""/>
        <dsp:cNvSpPr/>
      </dsp:nvSpPr>
      <dsp:spPr>
        <a:xfrm>
          <a:off x="2828685" y="1263543"/>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Be aware of phrases such as "something's very wrong with my child" and ask the question as to what the parent is noticing is different about the child</a:t>
          </a:r>
        </a:p>
      </dsp:txBody>
      <dsp:txXfrm>
        <a:off x="2868101" y="1302959"/>
        <a:ext cx="2040456" cy="1266916"/>
      </dsp:txXfrm>
    </dsp:sp>
    <dsp:sp modelId="{3BFF64AF-6F36-4803-8CDB-313D19E54832}">
      <dsp:nvSpPr>
        <dsp:cNvPr id="0" name=""/>
        <dsp:cNvSpPr/>
      </dsp:nvSpPr>
      <dsp:spPr>
        <a:xfrm>
          <a:off x="5183450" y="1039841"/>
          <a:ext cx="2119288" cy="13457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E4AA4A-9D7C-483B-9393-7C71DB5DD0C5}">
      <dsp:nvSpPr>
        <dsp:cNvPr id="0" name=""/>
        <dsp:cNvSpPr/>
      </dsp:nvSpPr>
      <dsp:spPr>
        <a:xfrm>
          <a:off x="5418927" y="1263543"/>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Keep your eyes open for neglect or abuse – it is important to notify the police in these situations</a:t>
          </a:r>
        </a:p>
      </dsp:txBody>
      <dsp:txXfrm>
        <a:off x="5458343" y="1302959"/>
        <a:ext cx="2040456" cy="1266916"/>
      </dsp:txXfrm>
    </dsp:sp>
    <dsp:sp modelId="{9B264C9B-E53C-472E-B3F0-E38F9F5F250F}">
      <dsp:nvSpPr>
        <dsp:cNvPr id="0" name=""/>
        <dsp:cNvSpPr/>
      </dsp:nvSpPr>
      <dsp:spPr>
        <a:xfrm>
          <a:off x="7773692" y="1039841"/>
          <a:ext cx="2119288" cy="13457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B53D3-0B1D-4953-8090-314A75A74B88}">
      <dsp:nvSpPr>
        <dsp:cNvPr id="0" name=""/>
        <dsp:cNvSpPr/>
      </dsp:nvSpPr>
      <dsp:spPr>
        <a:xfrm>
          <a:off x="8009168" y="1263543"/>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We are advocates for pediatric patients – we don't assume it is child abuse, but we assume it could be</a:t>
          </a:r>
        </a:p>
      </dsp:txBody>
      <dsp:txXfrm>
        <a:off x="8048584" y="1302959"/>
        <a:ext cx="2040456" cy="12669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D05A9-C161-4728-A3F2-F60ECF68E040}">
      <dsp:nvSpPr>
        <dsp:cNvPr id="0" name=""/>
        <dsp:cNvSpPr/>
      </dsp:nvSpPr>
      <dsp:spPr>
        <a:xfrm>
          <a:off x="1555712" y="12518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923B78-4061-4446-A775-EE438E5296B0}">
      <dsp:nvSpPr>
        <dsp:cNvPr id="0" name=""/>
        <dsp:cNvSpPr/>
      </dsp:nvSpPr>
      <dsp:spPr>
        <a:xfrm>
          <a:off x="367712" y="25396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100000"/>
            </a:lnSpc>
            <a:spcBef>
              <a:spcPct val="0"/>
            </a:spcBef>
            <a:spcAft>
              <a:spcPct val="35000"/>
            </a:spcAft>
            <a:buNone/>
          </a:pPr>
          <a:r>
            <a:rPr lang="en-US" sz="1400" kern="1200" dirty="0"/>
            <a:t>Many EMS providers do not run</a:t>
          </a:r>
          <a:r>
            <a:rPr lang="en-US" sz="1400" kern="1200" dirty="0">
              <a:latin typeface="Calibri Light" panose="020F0302020204030204"/>
            </a:rPr>
            <a:t> an</a:t>
          </a:r>
          <a:r>
            <a:rPr lang="en-US" sz="1400" kern="1200" dirty="0"/>
            <a:t> </a:t>
          </a:r>
          <a:r>
            <a:rPr lang="en-US" sz="1400" kern="1200" dirty="0">
              <a:latin typeface="Calibri Light" panose="020F0302020204030204"/>
            </a:rPr>
            <a:t>abundance of </a:t>
          </a:r>
          <a:r>
            <a:rPr lang="en-US" sz="1400" kern="1200" dirty="0"/>
            <a:t>pediatric calls – important to keep skills and knowledge base up by continuing to run pediatric scenarios frequently</a:t>
          </a:r>
        </a:p>
      </dsp:txBody>
      <dsp:txXfrm>
        <a:off x="367712" y="2539616"/>
        <a:ext cx="4320000" cy="720000"/>
      </dsp:txXfrm>
    </dsp:sp>
    <dsp:sp modelId="{139D1972-2846-49D4-AEA9-76111D9D156E}">
      <dsp:nvSpPr>
        <dsp:cNvPr id="0" name=""/>
        <dsp:cNvSpPr/>
      </dsp:nvSpPr>
      <dsp:spPr>
        <a:xfrm>
          <a:off x="6631712" y="12518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C2F514-257A-461D-B6D0-6B32F40283F8}">
      <dsp:nvSpPr>
        <dsp:cNvPr id="0" name=""/>
        <dsp:cNvSpPr/>
      </dsp:nvSpPr>
      <dsp:spPr>
        <a:xfrm>
          <a:off x="5443712" y="25396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Different classes such as Pediatric Advanced Life Support (PALS) and Emergency Pediatric Care are beneficial</a:t>
          </a:r>
        </a:p>
      </dsp:txBody>
      <dsp:txXfrm>
        <a:off x="5443712" y="2539616"/>
        <a:ext cx="432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43F22-EE5A-4A5A-9916-DA450DF80267}">
      <dsp:nvSpPr>
        <dsp:cNvPr id="0" name=""/>
        <dsp:cNvSpPr/>
      </dsp:nvSpPr>
      <dsp:spPr>
        <a:xfrm>
          <a:off x="2676816" y="459530"/>
          <a:ext cx="353701" cy="91440"/>
        </a:xfrm>
        <a:custGeom>
          <a:avLst/>
          <a:gdLst/>
          <a:ahLst/>
          <a:cxnLst/>
          <a:rect l="0" t="0" r="0" b="0"/>
          <a:pathLst>
            <a:path>
              <a:moveTo>
                <a:pt x="0" y="45720"/>
              </a:moveTo>
              <a:lnTo>
                <a:pt x="353701"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4059" y="503329"/>
        <a:ext cx="19215" cy="3843"/>
      </dsp:txXfrm>
    </dsp:sp>
    <dsp:sp modelId="{ED0AA082-001D-4DDD-B7E4-B726912DE07A}">
      <dsp:nvSpPr>
        <dsp:cNvPr id="0" name=""/>
        <dsp:cNvSpPr/>
      </dsp:nvSpPr>
      <dsp:spPr>
        <a:xfrm>
          <a:off x="1007740" y="3987"/>
          <a:ext cx="1670876" cy="10025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4" tIns="85942" rIns="81874" bIns="85942" numCol="1" spcCol="1270" anchor="ctr" anchorCtr="0">
          <a:noAutofit/>
        </a:bodyPr>
        <a:lstStyle/>
        <a:p>
          <a:pPr marL="0" lvl="0" indent="0" algn="ctr" defTabSz="577850">
            <a:lnSpc>
              <a:spcPct val="90000"/>
            </a:lnSpc>
            <a:spcBef>
              <a:spcPct val="0"/>
            </a:spcBef>
            <a:spcAft>
              <a:spcPct val="35000"/>
            </a:spcAft>
            <a:buNone/>
          </a:pPr>
          <a:r>
            <a:rPr lang="en-US" sz="1300" kern="1200"/>
            <a:t>Consider realigning fractures/reposition to improve comfort</a:t>
          </a:r>
        </a:p>
      </dsp:txBody>
      <dsp:txXfrm>
        <a:off x="1007740" y="3987"/>
        <a:ext cx="1670876" cy="1002525"/>
      </dsp:txXfrm>
    </dsp:sp>
    <dsp:sp modelId="{13775E79-1915-472A-8320-88832F7E2258}">
      <dsp:nvSpPr>
        <dsp:cNvPr id="0" name=""/>
        <dsp:cNvSpPr/>
      </dsp:nvSpPr>
      <dsp:spPr>
        <a:xfrm>
          <a:off x="1843178" y="1004713"/>
          <a:ext cx="2055177" cy="353701"/>
        </a:xfrm>
        <a:custGeom>
          <a:avLst/>
          <a:gdLst/>
          <a:ahLst/>
          <a:cxnLst/>
          <a:rect l="0" t="0" r="0" b="0"/>
          <a:pathLst>
            <a:path>
              <a:moveTo>
                <a:pt x="2055177" y="0"/>
              </a:moveTo>
              <a:lnTo>
                <a:pt x="2055177" y="193950"/>
              </a:lnTo>
              <a:lnTo>
                <a:pt x="0" y="193950"/>
              </a:lnTo>
              <a:lnTo>
                <a:pt x="0" y="353701"/>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8497" y="1179642"/>
        <a:ext cx="104539" cy="3843"/>
      </dsp:txXfrm>
    </dsp:sp>
    <dsp:sp modelId="{DF46483C-01C5-4DE5-93FB-B35983FF4284}">
      <dsp:nvSpPr>
        <dsp:cNvPr id="0" name=""/>
        <dsp:cNvSpPr/>
      </dsp:nvSpPr>
      <dsp:spPr>
        <a:xfrm>
          <a:off x="3062917" y="3987"/>
          <a:ext cx="1670876" cy="100252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4" tIns="85942" rIns="81874" bIns="85942" numCol="1" spcCol="1270" anchor="ctr" anchorCtr="0">
          <a:noAutofit/>
        </a:bodyPr>
        <a:lstStyle/>
        <a:p>
          <a:pPr marL="0" lvl="0" indent="0" algn="ctr" defTabSz="577850">
            <a:lnSpc>
              <a:spcPct val="90000"/>
            </a:lnSpc>
            <a:spcBef>
              <a:spcPct val="0"/>
            </a:spcBef>
            <a:spcAft>
              <a:spcPct val="35000"/>
            </a:spcAft>
            <a:buNone/>
          </a:pPr>
          <a:r>
            <a:rPr lang="en-US" sz="1300" kern="1200"/>
            <a:t>Apply a well padded splint that immobilizes above and below the injury</a:t>
          </a:r>
        </a:p>
      </dsp:txBody>
      <dsp:txXfrm>
        <a:off x="3062917" y="3987"/>
        <a:ext cx="1670876" cy="1002525"/>
      </dsp:txXfrm>
    </dsp:sp>
    <dsp:sp modelId="{E9776B51-BED7-4922-929D-CE6E56B4B6AA}">
      <dsp:nvSpPr>
        <dsp:cNvPr id="0" name=""/>
        <dsp:cNvSpPr/>
      </dsp:nvSpPr>
      <dsp:spPr>
        <a:xfrm>
          <a:off x="2676816" y="1846357"/>
          <a:ext cx="353701" cy="91440"/>
        </a:xfrm>
        <a:custGeom>
          <a:avLst/>
          <a:gdLst/>
          <a:ahLst/>
          <a:cxnLst/>
          <a:rect l="0" t="0" r="0" b="0"/>
          <a:pathLst>
            <a:path>
              <a:moveTo>
                <a:pt x="0" y="45720"/>
              </a:moveTo>
              <a:lnTo>
                <a:pt x="353701"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4059" y="1890156"/>
        <a:ext cx="19215" cy="3843"/>
      </dsp:txXfrm>
    </dsp:sp>
    <dsp:sp modelId="{95958BE7-5A7D-4196-BC9C-4412121BEFAB}">
      <dsp:nvSpPr>
        <dsp:cNvPr id="0" name=""/>
        <dsp:cNvSpPr/>
      </dsp:nvSpPr>
      <dsp:spPr>
        <a:xfrm>
          <a:off x="1007740" y="1390815"/>
          <a:ext cx="1670876" cy="100252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4" tIns="85942" rIns="81874" bIns="85942" numCol="1" spcCol="1270" anchor="ctr" anchorCtr="0">
          <a:noAutofit/>
        </a:bodyPr>
        <a:lstStyle/>
        <a:p>
          <a:pPr marL="0" lvl="0" indent="0" algn="ctr" defTabSz="577850">
            <a:lnSpc>
              <a:spcPct val="90000"/>
            </a:lnSpc>
            <a:spcBef>
              <a:spcPct val="0"/>
            </a:spcBef>
            <a:spcAft>
              <a:spcPct val="35000"/>
            </a:spcAft>
            <a:buNone/>
          </a:pPr>
          <a:r>
            <a:rPr lang="en-US" sz="1300" kern="1200"/>
            <a:t>DO NOT COMPROMISE CIRCULATION</a:t>
          </a:r>
        </a:p>
      </dsp:txBody>
      <dsp:txXfrm>
        <a:off x="1007740" y="1390815"/>
        <a:ext cx="1670876" cy="1002525"/>
      </dsp:txXfrm>
    </dsp:sp>
    <dsp:sp modelId="{76E210A2-7437-4B3D-907A-DDE725F5E982}">
      <dsp:nvSpPr>
        <dsp:cNvPr id="0" name=""/>
        <dsp:cNvSpPr/>
      </dsp:nvSpPr>
      <dsp:spPr>
        <a:xfrm>
          <a:off x="1843178" y="2391540"/>
          <a:ext cx="2055177" cy="353701"/>
        </a:xfrm>
        <a:custGeom>
          <a:avLst/>
          <a:gdLst/>
          <a:ahLst/>
          <a:cxnLst/>
          <a:rect l="0" t="0" r="0" b="0"/>
          <a:pathLst>
            <a:path>
              <a:moveTo>
                <a:pt x="2055177" y="0"/>
              </a:moveTo>
              <a:lnTo>
                <a:pt x="2055177" y="193950"/>
              </a:lnTo>
              <a:lnTo>
                <a:pt x="0" y="193950"/>
              </a:lnTo>
              <a:lnTo>
                <a:pt x="0" y="353701"/>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8497" y="2566469"/>
        <a:ext cx="104539" cy="3843"/>
      </dsp:txXfrm>
    </dsp:sp>
    <dsp:sp modelId="{19D30DDD-61C1-47B2-866E-BE83BF78AC7D}">
      <dsp:nvSpPr>
        <dsp:cNvPr id="0" name=""/>
        <dsp:cNvSpPr/>
      </dsp:nvSpPr>
      <dsp:spPr>
        <a:xfrm>
          <a:off x="3062917" y="1390815"/>
          <a:ext cx="1670876" cy="100252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4" tIns="85942" rIns="81874" bIns="85942" numCol="1" spcCol="1270" anchor="ctr" anchorCtr="0">
          <a:noAutofit/>
        </a:bodyPr>
        <a:lstStyle/>
        <a:p>
          <a:pPr marL="0" lvl="0" indent="0" algn="ctr" defTabSz="577850">
            <a:lnSpc>
              <a:spcPct val="90000"/>
            </a:lnSpc>
            <a:spcBef>
              <a:spcPct val="0"/>
            </a:spcBef>
            <a:spcAft>
              <a:spcPct val="35000"/>
            </a:spcAft>
            <a:buNone/>
          </a:pPr>
          <a:r>
            <a:rPr lang="en-US" sz="1300" kern="1200"/>
            <a:t>Elevate the injured extremity if possible</a:t>
          </a:r>
        </a:p>
      </dsp:txBody>
      <dsp:txXfrm>
        <a:off x="3062917" y="1390815"/>
        <a:ext cx="1670876" cy="1002525"/>
      </dsp:txXfrm>
    </dsp:sp>
    <dsp:sp modelId="{DA7787BB-00CC-4D1E-BF0F-01870997BF67}">
      <dsp:nvSpPr>
        <dsp:cNvPr id="0" name=""/>
        <dsp:cNvSpPr/>
      </dsp:nvSpPr>
      <dsp:spPr>
        <a:xfrm>
          <a:off x="2676816" y="3233185"/>
          <a:ext cx="353701" cy="91440"/>
        </a:xfrm>
        <a:custGeom>
          <a:avLst/>
          <a:gdLst/>
          <a:ahLst/>
          <a:cxnLst/>
          <a:rect l="0" t="0" r="0" b="0"/>
          <a:pathLst>
            <a:path>
              <a:moveTo>
                <a:pt x="0" y="45720"/>
              </a:moveTo>
              <a:lnTo>
                <a:pt x="353701"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4059" y="3276983"/>
        <a:ext cx="19215" cy="3843"/>
      </dsp:txXfrm>
    </dsp:sp>
    <dsp:sp modelId="{36628E22-88E2-45A7-91AB-9323B2D8D5BF}">
      <dsp:nvSpPr>
        <dsp:cNvPr id="0" name=""/>
        <dsp:cNvSpPr/>
      </dsp:nvSpPr>
      <dsp:spPr>
        <a:xfrm>
          <a:off x="1007740" y="2777642"/>
          <a:ext cx="1670876" cy="100252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4" tIns="85942" rIns="81874" bIns="85942" numCol="1" spcCol="1270" anchor="ctr" anchorCtr="0">
          <a:noAutofit/>
        </a:bodyPr>
        <a:lstStyle/>
        <a:p>
          <a:pPr marL="0" lvl="0" indent="0" algn="ctr" defTabSz="577850">
            <a:lnSpc>
              <a:spcPct val="90000"/>
            </a:lnSpc>
            <a:spcBef>
              <a:spcPct val="0"/>
            </a:spcBef>
            <a:spcAft>
              <a:spcPct val="35000"/>
            </a:spcAft>
            <a:buNone/>
          </a:pPr>
          <a:r>
            <a:rPr lang="en-US" sz="1300" kern="1200"/>
            <a:t>Apply ice/cold packs to the injured area</a:t>
          </a:r>
        </a:p>
      </dsp:txBody>
      <dsp:txXfrm>
        <a:off x="1007740" y="2777642"/>
        <a:ext cx="1670876" cy="1002525"/>
      </dsp:txXfrm>
    </dsp:sp>
    <dsp:sp modelId="{BE02101F-7F1B-45B0-98CF-3B15FDDCA8AD}">
      <dsp:nvSpPr>
        <dsp:cNvPr id="0" name=""/>
        <dsp:cNvSpPr/>
      </dsp:nvSpPr>
      <dsp:spPr>
        <a:xfrm>
          <a:off x="1843178" y="3778367"/>
          <a:ext cx="2055177" cy="353701"/>
        </a:xfrm>
        <a:custGeom>
          <a:avLst/>
          <a:gdLst/>
          <a:ahLst/>
          <a:cxnLst/>
          <a:rect l="0" t="0" r="0" b="0"/>
          <a:pathLst>
            <a:path>
              <a:moveTo>
                <a:pt x="2055177" y="0"/>
              </a:moveTo>
              <a:lnTo>
                <a:pt x="2055177" y="193950"/>
              </a:lnTo>
              <a:lnTo>
                <a:pt x="0" y="193950"/>
              </a:lnTo>
              <a:lnTo>
                <a:pt x="0" y="353701"/>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8497" y="3953297"/>
        <a:ext cx="104539" cy="3843"/>
      </dsp:txXfrm>
    </dsp:sp>
    <dsp:sp modelId="{146BAC4A-CAF2-419B-9400-539CEF3A10B0}">
      <dsp:nvSpPr>
        <dsp:cNvPr id="0" name=""/>
        <dsp:cNvSpPr/>
      </dsp:nvSpPr>
      <dsp:spPr>
        <a:xfrm>
          <a:off x="3062917" y="2777642"/>
          <a:ext cx="1670876" cy="10025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4" tIns="85942" rIns="81874" bIns="85942" numCol="1" spcCol="1270" anchor="ctr" anchorCtr="0">
          <a:noAutofit/>
        </a:bodyPr>
        <a:lstStyle/>
        <a:p>
          <a:pPr marL="0" lvl="0" indent="0" algn="ctr" defTabSz="577850">
            <a:lnSpc>
              <a:spcPct val="90000"/>
            </a:lnSpc>
            <a:spcBef>
              <a:spcPct val="0"/>
            </a:spcBef>
            <a:spcAft>
              <a:spcPct val="35000"/>
            </a:spcAft>
            <a:buNone/>
          </a:pPr>
          <a:r>
            <a:rPr lang="en-US" sz="1300" kern="1200"/>
            <a:t>Distract them and have them focus on other things</a:t>
          </a:r>
        </a:p>
      </dsp:txBody>
      <dsp:txXfrm>
        <a:off x="3062917" y="2777642"/>
        <a:ext cx="1670876" cy="1002525"/>
      </dsp:txXfrm>
    </dsp:sp>
    <dsp:sp modelId="{5AB3883A-9D31-4822-8808-FFD307AAB187}">
      <dsp:nvSpPr>
        <dsp:cNvPr id="0" name=""/>
        <dsp:cNvSpPr/>
      </dsp:nvSpPr>
      <dsp:spPr>
        <a:xfrm>
          <a:off x="1007740" y="4164469"/>
          <a:ext cx="1670876" cy="100252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4" tIns="85942" rIns="81874" bIns="85942" numCol="1" spcCol="1270" anchor="ctr" anchorCtr="0">
          <a:noAutofit/>
        </a:bodyPr>
        <a:lstStyle/>
        <a:p>
          <a:pPr marL="0" lvl="0" indent="0" algn="ctr" defTabSz="577850">
            <a:lnSpc>
              <a:spcPct val="90000"/>
            </a:lnSpc>
            <a:spcBef>
              <a:spcPct val="0"/>
            </a:spcBef>
            <a:spcAft>
              <a:spcPct val="35000"/>
            </a:spcAft>
            <a:buNone/>
          </a:pPr>
          <a:r>
            <a:rPr lang="en-US" sz="1300" kern="1200"/>
            <a:t>Always explain/demonstrate to the patient what you will be doing next</a:t>
          </a:r>
        </a:p>
      </dsp:txBody>
      <dsp:txXfrm>
        <a:off x="1007740" y="4164469"/>
        <a:ext cx="1670876" cy="10025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EF0912-B83A-42C6-BB23-7A690E7AC3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B3D5DC4-1380-4B24-BDBD-DA7EA6CBC5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67B97B-9619-4AC8-82FF-73C4D5713A4E}" type="datetimeFigureOut">
              <a:rPr lang="en-US" smtClean="0"/>
              <a:t>1/3/2020</a:t>
            </a:fld>
            <a:endParaRPr lang="en-US" dirty="0"/>
          </a:p>
        </p:txBody>
      </p:sp>
      <p:sp>
        <p:nvSpPr>
          <p:cNvPr id="4" name="Footer Placeholder 3">
            <a:extLst>
              <a:ext uri="{FF2B5EF4-FFF2-40B4-BE49-F238E27FC236}">
                <a16:creationId xmlns:a16="http://schemas.microsoft.com/office/drawing/2014/main" id="{123334A9-4ADD-4E49-92B8-B060BCE554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E3E284-A085-4213-BAFF-1E760A903E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EF27E8-CC73-4BD4-BE7E-584FE3DD710D}" type="slidenum">
              <a:rPr lang="en-US" smtClean="0"/>
              <a:t>‹#›</a:t>
            </a:fld>
            <a:endParaRPr lang="en-US" dirty="0"/>
          </a:p>
        </p:txBody>
      </p:sp>
    </p:spTree>
    <p:extLst>
      <p:ext uri="{BB962C8B-B14F-4D97-AF65-F5344CB8AC3E}">
        <p14:creationId xmlns:p14="http://schemas.microsoft.com/office/powerpoint/2010/main" val="382764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1B5C6-863E-4100-B40A-8ADE734BFBC6}" type="datetimeFigureOut">
              <a:rPr lang="en-US" smtClean="0"/>
              <a:t>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5B5E6-9E00-4F32-96FF-298B8A177D37}" type="slidenum">
              <a:rPr lang="en-US" smtClean="0"/>
              <a:t>‹#›</a:t>
            </a:fld>
            <a:endParaRPr lang="en-US" dirty="0"/>
          </a:p>
        </p:txBody>
      </p:sp>
    </p:spTree>
    <p:extLst>
      <p:ext uri="{BB962C8B-B14F-4D97-AF65-F5344CB8AC3E}">
        <p14:creationId xmlns:p14="http://schemas.microsoft.com/office/powerpoint/2010/main" val="87763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1</a:t>
            </a:fld>
            <a:endParaRPr lang="en-US" dirty="0"/>
          </a:p>
        </p:txBody>
      </p:sp>
    </p:spTree>
    <p:extLst>
      <p:ext uri="{BB962C8B-B14F-4D97-AF65-F5344CB8AC3E}">
        <p14:creationId xmlns:p14="http://schemas.microsoft.com/office/powerpoint/2010/main" val="387990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-Assessments and interventions must be tailored to each child in terms of age, size and development. </a:t>
            </a:r>
          </a:p>
          <a:p>
            <a:r>
              <a:rPr lang="en-US" dirty="0"/>
              <a:t>-Smile, if appropriate to the situation. </a:t>
            </a:r>
          </a:p>
          <a:p>
            <a:r>
              <a:rPr lang="en-US" dirty="0"/>
              <a:t>-Keep voice at an even, quiet tone -do not yell. </a:t>
            </a:r>
          </a:p>
          <a:p>
            <a:r>
              <a:rPr lang="en-US" dirty="0"/>
              <a:t>-Speak slowly. Use simple, age appropriate terms. </a:t>
            </a:r>
          </a:p>
          <a:p>
            <a:r>
              <a:rPr lang="en-US" dirty="0"/>
              <a:t>-Keep small children with their caregiver(s) whenever possible and complete assessment while the caregiver is holding the child. </a:t>
            </a:r>
          </a:p>
          <a:p>
            <a:r>
              <a:rPr lang="en-US" dirty="0"/>
              <a:t>-Kneel down to the level of the child if possible. </a:t>
            </a:r>
          </a:p>
          <a:p>
            <a:r>
              <a:rPr lang="en-US" dirty="0"/>
              <a:t>-Be cautious in the use of touch. In the stable child, make as many observations as possible before touching (and potentially upsetting) the child. </a:t>
            </a:r>
          </a:p>
          <a:p>
            <a:r>
              <a:rPr lang="en-US" dirty="0"/>
              <a:t>-Adolescents may need to be interviewed without their caregivers present if accurate information is to be obtained regarding drug use, alcohol use, LMP, sexual activity or child abuse. </a:t>
            </a:r>
          </a:p>
          <a:p>
            <a:r>
              <a:rPr lang="en-US" dirty="0"/>
              <a:t>-Observe general appearance and determine if behavior is age appropriate. </a:t>
            </a:r>
          </a:p>
          <a:p>
            <a:r>
              <a:rPr lang="en-US" dirty="0"/>
              <a:t>-Observe for respiratory distress or extreme pain. </a:t>
            </a:r>
          </a:p>
          <a:p>
            <a:r>
              <a:rPr lang="en-US" dirty="0"/>
              <a:t>-Look at the position of the child. </a:t>
            </a:r>
          </a:p>
          <a:p>
            <a:r>
              <a:rPr lang="en-US" dirty="0"/>
              <a:t>-What is the level of consciousness? </a:t>
            </a:r>
          </a:p>
          <a:p>
            <a:r>
              <a:rPr lang="en-US" dirty="0"/>
              <a:t>-Muscle tone: good vs. limp. </a:t>
            </a:r>
          </a:p>
          <a:p>
            <a:r>
              <a:rPr lang="en-US" dirty="0"/>
              <a:t>-Movement: spontaneous, purposeful or symmetrical. </a:t>
            </a:r>
          </a:p>
          <a:p>
            <a:r>
              <a:rPr lang="en-US" dirty="0"/>
              <a:t>-Color: pink, pale, flushed, cyanotic or mottled. </a:t>
            </a:r>
          </a:p>
          <a:p>
            <a:r>
              <a:rPr lang="en-US" dirty="0"/>
              <a:t>-Obvious injuries: bleeding, bruising, gross deformities, etc. </a:t>
            </a:r>
          </a:p>
          <a:p>
            <a:r>
              <a:rPr lang="en-US" dirty="0"/>
              <a:t>-Determine weight -ask patient, caregiver(s) or use </a:t>
            </a:r>
            <a:r>
              <a:rPr lang="en-US" dirty="0" err="1"/>
              <a:t>Broselow</a:t>
            </a:r>
            <a:r>
              <a:rPr lang="en-US" dirty="0"/>
              <a:t> tape. </a:t>
            </a:r>
          </a:p>
        </p:txBody>
      </p:sp>
      <p:sp>
        <p:nvSpPr>
          <p:cNvPr id="4" name="Slide Number Placeholder 3"/>
          <p:cNvSpPr>
            <a:spLocks noGrp="1"/>
          </p:cNvSpPr>
          <p:nvPr>
            <p:ph type="sldNum" sz="quarter" idx="5"/>
          </p:nvPr>
        </p:nvSpPr>
        <p:spPr/>
        <p:txBody>
          <a:bodyPr/>
          <a:lstStyle/>
          <a:p>
            <a:fld id="{D085B5E6-9E00-4F32-96FF-298B8A177D37}" type="slidenum">
              <a:rPr lang="en-US" smtClean="0"/>
              <a:t>13</a:t>
            </a:fld>
            <a:endParaRPr lang="en-US" dirty="0"/>
          </a:p>
        </p:txBody>
      </p:sp>
    </p:spTree>
    <p:extLst>
      <p:ext uri="{BB962C8B-B14F-4D97-AF65-F5344CB8AC3E}">
        <p14:creationId xmlns:p14="http://schemas.microsoft.com/office/powerpoint/2010/main" val="163202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pediatric airway varies anatomically from the adult airway. The airway is smaller and more flexible, the tongue is relatively larger and the epiglottis is higher. These differences must be taken into consideration when positioning the head to maintain the airway (</a:t>
            </a:r>
            <a:r>
              <a:rPr lang="en-US" dirty="0" err="1"/>
              <a:t>i</a:t>
            </a:r>
            <a:r>
              <a:rPr lang="en-US" dirty="0"/>
              <a:t>. e. less hyperextension is needed to open the pediatric airway than the adult). </a:t>
            </a:r>
          </a:p>
          <a:p>
            <a:r>
              <a:rPr lang="en-US" dirty="0"/>
              <a:t>-Mucous, blood, and vomit may easily block the pediatric airway. Therefore, careful attention must be given to clear the airway and appropriate pediatric suction equipment should be available. </a:t>
            </a:r>
          </a:p>
          <a:p>
            <a:r>
              <a:rPr lang="en-US" dirty="0"/>
              <a:t>-Inadequate maintenance of the patient's airway, inappropriate maneuvers, using inappropriately sized airway equipment and/or failure to recognize an obstructed airway will complicate the patient's condition and can lead to </a:t>
            </a:r>
            <a:r>
              <a:rPr lang="en-US" dirty="0" err="1"/>
              <a:t>bradyarrythmias</a:t>
            </a:r>
            <a:r>
              <a:rPr lang="en-US" dirty="0"/>
              <a:t>/cardiac arrest. </a:t>
            </a:r>
          </a:p>
          <a:p>
            <a:r>
              <a:rPr lang="en-US" dirty="0"/>
              <a:t>-Do NOT use the head tilt/chin lift maneuver on a patient with a suspected cervical spine injury. </a:t>
            </a:r>
          </a:p>
          <a:p>
            <a:r>
              <a:rPr lang="en-US" dirty="0"/>
              <a:t>-Proper facemask seal during artificial ventilations is imperative to assure adequate ventilation. </a:t>
            </a:r>
          </a:p>
          <a:p>
            <a:r>
              <a:rPr lang="en-US" dirty="0"/>
              <a:t>-Inadequate oxygen delivery settings (i.e. too low) will complicate the patient's condition</a:t>
            </a:r>
          </a:p>
        </p:txBody>
      </p:sp>
      <p:sp>
        <p:nvSpPr>
          <p:cNvPr id="4" name="Slide Number Placeholder 3"/>
          <p:cNvSpPr>
            <a:spLocks noGrp="1"/>
          </p:cNvSpPr>
          <p:nvPr>
            <p:ph type="sldNum" sz="quarter" idx="5"/>
          </p:nvPr>
        </p:nvSpPr>
        <p:spPr/>
        <p:txBody>
          <a:bodyPr/>
          <a:lstStyle/>
          <a:p>
            <a:fld id="{D085B5E6-9E00-4F32-96FF-298B8A177D37}" type="slidenum">
              <a:rPr lang="en-US" smtClean="0"/>
              <a:t>14</a:t>
            </a:fld>
            <a:endParaRPr lang="en-US" dirty="0"/>
          </a:p>
        </p:txBody>
      </p:sp>
    </p:spTree>
    <p:extLst>
      <p:ext uri="{BB962C8B-B14F-4D97-AF65-F5344CB8AC3E}">
        <p14:creationId xmlns:p14="http://schemas.microsoft.com/office/powerpoint/2010/main" val="303248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always easy to walk into the room and look around and do a quick glance to obtain that initial first impression/chief complaint, even if the child is not speaking</a:t>
            </a:r>
          </a:p>
          <a:p>
            <a:r>
              <a:rPr lang="en-US" dirty="0"/>
              <a:t>-EMS cannot just walk up to a child and start listening to their lungs, heart, etc., we must take a step back and explain things in their terms (depending on the age of the patient) and let them know what we are doing and the reason for it. We have to make every attempt to remove that sense of fear from the child.</a:t>
            </a:r>
          </a:p>
          <a:p>
            <a:r>
              <a:rPr lang="en-US" dirty="0"/>
              <a:t>-It is important to continue working while explaining things – this is where multitasking plays an important role in obtaining not only vital patient information, but also obtaining the necessary objective information from our patients and thus to start treating them. </a:t>
            </a:r>
          </a:p>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17</a:t>
            </a:fld>
            <a:endParaRPr lang="en-US" dirty="0"/>
          </a:p>
        </p:txBody>
      </p:sp>
    </p:spTree>
    <p:extLst>
      <p:ext uri="{BB962C8B-B14F-4D97-AF65-F5344CB8AC3E}">
        <p14:creationId xmlns:p14="http://schemas.microsoft.com/office/powerpoint/2010/main" val="1360178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18</a:t>
            </a:fld>
            <a:endParaRPr lang="en-US" dirty="0"/>
          </a:p>
        </p:txBody>
      </p:sp>
    </p:spTree>
    <p:extLst>
      <p:ext uri="{BB962C8B-B14F-4D97-AF65-F5344CB8AC3E}">
        <p14:creationId xmlns:p14="http://schemas.microsoft.com/office/powerpoint/2010/main" val="185709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always have to remember to change how we ask questions to pediatric patients. We cannot use medical terminology or things that generally an adult would understand. We will not be able to obtain the necessary information by asking questions that they will not understand. </a:t>
            </a:r>
          </a:p>
          <a:p>
            <a:r>
              <a:rPr lang="en-US" dirty="0"/>
              <a:t>-It is always a good rule of thumb to ask if there are any known medication allergies. Many times we will ask if “you have any allergies”. It is better to ask if there are any known medication allergies which makes the question more specific.</a:t>
            </a:r>
          </a:p>
          <a:p>
            <a:r>
              <a:rPr lang="en-US" dirty="0"/>
              <a:t>-Always ask if the child is taking any prescription or herbal supplements</a:t>
            </a:r>
          </a:p>
          <a:p>
            <a:r>
              <a:rPr lang="en-US" dirty="0"/>
              <a:t>-When attempting to obtain a history, try and keep the questions simple and specific to what is going on at this time. If time allows, it is okay to ask questions regarding other past medical history, but make sure to keep it specific.</a:t>
            </a:r>
          </a:p>
          <a:p>
            <a:r>
              <a:rPr lang="en-US" dirty="0"/>
              <a:t>-make every attempt to try and obtain when the issue/complaint started and if there is anything that happened to make this worse or better</a:t>
            </a:r>
          </a:p>
        </p:txBody>
      </p:sp>
      <p:sp>
        <p:nvSpPr>
          <p:cNvPr id="4" name="Slide Number Placeholder 3"/>
          <p:cNvSpPr>
            <a:spLocks noGrp="1"/>
          </p:cNvSpPr>
          <p:nvPr>
            <p:ph type="sldNum" sz="quarter" idx="5"/>
          </p:nvPr>
        </p:nvSpPr>
        <p:spPr/>
        <p:txBody>
          <a:bodyPr/>
          <a:lstStyle/>
          <a:p>
            <a:fld id="{D085B5E6-9E00-4F32-96FF-298B8A177D37}" type="slidenum">
              <a:rPr lang="en-US" smtClean="0"/>
              <a:t>20</a:t>
            </a:fld>
            <a:endParaRPr lang="en-US" dirty="0"/>
          </a:p>
        </p:txBody>
      </p:sp>
    </p:spTree>
    <p:extLst>
      <p:ext uri="{BB962C8B-B14F-4D97-AF65-F5344CB8AC3E}">
        <p14:creationId xmlns:p14="http://schemas.microsoft.com/office/powerpoint/2010/main" val="888904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-vitals signs vary on pediatric patients, thus it is imperative to utilize the </a:t>
            </a:r>
            <a:r>
              <a:rPr lang="en-US" dirty="0" err="1"/>
              <a:t>Broselow</a:t>
            </a:r>
            <a:r>
              <a:rPr lang="en-US" dirty="0"/>
              <a:t> tape or have a chart in the ambulance that has specifics regarding vital signs for the different age groups. Realistically, we rarely care for pediatric patients, thus it is important to know what “normal” vital signs are depending upon the age of the patient.</a:t>
            </a:r>
          </a:p>
        </p:txBody>
      </p:sp>
      <p:sp>
        <p:nvSpPr>
          <p:cNvPr id="4" name="Slide Number Placeholder 3"/>
          <p:cNvSpPr>
            <a:spLocks noGrp="1"/>
          </p:cNvSpPr>
          <p:nvPr>
            <p:ph type="sldNum" sz="quarter" idx="5"/>
          </p:nvPr>
        </p:nvSpPr>
        <p:spPr/>
        <p:txBody>
          <a:bodyPr/>
          <a:lstStyle/>
          <a:p>
            <a:fld id="{D085B5E6-9E00-4F32-96FF-298B8A177D37}" type="slidenum">
              <a:rPr lang="en-US" smtClean="0"/>
              <a:t>21</a:t>
            </a:fld>
            <a:endParaRPr lang="en-US" dirty="0"/>
          </a:p>
        </p:txBody>
      </p:sp>
    </p:spTree>
    <p:extLst>
      <p:ext uri="{BB962C8B-B14F-4D97-AF65-F5344CB8AC3E}">
        <p14:creationId xmlns:p14="http://schemas.microsoft.com/office/powerpoint/2010/main" val="366983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D085B5E6-9E00-4F32-96FF-298B8A177D37}" type="slidenum">
              <a:rPr lang="en-US" smtClean="0"/>
              <a:t>25</a:t>
            </a:fld>
            <a:endParaRPr lang="en-US" dirty="0"/>
          </a:p>
        </p:txBody>
      </p:sp>
    </p:spTree>
    <p:extLst>
      <p:ext uri="{BB962C8B-B14F-4D97-AF65-F5344CB8AC3E}">
        <p14:creationId xmlns:p14="http://schemas.microsoft.com/office/powerpoint/2010/main" val="2477346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take a blood pressure on a child in several different locations. You can take a blood pressure on the thigh, calf, upper arm and wrist area. If the child is young and extremely scared, take the blood pressure in an area that is out of site and out of mind as this will cause less discomfort to the child.</a:t>
            </a:r>
          </a:p>
        </p:txBody>
      </p:sp>
      <p:sp>
        <p:nvSpPr>
          <p:cNvPr id="4" name="Slide Number Placeholder 3"/>
          <p:cNvSpPr>
            <a:spLocks noGrp="1"/>
          </p:cNvSpPr>
          <p:nvPr>
            <p:ph type="sldNum" sz="quarter" idx="5"/>
          </p:nvPr>
        </p:nvSpPr>
        <p:spPr/>
        <p:txBody>
          <a:bodyPr/>
          <a:lstStyle/>
          <a:p>
            <a:fld id="{D085B5E6-9E00-4F32-96FF-298B8A177D37}" type="slidenum">
              <a:rPr lang="en-US" smtClean="0"/>
              <a:t>28</a:t>
            </a:fld>
            <a:endParaRPr lang="en-US" dirty="0"/>
          </a:p>
        </p:txBody>
      </p:sp>
    </p:spTree>
    <p:extLst>
      <p:ext uri="{BB962C8B-B14F-4D97-AF65-F5344CB8AC3E}">
        <p14:creationId xmlns:p14="http://schemas.microsoft.com/office/powerpoint/2010/main" val="3070878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utilize the </a:t>
            </a:r>
            <a:r>
              <a:rPr lang="en-US" dirty="0" err="1"/>
              <a:t>Broselow</a:t>
            </a:r>
            <a:r>
              <a:rPr lang="en-US" dirty="0"/>
              <a:t> tape when considering pain medication for patients. It is important to have a weight (this is where the parents will play a huge role). </a:t>
            </a:r>
          </a:p>
          <a:p>
            <a:r>
              <a:rPr lang="en-US" dirty="0"/>
              <a:t>-Communication is generally an under-utilized component of pain management</a:t>
            </a:r>
          </a:p>
          <a:p>
            <a:r>
              <a:rPr lang="en-US" dirty="0"/>
              <a:t>-An EMT who treats a patient for pain control can aid in breaking the pain anxiety cycle</a:t>
            </a:r>
          </a:p>
          <a:p>
            <a:r>
              <a:rPr lang="en-US" dirty="0"/>
              <a:t>-How a patient perceives the people/EMTs caring for them and the way the EMTs work directly influences the patient’s suffering</a:t>
            </a:r>
          </a:p>
          <a:p>
            <a:r>
              <a:rPr lang="en-US" dirty="0"/>
              <a:t>-A professional demeanor often times inspires confidence and trust</a:t>
            </a:r>
          </a:p>
          <a:p>
            <a:r>
              <a:rPr lang="en-US" dirty="0"/>
              <a:t>-It is absolutely crucial to explain every step of the process, thus alleviating much of the anxiety that comes along with the illness or injury</a:t>
            </a:r>
          </a:p>
          <a:p>
            <a:r>
              <a:rPr lang="en-US" dirty="0"/>
              <a:t>-Distraction in pediatric patients is one of the most powerful communication skills. Direct communication with pediatric patients can often times be a distractor, thus distracting them from what is actually taking place, or focusing on their injury</a:t>
            </a:r>
          </a:p>
        </p:txBody>
      </p:sp>
      <p:sp>
        <p:nvSpPr>
          <p:cNvPr id="4" name="Slide Number Placeholder 3"/>
          <p:cNvSpPr>
            <a:spLocks noGrp="1"/>
          </p:cNvSpPr>
          <p:nvPr>
            <p:ph type="sldNum" sz="quarter" idx="5"/>
          </p:nvPr>
        </p:nvSpPr>
        <p:spPr/>
        <p:txBody>
          <a:bodyPr/>
          <a:lstStyle/>
          <a:p>
            <a:fld id="{D085B5E6-9E00-4F32-96FF-298B8A177D37}" type="slidenum">
              <a:rPr lang="en-US" smtClean="0"/>
              <a:t>33</a:t>
            </a:fld>
            <a:endParaRPr lang="en-US" dirty="0"/>
          </a:p>
        </p:txBody>
      </p:sp>
    </p:spTree>
    <p:extLst>
      <p:ext uri="{BB962C8B-B14F-4D97-AF65-F5344CB8AC3E}">
        <p14:creationId xmlns:p14="http://schemas.microsoft.com/office/powerpoint/2010/main" val="161824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43</a:t>
            </a:fld>
            <a:endParaRPr lang="en-US" dirty="0"/>
          </a:p>
        </p:txBody>
      </p:sp>
    </p:spTree>
    <p:extLst>
      <p:ext uri="{BB962C8B-B14F-4D97-AF65-F5344CB8AC3E}">
        <p14:creationId xmlns:p14="http://schemas.microsoft.com/office/powerpoint/2010/main" val="3181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-Infants (0-12 months) generally respond to the voice or face of their parents, like to be held by caregivers and crying can indicate pain, discomfort or hunger.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-Toddlers (1-3 years) are curious and, therefore, more apt to have an ingestion emergency or foreign body airway obstruction. Toddlers fear separation from their parents, so giving them a stuffed animal and allowing them to sit on their parents' lap might help build trust.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-Preschoolers (3-5 years) can talk with simple words, but often can’t understand what’s happening and are scared by the sight of blood, so it’s important to bandage even the simplest cuts and give constant reassurance.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-School-aged kids (6-12 years) can generally answer questions and follow the guidance of EMS providers but have very vivid imaginations, especially about death, and might need constant reminders that they’ll be okay.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-Adolescents (13-18 years) can provide accurate information but fear permanent scarring with trauma, feel modesty is very important to them, and can get caught up in the hysteria of a 911 call, so it’s important to be well versed in a variety of calming measures.  </a:t>
            </a:r>
          </a:p>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5</a:t>
            </a:fld>
            <a:endParaRPr lang="en-US" dirty="0"/>
          </a:p>
        </p:txBody>
      </p:sp>
    </p:spTree>
    <p:extLst>
      <p:ext uri="{BB962C8B-B14F-4D97-AF65-F5344CB8AC3E}">
        <p14:creationId xmlns:p14="http://schemas.microsoft.com/office/powerpoint/2010/main" val="211183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many different things that parents can do to try and prepare their children for for going to the doctor, or any medical specialist, but many times in those emergent situations, it can become even more difficult in an emergency situation. Many children are absolutely petrified by strangers, let alone an EMT/Firefighter. </a:t>
            </a:r>
            <a:endParaRPr lang="en-US"/>
          </a:p>
          <a:p>
            <a:r>
              <a:rPr lang="en-US">
                <a:cs typeface="Calibri"/>
              </a:rPr>
              <a:t> - Having the parents with/near the child can be extremely helpful and make them feel just a bit more safer.</a:t>
            </a:r>
          </a:p>
          <a:p>
            <a:r>
              <a:rPr lang="en-US">
                <a:cs typeface="Calibri"/>
              </a:rPr>
              <a:t> - Practicing at home by familizarizing children with medical equipment (play equipment) can also be another step a parent can take to gain the confidence of little ones. </a:t>
            </a:r>
          </a:p>
          <a:p>
            <a:r>
              <a:rPr lang="en-US">
                <a:cs typeface="Calibri"/>
              </a:rPr>
              <a:t> - Keeping the child calm can also be helpful. Helping keep the child calm is another good stance to take. </a:t>
            </a:r>
          </a:p>
          <a:p>
            <a:r>
              <a:rPr lang="en-US">
                <a:cs typeface="Calibri"/>
              </a:rPr>
              <a:t> - Getting in "their face" can sometimes cause more issues and cause the child to become even  more fearful. </a:t>
            </a:r>
          </a:p>
          <a:p>
            <a:r>
              <a:rPr lang="en-US">
                <a:cs typeface="Calibri"/>
              </a:rPr>
              <a:t> - Bringing a favorite blanket or toy or stuff animal can also provide a sense of comfort and trust. Utilization of the phone for movies or games can also be helpful, depending on the age and the situation.</a:t>
            </a:r>
          </a:p>
          <a:p>
            <a:r>
              <a:rPr lang="en-US">
                <a:cs typeface="Calibri"/>
              </a:rPr>
              <a:t> - Offer the child something to look forward to (obviously depending on the age), but things like another stuff animal or sometimes parents promise to take the child for ice cream, etc.</a:t>
            </a:r>
            <a:endParaRPr lang="en-US" dirty="0">
              <a:cs typeface="Calibri"/>
            </a:endParaRPr>
          </a:p>
          <a:p>
            <a:r>
              <a:rPr lang="en-US">
                <a:cs typeface="Calibri"/>
              </a:rPr>
              <a:t>- If you have another EMT on the ambulance who is better with children, put them front and center and let them care for child</a:t>
            </a:r>
            <a:endParaRPr lang="en-US" dirty="0">
              <a:cs typeface="Calibri"/>
            </a:endParaRPr>
          </a:p>
        </p:txBody>
      </p:sp>
      <p:sp>
        <p:nvSpPr>
          <p:cNvPr id="4" name="Slide Number Placeholder 3"/>
          <p:cNvSpPr>
            <a:spLocks noGrp="1"/>
          </p:cNvSpPr>
          <p:nvPr>
            <p:ph type="sldNum" sz="quarter" idx="5"/>
          </p:nvPr>
        </p:nvSpPr>
        <p:spPr/>
        <p:txBody>
          <a:bodyPr/>
          <a:lstStyle/>
          <a:p>
            <a:fld id="{D085B5E6-9E00-4F32-96FF-298B8A177D37}" type="slidenum">
              <a:rPr lang="en-US" smtClean="0"/>
              <a:t>6</a:t>
            </a:fld>
            <a:endParaRPr lang="en-US" dirty="0"/>
          </a:p>
        </p:txBody>
      </p:sp>
    </p:spTree>
    <p:extLst>
      <p:ext uri="{BB962C8B-B14F-4D97-AF65-F5344CB8AC3E}">
        <p14:creationId xmlns:p14="http://schemas.microsoft.com/office/powerpoint/2010/main" val="223085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7</a:t>
            </a:fld>
            <a:endParaRPr lang="en-US" dirty="0"/>
          </a:p>
        </p:txBody>
      </p:sp>
    </p:spTree>
    <p:extLst>
      <p:ext uri="{BB962C8B-B14F-4D97-AF65-F5344CB8AC3E}">
        <p14:creationId xmlns:p14="http://schemas.microsoft.com/office/powerpoint/2010/main" val="325494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-During this stage (toddler through age 7), young children are able to think about things symbolically. Their language use becomes more mature. They also develop memory and imagination, which allows them to understand the difference between past and future, and engage in make-believe.</a:t>
            </a:r>
          </a:p>
          <a:p>
            <a:r>
              <a:rPr lang="en-US" sz="1200" b="0" i="0" kern="1200" dirty="0">
                <a:solidFill>
                  <a:schemeClr val="tx1"/>
                </a:solidFill>
                <a:effectLst/>
                <a:latin typeface="+mn-lt"/>
                <a:ea typeface="+mn-ea"/>
                <a:cs typeface="+mn-cs"/>
              </a:rPr>
              <a:t> But their thinking is based on intuition and still not completely logical. They cannot yet grasp more complex concepts such as cause and effect, time, and comparison.</a:t>
            </a:r>
          </a:p>
          <a:p>
            <a:endParaRPr lang="en-US" dirty="0"/>
          </a:p>
        </p:txBody>
      </p:sp>
      <p:sp>
        <p:nvSpPr>
          <p:cNvPr id="4" name="Slide Number Placeholder 3"/>
          <p:cNvSpPr>
            <a:spLocks noGrp="1"/>
          </p:cNvSpPr>
          <p:nvPr>
            <p:ph type="sldNum" sz="quarter" idx="5"/>
          </p:nvPr>
        </p:nvSpPr>
        <p:spPr/>
        <p:txBody>
          <a:bodyPr/>
          <a:lstStyle/>
          <a:p>
            <a:fld id="{D085B5E6-9E00-4F32-96FF-298B8A177D37}" type="slidenum">
              <a:rPr lang="en-US" smtClean="0"/>
              <a:t>8</a:t>
            </a:fld>
            <a:endParaRPr lang="en-US" dirty="0"/>
          </a:p>
        </p:txBody>
      </p:sp>
    </p:spTree>
    <p:extLst>
      <p:ext uri="{BB962C8B-B14F-4D97-AF65-F5344CB8AC3E}">
        <p14:creationId xmlns:p14="http://schemas.microsoft.com/office/powerpoint/2010/main" val="319580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kern="1200" dirty="0">
                <a:solidFill>
                  <a:schemeClr val="tx1"/>
                </a:solidFill>
                <a:effectLst/>
                <a:latin typeface="+mn-lt"/>
                <a:ea typeface="+mn-ea"/>
                <a:cs typeface="+mn-cs"/>
              </a:rPr>
              <a:t>Between the ages of three and five years, children refine their motor skills. They can throw a ball overhand, skip and hop, stand on one foot for ten seconds or longer, dress themselves, and draw a person with features.</a:t>
            </a:r>
          </a:p>
          <a:p>
            <a:r>
              <a:rPr lang="en-US" sz="1200" b="0" i="0" kern="1200" dirty="0">
                <a:solidFill>
                  <a:schemeClr val="tx1"/>
                </a:solidFill>
                <a:effectLst/>
                <a:latin typeface="+mn-lt"/>
                <a:ea typeface="+mn-ea"/>
                <a:cs typeface="+mn-cs"/>
              </a:rPr>
              <a:t>Signs of developmental disabilities, such as cerebral palsy, may appear during this stage of development.</a:t>
            </a:r>
          </a:p>
          <a:p>
            <a:r>
              <a:rPr lang="en-US" dirty="0"/>
              <a:t>-A preschool aged child is a "magical thinker." Concrete concepts must be described in short, simple terms. </a:t>
            </a:r>
          </a:p>
          <a:p>
            <a:r>
              <a:rPr lang="en-US" dirty="0"/>
              <a:t>-A preschooler is often very cooperative during the assessment process and may be able to provide a history. </a:t>
            </a:r>
          </a:p>
          <a:p>
            <a:r>
              <a:rPr lang="en-US" dirty="0"/>
              <a:t>-Questions should be simple and direct. </a:t>
            </a:r>
          </a:p>
          <a:p>
            <a:r>
              <a:rPr lang="en-US" dirty="0"/>
              <a:t>-Allow the child to handle equipment. </a:t>
            </a:r>
          </a:p>
          <a:p>
            <a:r>
              <a:rPr lang="en-US" dirty="0"/>
              <a:t>-Use distractions. </a:t>
            </a:r>
          </a:p>
          <a:p>
            <a:r>
              <a:rPr lang="en-US" dirty="0"/>
              <a:t>-Do not lie to the child. If the procedure is going to hurt, tell them. </a:t>
            </a:r>
          </a:p>
          <a:p>
            <a:r>
              <a:rPr lang="en-US" dirty="0"/>
              <a:t>-Set limits on behavior (i.e. "You can cry and scream, but not bite or kick.") </a:t>
            </a:r>
          </a:p>
          <a:p>
            <a:r>
              <a:rPr lang="en-US" dirty="0"/>
              <a:t>-Focus on one thing at a time.</a:t>
            </a:r>
          </a:p>
          <a:p>
            <a:r>
              <a:rPr lang="en-US" dirty="0"/>
              <a:t> -Play games with immobilizing preschoolers to distract him/her and prevent them from squirming.</a:t>
            </a:r>
          </a:p>
        </p:txBody>
      </p:sp>
      <p:sp>
        <p:nvSpPr>
          <p:cNvPr id="4" name="Slide Number Placeholder 3"/>
          <p:cNvSpPr>
            <a:spLocks noGrp="1"/>
          </p:cNvSpPr>
          <p:nvPr>
            <p:ph type="sldNum" sz="quarter" idx="5"/>
          </p:nvPr>
        </p:nvSpPr>
        <p:spPr/>
        <p:txBody>
          <a:bodyPr/>
          <a:lstStyle/>
          <a:p>
            <a:fld id="{D085B5E6-9E00-4F32-96FF-298B8A177D37}" type="slidenum">
              <a:rPr lang="en-US" smtClean="0"/>
              <a:t>9</a:t>
            </a:fld>
            <a:endParaRPr lang="en-US" dirty="0"/>
          </a:p>
        </p:txBody>
      </p:sp>
    </p:spTree>
    <p:extLst>
      <p:ext uri="{BB962C8B-B14F-4D97-AF65-F5344CB8AC3E}">
        <p14:creationId xmlns:p14="http://schemas.microsoft.com/office/powerpoint/2010/main" val="353109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kern="1200" dirty="0">
                <a:solidFill>
                  <a:schemeClr val="tx1"/>
                </a:solidFill>
                <a:effectLst/>
                <a:latin typeface="+mn-lt"/>
                <a:ea typeface="+mn-ea"/>
                <a:cs typeface="+mn-cs"/>
              </a:rPr>
              <a:t>School age children are six to 12 years old. They are capable, confident, independent and responsible. Peer relationships, particularly relationships with friends of the same gender, are important to school age children. The older school age child begins to develop sexual characteristics.</a:t>
            </a:r>
          </a:p>
          <a:p>
            <a:r>
              <a:rPr lang="en-US" sz="1200" b="0" i="0" kern="1200" dirty="0">
                <a:solidFill>
                  <a:schemeClr val="tx1"/>
                </a:solidFill>
                <a:effectLst/>
                <a:latin typeface="+mn-lt"/>
                <a:ea typeface="+mn-ea"/>
                <a:cs typeface="+mn-cs"/>
              </a:rPr>
              <a:t>-Signs of ADHD, such as trouble staying focused and being easily distracted, may appear in school age children.</a:t>
            </a:r>
          </a:p>
          <a:p>
            <a:r>
              <a:rPr lang="en-US" dirty="0"/>
              <a:t>-The school aged child is usually cooperative and can be the primary source for the patient history. </a:t>
            </a:r>
          </a:p>
          <a:p>
            <a:r>
              <a:rPr lang="en-US" dirty="0"/>
              <a:t>-Explain all procedures simply and completely and respect the patient's modesty. </a:t>
            </a:r>
          </a:p>
          <a:p>
            <a:r>
              <a:rPr lang="en-US" dirty="0"/>
              <a:t>-Substance abuse issues may be present in this age group and should be considered during the care of altered level of consciousness cases. </a:t>
            </a:r>
          </a:p>
          <a:p>
            <a:r>
              <a:rPr lang="en-US" dirty="0"/>
              <a:t>-Children at this age are afraid of losing control, so let him/her be involved in the care. However, do not negotiate patient care unless the child really has a choice. </a:t>
            </a:r>
          </a:p>
          <a:p>
            <a:r>
              <a:rPr lang="en-US" dirty="0"/>
              <a:t>-Reassure the child that being ill or injured is not a punishment and praise them for cooperating</a:t>
            </a:r>
          </a:p>
        </p:txBody>
      </p:sp>
      <p:sp>
        <p:nvSpPr>
          <p:cNvPr id="4" name="Slide Number Placeholder 3"/>
          <p:cNvSpPr>
            <a:spLocks noGrp="1"/>
          </p:cNvSpPr>
          <p:nvPr>
            <p:ph type="sldNum" sz="quarter" idx="5"/>
          </p:nvPr>
        </p:nvSpPr>
        <p:spPr/>
        <p:txBody>
          <a:bodyPr/>
          <a:lstStyle/>
          <a:p>
            <a:fld id="{D085B5E6-9E00-4F32-96FF-298B8A177D37}" type="slidenum">
              <a:rPr lang="en-US" smtClean="0"/>
              <a:t>10</a:t>
            </a:fld>
            <a:endParaRPr lang="en-US" dirty="0"/>
          </a:p>
        </p:txBody>
      </p:sp>
    </p:spTree>
    <p:extLst>
      <p:ext uri="{BB962C8B-B14F-4D97-AF65-F5344CB8AC3E}">
        <p14:creationId xmlns:p14="http://schemas.microsoft.com/office/powerpoint/2010/main" val="282554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adolescent is more of an adult than a child and should be treated as such. Depending on the nature of the problem, an accurate history may not be possible with parents observing. It may be necessary to separate the parent and child during the assessment. </a:t>
            </a:r>
          </a:p>
          <a:p>
            <a:r>
              <a:rPr lang="en-US" dirty="0"/>
              <a:t>-Regardless of who is present, respect the patient's modesty. Avoid exposing the adolescent unnecessarily. </a:t>
            </a:r>
          </a:p>
          <a:p>
            <a:r>
              <a:rPr lang="en-US" dirty="0"/>
              <a:t>-Explain what you are doing and why you are doing it! </a:t>
            </a:r>
          </a:p>
          <a:p>
            <a:r>
              <a:rPr lang="en-US" dirty="0"/>
              <a:t>-Show respect-speak to the adolescent directly. Do not turn to the caregiver for the initial information. </a:t>
            </a:r>
          </a:p>
        </p:txBody>
      </p:sp>
      <p:sp>
        <p:nvSpPr>
          <p:cNvPr id="4" name="Slide Number Placeholder 3"/>
          <p:cNvSpPr>
            <a:spLocks noGrp="1"/>
          </p:cNvSpPr>
          <p:nvPr>
            <p:ph type="sldNum" sz="quarter" idx="5"/>
          </p:nvPr>
        </p:nvSpPr>
        <p:spPr/>
        <p:txBody>
          <a:bodyPr/>
          <a:lstStyle/>
          <a:p>
            <a:fld id="{D085B5E6-9E00-4F32-96FF-298B8A177D37}" type="slidenum">
              <a:rPr lang="en-US" smtClean="0"/>
              <a:t>11</a:t>
            </a:fld>
            <a:endParaRPr lang="en-US" dirty="0"/>
          </a:p>
        </p:txBody>
      </p:sp>
    </p:spTree>
    <p:extLst>
      <p:ext uri="{BB962C8B-B14F-4D97-AF65-F5344CB8AC3E}">
        <p14:creationId xmlns:p14="http://schemas.microsoft.com/office/powerpoint/2010/main" val="295762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Appearance – what does the child look like? What do we take in at first glance that might concern us?</a:t>
            </a:r>
          </a:p>
          <a:p>
            <a:r>
              <a:rPr lang="en-US">
                <a:cs typeface="Calibri"/>
              </a:rPr>
              <a:t>-Consider the mnemonic TICLS – T-Tone</a:t>
            </a:r>
          </a:p>
          <a:p>
            <a:r>
              <a:rPr lang="en-US">
                <a:cs typeface="Calibri"/>
              </a:rPr>
              <a:t>                                                        - I – Interactions</a:t>
            </a:r>
            <a:endParaRPr lang="en-US" dirty="0">
              <a:cs typeface="Calibri"/>
            </a:endParaRPr>
          </a:p>
          <a:p>
            <a:r>
              <a:rPr lang="en-US">
                <a:cs typeface="Calibri"/>
              </a:rPr>
              <a:t>                                                        - C- Consolability</a:t>
            </a:r>
            <a:endParaRPr lang="en-US" dirty="0">
              <a:cs typeface="Calibri"/>
            </a:endParaRPr>
          </a:p>
          <a:p>
            <a:r>
              <a:rPr lang="en-US">
                <a:cs typeface="Calibri"/>
              </a:rPr>
              <a:t>                                                        - L – Look/Gaze</a:t>
            </a:r>
          </a:p>
          <a:p>
            <a:r>
              <a:rPr lang="en-US">
                <a:cs typeface="Calibri"/>
              </a:rPr>
              <a:t>                                                        - S – Speech/Cry</a:t>
            </a:r>
          </a:p>
          <a:p>
            <a:r>
              <a:rPr lang="en-US">
                <a:cs typeface="Calibri"/>
              </a:rPr>
              <a:t>- Breathing – Assessing their work of breathing and to assess this involves looking at the child and watching for abdominal breathing, nasal flaring, tracheal tug, intercostal retractions</a:t>
            </a:r>
          </a:p>
          <a:p>
            <a:endParaRPr lang="en-US" dirty="0">
              <a:cs typeface="Calibri"/>
            </a:endParaRPr>
          </a:p>
          <a:p>
            <a:r>
              <a:rPr lang="en-US">
                <a:cs typeface="Calibri"/>
              </a:rPr>
              <a:t>-Circulation – utilization of capillary refill is the most commonly used in children, but this is not part of the assessment triangle. Once a snapshot is created, combining all three will aid in determining how sick the child is and what could possibly be wrong with them</a:t>
            </a:r>
            <a:endParaRPr lang="en-US" dirty="0">
              <a:cs typeface="Calibri"/>
            </a:endParaRPr>
          </a:p>
        </p:txBody>
      </p:sp>
      <p:sp>
        <p:nvSpPr>
          <p:cNvPr id="4" name="Slide Number Placeholder 3"/>
          <p:cNvSpPr>
            <a:spLocks noGrp="1"/>
          </p:cNvSpPr>
          <p:nvPr>
            <p:ph type="sldNum" sz="quarter" idx="5"/>
          </p:nvPr>
        </p:nvSpPr>
        <p:spPr/>
        <p:txBody>
          <a:bodyPr/>
          <a:lstStyle/>
          <a:p>
            <a:fld id="{D085B5E6-9E00-4F32-96FF-298B8A177D37}" type="slidenum">
              <a:rPr lang="en-US" smtClean="0"/>
              <a:t>12</a:t>
            </a:fld>
            <a:endParaRPr lang="en-US" dirty="0"/>
          </a:p>
        </p:txBody>
      </p:sp>
    </p:spTree>
    <p:extLst>
      <p:ext uri="{BB962C8B-B14F-4D97-AF65-F5344CB8AC3E}">
        <p14:creationId xmlns:p14="http://schemas.microsoft.com/office/powerpoint/2010/main" val="618479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1/3/2020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1/3/2020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pedscases.com/pediatric-vital-signs-reference-char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1.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principalspov.blogspot.com/2014/12/the-three-questions.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a:normAutofit/>
          </a:bodyPr>
          <a:lstStyle/>
          <a:p>
            <a:r>
              <a:rPr lang="en-US" b="1" dirty="0">
                <a:cs typeface="Calibri Light"/>
              </a:rPr>
              <a:t>Pediatric assessment/skills</a:t>
            </a: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a:normAutofit/>
          </a:bodyPr>
          <a:lstStyle/>
          <a:p>
            <a:r>
              <a:rPr lang="en-US" dirty="0">
                <a:solidFill>
                  <a:schemeClr val="accent1">
                    <a:lumMod val="40000"/>
                    <a:lumOff val="60000"/>
                  </a:schemeClr>
                </a:solidFill>
              </a:rPr>
              <a:t>Aurora first quarter 2020 training</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C566-11D1-46B0-A0CC-46A840CEAD8E}"/>
              </a:ext>
            </a:extLst>
          </p:cNvPr>
          <p:cNvSpPr>
            <a:spLocks noGrp="1"/>
          </p:cNvSpPr>
          <p:nvPr>
            <p:ph type="title"/>
          </p:nvPr>
        </p:nvSpPr>
        <p:spPr>
          <a:xfrm>
            <a:off x="7865806" y="643463"/>
            <a:ext cx="3706762" cy="1608124"/>
          </a:xfrm>
        </p:spPr>
        <p:txBody>
          <a:bodyPr>
            <a:normAutofit/>
          </a:bodyPr>
          <a:lstStyle/>
          <a:p>
            <a:r>
              <a:rPr lang="en-US" dirty="0"/>
              <a:t>School age children</a:t>
            </a:r>
            <a:endParaRPr lang="en-US"/>
          </a:p>
        </p:txBody>
      </p:sp>
      <p:pic>
        <p:nvPicPr>
          <p:cNvPr id="4" name="Picture 4" descr="A group of people posing for the camera&#10;&#10;Description generated with very high confidence">
            <a:extLst>
              <a:ext uri="{FF2B5EF4-FFF2-40B4-BE49-F238E27FC236}">
                <a16:creationId xmlns:a16="http://schemas.microsoft.com/office/drawing/2014/main" id="{FE3D18BC-932F-4F1E-840D-2C94909EB7E4}"/>
              </a:ext>
            </a:extLst>
          </p:cNvPr>
          <p:cNvPicPr>
            <a:picLocks noChangeAspect="1"/>
          </p:cNvPicPr>
          <p:nvPr/>
        </p:nvPicPr>
        <p:blipFill>
          <a:blip r:embed="rId4"/>
          <a:stretch>
            <a:fillRect/>
          </a:stretch>
        </p:blipFill>
        <p:spPr>
          <a:xfrm>
            <a:off x="643464" y="1138529"/>
            <a:ext cx="6897878" cy="459022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66386523-5556-4974-AB31-0A2234F2A68B}"/>
              </a:ext>
            </a:extLst>
          </p:cNvPr>
          <p:cNvSpPr>
            <a:spLocks noGrp="1"/>
          </p:cNvSpPr>
          <p:nvPr>
            <p:ph idx="1"/>
          </p:nvPr>
        </p:nvSpPr>
        <p:spPr>
          <a:xfrm>
            <a:off x="7865806" y="2251587"/>
            <a:ext cx="3706762" cy="3972232"/>
          </a:xfrm>
        </p:spPr>
        <p:txBody>
          <a:bodyPr>
            <a:normAutofit/>
          </a:bodyPr>
          <a:lstStyle/>
          <a:p>
            <a:r>
              <a:rPr lang="en-US"/>
              <a:t>Increased modesty, self-esteem and independence</a:t>
            </a:r>
          </a:p>
          <a:p>
            <a:r>
              <a:rPr lang="en-US"/>
              <a:t>Important to not feel different from others</a:t>
            </a:r>
          </a:p>
          <a:p>
            <a:r>
              <a:rPr lang="en-US"/>
              <a:t>Involve the child in all aspects of care including obtaining their history and then verifying the information with the parent and/or caregiver</a:t>
            </a:r>
          </a:p>
          <a:p>
            <a:r>
              <a:rPr lang="en-US"/>
              <a:t>Allow the child to make choices in order to help them obtain them that sense of control</a:t>
            </a:r>
          </a:p>
        </p:txBody>
      </p:sp>
    </p:spTree>
    <p:extLst>
      <p:ext uri="{BB962C8B-B14F-4D97-AF65-F5344CB8AC3E}">
        <p14:creationId xmlns:p14="http://schemas.microsoft.com/office/powerpoint/2010/main" val="410055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0B03-CFD6-4315-A8D1-8FF6EC294101}"/>
              </a:ext>
            </a:extLst>
          </p:cNvPr>
          <p:cNvSpPr>
            <a:spLocks noGrp="1"/>
          </p:cNvSpPr>
          <p:nvPr>
            <p:ph type="title"/>
          </p:nvPr>
        </p:nvSpPr>
        <p:spPr>
          <a:xfrm>
            <a:off x="6400800" y="609600"/>
            <a:ext cx="5147730" cy="1641987"/>
          </a:xfrm>
        </p:spPr>
        <p:txBody>
          <a:bodyPr>
            <a:normAutofit/>
          </a:bodyPr>
          <a:lstStyle/>
          <a:p>
            <a:r>
              <a:rPr lang="en-US" dirty="0"/>
              <a:t>Teenager (adolescent)</a:t>
            </a:r>
            <a:endParaRPr lang="en-US"/>
          </a:p>
        </p:txBody>
      </p:sp>
      <p:pic>
        <p:nvPicPr>
          <p:cNvPr id="4" name="Picture 4" descr="A picture containing person, sitting, indoor, man&#10;&#10;Description generated with very high confidence">
            <a:extLst>
              <a:ext uri="{FF2B5EF4-FFF2-40B4-BE49-F238E27FC236}">
                <a16:creationId xmlns:a16="http://schemas.microsoft.com/office/drawing/2014/main" id="{76904704-2459-4DE5-AE70-2F29CF0AAF62}"/>
              </a:ext>
            </a:extLst>
          </p:cNvPr>
          <p:cNvPicPr>
            <a:picLocks noChangeAspect="1"/>
          </p:cNvPicPr>
          <p:nvPr/>
        </p:nvPicPr>
        <p:blipFill rotWithShape="1">
          <a:blip r:embed="rId4"/>
          <a:srcRect l="1537" r="9574"/>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7DB05950-DA41-43B0-BD08-EAE5354079FC}"/>
              </a:ext>
            </a:extLst>
          </p:cNvPr>
          <p:cNvSpPr>
            <a:spLocks noGrp="1"/>
          </p:cNvSpPr>
          <p:nvPr>
            <p:ph idx="1"/>
          </p:nvPr>
        </p:nvSpPr>
        <p:spPr>
          <a:xfrm>
            <a:off x="6400800" y="2251587"/>
            <a:ext cx="5147730" cy="3637935"/>
          </a:xfrm>
        </p:spPr>
        <p:txBody>
          <a:bodyPr>
            <a:normAutofit/>
          </a:bodyPr>
          <a:lstStyle/>
          <a:p>
            <a:r>
              <a:rPr lang="en-US"/>
              <a:t>Approach them the same way you would an adult</a:t>
            </a:r>
          </a:p>
          <a:p>
            <a:r>
              <a:rPr lang="en-US"/>
              <a:t>Modesty is especially important as well as preservation of this</a:t>
            </a:r>
          </a:p>
          <a:p>
            <a:r>
              <a:rPr lang="en-US"/>
              <a:t>Must be taken seriously with suicidal/homicidal threats</a:t>
            </a:r>
          </a:p>
        </p:txBody>
      </p:sp>
    </p:spTree>
    <p:extLst>
      <p:ext uri="{BB962C8B-B14F-4D97-AF65-F5344CB8AC3E}">
        <p14:creationId xmlns:p14="http://schemas.microsoft.com/office/powerpoint/2010/main" val="396469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05CD-9B09-42F9-B615-AF70111C06CC}"/>
              </a:ext>
            </a:extLst>
          </p:cNvPr>
          <p:cNvSpPr>
            <a:spLocks noGrp="1"/>
          </p:cNvSpPr>
          <p:nvPr>
            <p:ph type="title"/>
          </p:nvPr>
        </p:nvSpPr>
        <p:spPr>
          <a:xfrm>
            <a:off x="685801" y="107577"/>
            <a:ext cx="10131425" cy="649444"/>
          </a:xfrm>
        </p:spPr>
        <p:txBody>
          <a:bodyPr>
            <a:normAutofit/>
          </a:bodyPr>
          <a:lstStyle/>
          <a:p>
            <a:pPr algn="ctr"/>
            <a:r>
              <a:rPr lang="en-US" dirty="0">
                <a:cs typeface="Calibri Light" panose="020F0302020204030204"/>
              </a:rPr>
              <a:t>Pediatric triangle</a:t>
            </a:r>
          </a:p>
        </p:txBody>
      </p:sp>
      <p:pic>
        <p:nvPicPr>
          <p:cNvPr id="8" name="Picture 8" descr="A close up of a logo&#10;&#10;Description generated with high confidence">
            <a:extLst>
              <a:ext uri="{FF2B5EF4-FFF2-40B4-BE49-F238E27FC236}">
                <a16:creationId xmlns:a16="http://schemas.microsoft.com/office/drawing/2014/main" id="{ABDD15B2-172A-468B-A060-03F67C8DA785}"/>
              </a:ext>
            </a:extLst>
          </p:cNvPr>
          <p:cNvPicPr>
            <a:picLocks noGrp="1" noChangeAspect="1"/>
          </p:cNvPicPr>
          <p:nvPr>
            <p:ph idx="1"/>
          </p:nvPr>
        </p:nvPicPr>
        <p:blipFill>
          <a:blip r:embed="rId3"/>
          <a:stretch>
            <a:fillRect/>
          </a:stretch>
        </p:blipFill>
        <p:spPr>
          <a:xfrm>
            <a:off x="1588570" y="1057338"/>
            <a:ext cx="8971345" cy="5442074"/>
          </a:xfrm>
          <a:prstGeom prst="rect">
            <a:avLst/>
          </a:prstGeom>
        </p:spPr>
      </p:pic>
    </p:spTree>
    <p:extLst>
      <p:ext uri="{BB962C8B-B14F-4D97-AF65-F5344CB8AC3E}">
        <p14:creationId xmlns:p14="http://schemas.microsoft.com/office/powerpoint/2010/main" val="229770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666C606-F808-48E4-9712-E0DBC3131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53C7511-5C4B-49F2-9293-ABA92108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63C6984-5246-446C-81C5-800EE68D3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347E9ED-66F1-4C11-8E17-572BDC6FD33E}"/>
              </a:ext>
            </a:extLst>
          </p:cNvPr>
          <p:cNvSpPr>
            <a:spLocks noGrp="1"/>
          </p:cNvSpPr>
          <p:nvPr>
            <p:ph type="title"/>
          </p:nvPr>
        </p:nvSpPr>
        <p:spPr>
          <a:xfrm>
            <a:off x="718457" y="531278"/>
            <a:ext cx="3211517" cy="5292579"/>
          </a:xfrm>
        </p:spPr>
        <p:txBody>
          <a:bodyPr>
            <a:normAutofit/>
          </a:bodyPr>
          <a:lstStyle/>
          <a:p>
            <a:r>
              <a:rPr lang="en-US">
                <a:solidFill>
                  <a:srgbClr val="FFFFFF"/>
                </a:solidFill>
                <a:cs typeface="Calibri Light" panose="020F0302020204030204"/>
              </a:rPr>
              <a:t>Pediatric assessment triangle</a:t>
            </a:r>
          </a:p>
        </p:txBody>
      </p:sp>
      <p:sp useBgFill="1">
        <p:nvSpPr>
          <p:cNvPr id="29" name="Freeform: Shape 28">
            <a:extLst>
              <a:ext uri="{FF2B5EF4-FFF2-40B4-BE49-F238E27FC236}">
                <a16:creationId xmlns:a16="http://schemas.microsoft.com/office/drawing/2014/main" id="{DE43C4C2-EE74-4F25-A574-5D0AB6ED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7" name="Diagram 7">
            <a:extLst>
              <a:ext uri="{FF2B5EF4-FFF2-40B4-BE49-F238E27FC236}">
                <a16:creationId xmlns:a16="http://schemas.microsoft.com/office/drawing/2014/main" id="{9646D73E-EF19-41E8-88BA-7C1CD5FBE4FF}"/>
              </a:ext>
            </a:extLst>
          </p:cNvPr>
          <p:cNvGraphicFramePr/>
          <p:nvPr>
            <p:extLst>
              <p:ext uri="{D42A27DB-BD31-4B8C-83A1-F6EECF244321}">
                <p14:modId xmlns:p14="http://schemas.microsoft.com/office/powerpoint/2010/main" val="1745524778"/>
              </p:ext>
            </p:extLst>
          </p:nvPr>
        </p:nvGraphicFramePr>
        <p:xfrm>
          <a:off x="5617029" y="793820"/>
          <a:ext cx="5962759" cy="5343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943738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666C606-F808-48E4-9712-E0DBC3131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3C7511-5C4B-49F2-9293-ABA92108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63C6984-5246-446C-81C5-800EE68D3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B6D9C89-5C6A-4CD2-B3DC-B0EAE96501B4}"/>
              </a:ext>
            </a:extLst>
          </p:cNvPr>
          <p:cNvSpPr>
            <a:spLocks noGrp="1"/>
          </p:cNvSpPr>
          <p:nvPr>
            <p:ph type="title"/>
          </p:nvPr>
        </p:nvSpPr>
        <p:spPr>
          <a:xfrm>
            <a:off x="718457" y="531278"/>
            <a:ext cx="3211517" cy="5292579"/>
          </a:xfrm>
        </p:spPr>
        <p:txBody>
          <a:bodyPr>
            <a:normAutofit/>
          </a:bodyPr>
          <a:lstStyle/>
          <a:p>
            <a:r>
              <a:rPr lang="en-US">
                <a:solidFill>
                  <a:srgbClr val="FFFFFF"/>
                </a:solidFill>
                <a:cs typeface="Calibri Light" panose="020F0302020204030204"/>
              </a:rPr>
              <a:t>Pediatric anatomy</a:t>
            </a:r>
          </a:p>
        </p:txBody>
      </p:sp>
      <p:sp useBgFill="1">
        <p:nvSpPr>
          <p:cNvPr id="21" name="Freeform: Shape 20">
            <a:extLst>
              <a:ext uri="{FF2B5EF4-FFF2-40B4-BE49-F238E27FC236}">
                <a16:creationId xmlns:a16="http://schemas.microsoft.com/office/drawing/2014/main" id="{DE43C4C2-EE74-4F25-A574-5D0AB6ED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10" name="Content Placeholder 2">
            <a:extLst>
              <a:ext uri="{FF2B5EF4-FFF2-40B4-BE49-F238E27FC236}">
                <a16:creationId xmlns:a16="http://schemas.microsoft.com/office/drawing/2014/main" id="{9D2DCBC4-9587-4FA2-A75F-F4302FCEBF04}"/>
              </a:ext>
            </a:extLst>
          </p:cNvPr>
          <p:cNvGraphicFramePr>
            <a:graphicFrameLocks noGrp="1"/>
          </p:cNvGraphicFramePr>
          <p:nvPr>
            <p:ph idx="1"/>
            <p:extLst>
              <p:ext uri="{D42A27DB-BD31-4B8C-83A1-F6EECF244321}">
                <p14:modId xmlns:p14="http://schemas.microsoft.com/office/powerpoint/2010/main" val="2130271773"/>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259385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66C606-F808-48E4-9712-E0DBC3131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3C7511-5C4B-49F2-9293-ABA92108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3C6984-5246-446C-81C5-800EE68D3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DB785CF-0A09-46A7-84B2-1A739C0EAAB1}"/>
              </a:ext>
            </a:extLst>
          </p:cNvPr>
          <p:cNvSpPr>
            <a:spLocks noGrp="1"/>
          </p:cNvSpPr>
          <p:nvPr>
            <p:ph type="title"/>
          </p:nvPr>
        </p:nvSpPr>
        <p:spPr>
          <a:xfrm>
            <a:off x="718457" y="531278"/>
            <a:ext cx="3211517" cy="5292579"/>
          </a:xfrm>
        </p:spPr>
        <p:txBody>
          <a:bodyPr>
            <a:normAutofit/>
          </a:bodyPr>
          <a:lstStyle/>
          <a:p>
            <a:r>
              <a:rPr lang="en-US">
                <a:solidFill>
                  <a:srgbClr val="FFFFFF"/>
                </a:solidFill>
                <a:cs typeface="Calibri Light" panose="020F0302020204030204"/>
              </a:rPr>
              <a:t>Pediatric anatomy</a:t>
            </a:r>
          </a:p>
        </p:txBody>
      </p:sp>
      <p:sp useBgFill="1">
        <p:nvSpPr>
          <p:cNvPr id="16" name="Freeform: Shape 15">
            <a:extLst>
              <a:ext uri="{FF2B5EF4-FFF2-40B4-BE49-F238E27FC236}">
                <a16:creationId xmlns:a16="http://schemas.microsoft.com/office/drawing/2014/main" id="{DE43C4C2-EE74-4F25-A574-5D0AB6ED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E2C756AF-CFE9-405C-988F-91C6DF9C3198}"/>
              </a:ext>
            </a:extLst>
          </p:cNvPr>
          <p:cNvGraphicFramePr>
            <a:graphicFrameLocks noGrp="1"/>
          </p:cNvGraphicFramePr>
          <p:nvPr>
            <p:ph idx="1"/>
            <p:extLst>
              <p:ext uri="{D42A27DB-BD31-4B8C-83A1-F6EECF244321}">
                <p14:modId xmlns:p14="http://schemas.microsoft.com/office/powerpoint/2010/main" val="724845336"/>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44665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66C606-F808-48E4-9712-E0DBC3131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3C7511-5C4B-49F2-9293-ABA92108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3C6984-5246-446C-81C5-800EE68D3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BDC3EE7-84F2-47D7-B6A7-69FDA6E579AC}"/>
              </a:ext>
            </a:extLst>
          </p:cNvPr>
          <p:cNvSpPr>
            <a:spLocks noGrp="1"/>
          </p:cNvSpPr>
          <p:nvPr>
            <p:ph type="title"/>
          </p:nvPr>
        </p:nvSpPr>
        <p:spPr>
          <a:xfrm>
            <a:off x="718457" y="531278"/>
            <a:ext cx="3211517" cy="5292579"/>
          </a:xfrm>
        </p:spPr>
        <p:txBody>
          <a:bodyPr>
            <a:normAutofit/>
          </a:bodyPr>
          <a:lstStyle/>
          <a:p>
            <a:r>
              <a:rPr lang="en-US">
                <a:solidFill>
                  <a:srgbClr val="FFFFFF"/>
                </a:solidFill>
                <a:cs typeface="Calibri Light" panose="020F0302020204030204"/>
              </a:rPr>
              <a:t>Chief complaint</a:t>
            </a:r>
          </a:p>
        </p:txBody>
      </p:sp>
      <p:sp useBgFill="1">
        <p:nvSpPr>
          <p:cNvPr id="16" name="Freeform: Shape 15">
            <a:extLst>
              <a:ext uri="{FF2B5EF4-FFF2-40B4-BE49-F238E27FC236}">
                <a16:creationId xmlns:a16="http://schemas.microsoft.com/office/drawing/2014/main" id="{DE43C4C2-EE74-4F25-A574-5D0AB6ED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2743EEC7-37AA-45F2-B3B0-5F853629B3ED}"/>
              </a:ext>
            </a:extLst>
          </p:cNvPr>
          <p:cNvGraphicFramePr>
            <a:graphicFrameLocks noGrp="1"/>
          </p:cNvGraphicFramePr>
          <p:nvPr>
            <p:ph idx="1"/>
            <p:extLst>
              <p:ext uri="{D42A27DB-BD31-4B8C-83A1-F6EECF244321}">
                <p14:modId xmlns:p14="http://schemas.microsoft.com/office/powerpoint/2010/main" val="2455630024"/>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937413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97F8-4F3D-46AF-891F-31C2A93B9DC3}"/>
              </a:ext>
            </a:extLst>
          </p:cNvPr>
          <p:cNvSpPr>
            <a:spLocks noGrp="1"/>
          </p:cNvSpPr>
          <p:nvPr>
            <p:ph type="title"/>
          </p:nvPr>
        </p:nvSpPr>
        <p:spPr>
          <a:xfrm>
            <a:off x="685801" y="609600"/>
            <a:ext cx="10131425" cy="1456267"/>
          </a:xfrm>
        </p:spPr>
        <p:txBody>
          <a:bodyPr>
            <a:normAutofit/>
          </a:bodyPr>
          <a:lstStyle/>
          <a:p>
            <a:r>
              <a:rPr lang="en-US">
                <a:cs typeface="Calibri Light" panose="020F0302020204030204"/>
              </a:rPr>
              <a:t>Chief complaint (con't)</a:t>
            </a:r>
          </a:p>
        </p:txBody>
      </p:sp>
      <p:graphicFrame>
        <p:nvGraphicFramePr>
          <p:cNvPr id="7" name="Diagram 7">
            <a:extLst>
              <a:ext uri="{FF2B5EF4-FFF2-40B4-BE49-F238E27FC236}">
                <a16:creationId xmlns:a16="http://schemas.microsoft.com/office/drawing/2014/main" id="{7CB6968A-AA63-4AEC-8E9B-D95EA16F5222}"/>
              </a:ext>
            </a:extLst>
          </p:cNvPr>
          <p:cNvGraphicFramePr/>
          <p:nvPr>
            <p:extLst>
              <p:ext uri="{D42A27DB-BD31-4B8C-83A1-F6EECF244321}">
                <p14:modId xmlns:p14="http://schemas.microsoft.com/office/powerpoint/2010/main" val="1850505250"/>
              </p:ext>
            </p:extLst>
          </p:nvPr>
        </p:nvGraphicFramePr>
        <p:xfrm>
          <a:off x="206478" y="2406400"/>
          <a:ext cx="11593972"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0320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1531-3714-4921-8C6E-18D7603592C6}"/>
              </a:ext>
            </a:extLst>
          </p:cNvPr>
          <p:cNvSpPr>
            <a:spLocks noGrp="1"/>
          </p:cNvSpPr>
          <p:nvPr>
            <p:ph type="title"/>
          </p:nvPr>
        </p:nvSpPr>
        <p:spPr>
          <a:xfrm>
            <a:off x="685801" y="609600"/>
            <a:ext cx="10131425" cy="1456267"/>
          </a:xfrm>
        </p:spPr>
        <p:txBody>
          <a:bodyPr>
            <a:normAutofit/>
          </a:bodyPr>
          <a:lstStyle/>
          <a:p>
            <a:r>
              <a:rPr lang="en-US" dirty="0"/>
              <a:t>Focused history</a:t>
            </a:r>
            <a:endParaRPr lang="en-US"/>
          </a:p>
        </p:txBody>
      </p:sp>
      <p:graphicFrame>
        <p:nvGraphicFramePr>
          <p:cNvPr id="5" name="Content Placeholder 2">
            <a:extLst>
              <a:ext uri="{FF2B5EF4-FFF2-40B4-BE49-F238E27FC236}">
                <a16:creationId xmlns:a16="http://schemas.microsoft.com/office/drawing/2014/main" id="{6BD9C26F-BFB5-4A26-B6B1-2BADA21C23FA}"/>
              </a:ext>
            </a:extLst>
          </p:cNvPr>
          <p:cNvGraphicFramePr>
            <a:graphicFrameLocks noGrp="1"/>
          </p:cNvGraphicFramePr>
          <p:nvPr>
            <p:ph idx="1"/>
            <p:extLst>
              <p:ext uri="{D42A27DB-BD31-4B8C-83A1-F6EECF244321}">
                <p14:modId xmlns:p14="http://schemas.microsoft.com/office/powerpoint/2010/main" val="746642251"/>
              </p:ext>
            </p:extLst>
          </p:nvPr>
        </p:nvGraphicFramePr>
        <p:xfrm>
          <a:off x="83575" y="2406400"/>
          <a:ext cx="11974972" cy="4097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766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B88C-73C4-4DE9-A8C5-61ECF1136EB1}"/>
              </a:ext>
            </a:extLst>
          </p:cNvPr>
          <p:cNvSpPr>
            <a:spLocks noGrp="1"/>
          </p:cNvSpPr>
          <p:nvPr>
            <p:ph type="title"/>
          </p:nvPr>
        </p:nvSpPr>
        <p:spPr>
          <a:xfrm>
            <a:off x="6400800" y="609600"/>
            <a:ext cx="5147730" cy="1641987"/>
          </a:xfrm>
        </p:spPr>
        <p:txBody>
          <a:bodyPr>
            <a:normAutofit/>
          </a:bodyPr>
          <a:lstStyle/>
          <a:p>
            <a:r>
              <a:rPr lang="en-US" dirty="0"/>
              <a:t>The </a:t>
            </a:r>
            <a:r>
              <a:rPr lang="en-US" dirty="0" err="1"/>
              <a:t>OPQRSt</a:t>
            </a:r>
            <a:r>
              <a:rPr lang="en-US" dirty="0"/>
              <a:t> history</a:t>
            </a:r>
            <a:endParaRPr lang="en-US"/>
          </a:p>
        </p:txBody>
      </p:sp>
      <p:pic>
        <p:nvPicPr>
          <p:cNvPr id="4" name="Picture 4" descr="A picture containing person, grass, woman, holding&#10;&#10;Description generated with very high confidence">
            <a:extLst>
              <a:ext uri="{FF2B5EF4-FFF2-40B4-BE49-F238E27FC236}">
                <a16:creationId xmlns:a16="http://schemas.microsoft.com/office/drawing/2014/main" id="{5D996665-3E4C-4307-AC28-36829074DD96}"/>
              </a:ext>
            </a:extLst>
          </p:cNvPr>
          <p:cNvPicPr>
            <a:picLocks noChangeAspect="1"/>
          </p:cNvPicPr>
          <p:nvPr/>
        </p:nvPicPr>
        <p:blipFill rotWithShape="1">
          <a:blip r:embed="rId3"/>
          <a:srcRect t="13214" r="-2" b="11691"/>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5180F6F6-15C8-4D07-9454-DBD899EE6A5F}"/>
              </a:ext>
            </a:extLst>
          </p:cNvPr>
          <p:cNvSpPr>
            <a:spLocks noGrp="1"/>
          </p:cNvSpPr>
          <p:nvPr>
            <p:ph idx="1"/>
          </p:nvPr>
        </p:nvSpPr>
        <p:spPr>
          <a:xfrm>
            <a:off x="6400800" y="2251587"/>
            <a:ext cx="5147730" cy="3637935"/>
          </a:xfrm>
        </p:spPr>
        <p:txBody>
          <a:bodyPr>
            <a:normAutofit/>
          </a:bodyPr>
          <a:lstStyle/>
          <a:p>
            <a:r>
              <a:rPr lang="en-US" altLang="en-US"/>
              <a:t>O – Is this a new problem or has a preexisting condition worsened?</a:t>
            </a:r>
          </a:p>
          <a:p>
            <a:r>
              <a:rPr lang="en-US" altLang="en-US"/>
              <a:t>P – What was the patient doing at the time of onset?</a:t>
            </a:r>
          </a:p>
          <a:p>
            <a:r>
              <a:rPr lang="en-US" altLang="en-US"/>
              <a:t>Q – What does the pain feel like?</a:t>
            </a:r>
          </a:p>
          <a:p>
            <a:r>
              <a:rPr lang="en-US" altLang="en-US"/>
              <a:t>R – Has the parent/caregiver performed any interventions?</a:t>
            </a:r>
          </a:p>
          <a:p>
            <a:r>
              <a:rPr lang="en-US" altLang="en-US"/>
              <a:t>S – Is this condition improving or not?</a:t>
            </a:r>
          </a:p>
          <a:p>
            <a:r>
              <a:rPr lang="en-US" altLang="en-US"/>
              <a:t>T – When did the symptoms begin?</a:t>
            </a:r>
          </a:p>
          <a:p>
            <a:endParaRPr lang="en-US" dirty="0"/>
          </a:p>
        </p:txBody>
      </p:sp>
    </p:spTree>
    <p:extLst>
      <p:ext uri="{BB962C8B-B14F-4D97-AF65-F5344CB8AC3E}">
        <p14:creationId xmlns:p14="http://schemas.microsoft.com/office/powerpoint/2010/main" val="322129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FC54A3-9D75-4288-8749-8747439140C2}"/>
              </a:ext>
            </a:extLst>
          </p:cNvPr>
          <p:cNvSpPr>
            <a:spLocks noGrp="1"/>
          </p:cNvSpPr>
          <p:nvPr>
            <p:ph type="title"/>
          </p:nvPr>
        </p:nvSpPr>
        <p:spPr>
          <a:xfrm>
            <a:off x="685802" y="609600"/>
            <a:ext cx="7739741" cy="922867"/>
          </a:xfrm>
        </p:spPr>
        <p:txBody>
          <a:bodyPr anchor="b">
            <a:normAutofit/>
          </a:bodyPr>
          <a:lstStyle/>
          <a:p>
            <a:r>
              <a:rPr lang="en-US" sz="3200"/>
              <a:t>Pediatric assessment/skills</a:t>
            </a:r>
          </a:p>
        </p:txBody>
      </p:sp>
      <p:sp>
        <p:nvSpPr>
          <p:cNvPr id="3" name="Content Placeholder 2">
            <a:extLst>
              <a:ext uri="{FF2B5EF4-FFF2-40B4-BE49-F238E27FC236}">
                <a16:creationId xmlns:a16="http://schemas.microsoft.com/office/drawing/2014/main" id="{44AA1349-60FB-44C8-8268-7EC47777032A}"/>
              </a:ext>
            </a:extLst>
          </p:cNvPr>
          <p:cNvSpPr>
            <a:spLocks noGrp="1"/>
          </p:cNvSpPr>
          <p:nvPr>
            <p:ph idx="1"/>
          </p:nvPr>
        </p:nvSpPr>
        <p:spPr>
          <a:xfrm>
            <a:off x="-3176" y="1817423"/>
            <a:ext cx="9693085" cy="5040577"/>
          </a:xfrm>
        </p:spPr>
        <p:txBody>
          <a:bodyPr>
            <a:normAutofit/>
          </a:bodyPr>
          <a:lstStyle/>
          <a:p>
            <a:pPr marL="0" indent="0">
              <a:buNone/>
            </a:pPr>
            <a:r>
              <a:rPr lang="en-US" sz="2800" b="1" dirty="0">
                <a:solidFill>
                  <a:schemeClr val="tx1">
                    <a:lumMod val="85000"/>
                    <a:lumOff val="15000"/>
                  </a:schemeClr>
                </a:solidFill>
                <a:highlight>
                  <a:srgbClr val="FFFF00"/>
                </a:highlight>
              </a:rPr>
              <a:t>Objectives:</a:t>
            </a:r>
            <a:endParaRPr lang="en-US" sz="2800" dirty="0">
              <a:solidFill>
                <a:schemeClr val="tx1">
                  <a:lumMod val="85000"/>
                  <a:lumOff val="15000"/>
                </a:schemeClr>
              </a:solidFill>
              <a:highlight>
                <a:srgbClr val="FFFF00"/>
              </a:highlight>
            </a:endParaRPr>
          </a:p>
          <a:p>
            <a:pPr marL="0" indent="0">
              <a:buNone/>
            </a:pPr>
            <a:endParaRPr lang="en-US" dirty="0">
              <a:solidFill>
                <a:schemeClr val="tx1">
                  <a:lumMod val="85000"/>
                  <a:lumOff val="15000"/>
                </a:schemeClr>
              </a:solidFill>
            </a:endParaRPr>
          </a:p>
          <a:p>
            <a:r>
              <a:rPr lang="en-US" sz="2000" b="1" dirty="0">
                <a:solidFill>
                  <a:schemeClr val="tx1">
                    <a:lumMod val="85000"/>
                    <a:lumOff val="15000"/>
                  </a:schemeClr>
                </a:solidFill>
              </a:rPr>
              <a:t>List and define the seven pediatric age groups</a:t>
            </a:r>
          </a:p>
          <a:p>
            <a:r>
              <a:rPr lang="en-US" sz="2000" b="1" dirty="0">
                <a:solidFill>
                  <a:schemeClr val="tx1">
                    <a:lumMod val="85000"/>
                    <a:lumOff val="15000"/>
                  </a:schemeClr>
                </a:solidFill>
              </a:rPr>
              <a:t>List the different references available to EMS providers to find normal values for pediatric vital signs</a:t>
            </a:r>
          </a:p>
          <a:p>
            <a:r>
              <a:rPr lang="en-US" sz="2000" b="1" dirty="0">
                <a:solidFill>
                  <a:schemeClr val="tx1">
                    <a:lumMod val="85000"/>
                    <a:lumOff val="15000"/>
                  </a:schemeClr>
                </a:solidFill>
              </a:rPr>
              <a:t>Explain why temperature is important in pediatric patients</a:t>
            </a:r>
          </a:p>
          <a:p>
            <a:r>
              <a:rPr lang="en-US" sz="2000" b="1" dirty="0">
                <a:solidFill>
                  <a:schemeClr val="tx1">
                    <a:lumMod val="85000"/>
                    <a:lumOff val="15000"/>
                  </a:schemeClr>
                </a:solidFill>
              </a:rPr>
              <a:t>Describe two characteristics of normal respiratory muscle movement in pediatrics</a:t>
            </a:r>
          </a:p>
          <a:p>
            <a:r>
              <a:rPr lang="en-US" sz="2000" b="1" dirty="0">
                <a:solidFill>
                  <a:schemeClr val="tx1">
                    <a:lumMod val="85000"/>
                    <a:lumOff val="15000"/>
                  </a:schemeClr>
                </a:solidFill>
              </a:rPr>
              <a:t>Describe ways in which an EMS provider can reduce a child’s fear when assessing blood pressure</a:t>
            </a:r>
          </a:p>
        </p:txBody>
      </p:sp>
    </p:spTree>
    <p:extLst>
      <p:ext uri="{BB962C8B-B14F-4D97-AF65-F5344CB8AC3E}">
        <p14:creationId xmlns:p14="http://schemas.microsoft.com/office/powerpoint/2010/main" val="313090427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B6C3-689B-4298-A0B6-145082460821}"/>
              </a:ext>
            </a:extLst>
          </p:cNvPr>
          <p:cNvSpPr>
            <a:spLocks noGrp="1"/>
          </p:cNvSpPr>
          <p:nvPr>
            <p:ph type="title"/>
          </p:nvPr>
        </p:nvSpPr>
        <p:spPr>
          <a:xfrm>
            <a:off x="6400800" y="609600"/>
            <a:ext cx="5147730" cy="1641987"/>
          </a:xfrm>
        </p:spPr>
        <p:txBody>
          <a:bodyPr>
            <a:normAutofit/>
          </a:bodyPr>
          <a:lstStyle/>
          <a:p>
            <a:r>
              <a:rPr lang="en-US" dirty="0"/>
              <a:t>Sample history</a:t>
            </a:r>
            <a:endParaRPr lang="en-US"/>
          </a:p>
        </p:txBody>
      </p:sp>
      <p:pic>
        <p:nvPicPr>
          <p:cNvPr id="4" name="Picture 4" descr="A screenshot of a cell phone&#10;&#10;Description generated with high confidence">
            <a:extLst>
              <a:ext uri="{FF2B5EF4-FFF2-40B4-BE49-F238E27FC236}">
                <a16:creationId xmlns:a16="http://schemas.microsoft.com/office/drawing/2014/main" id="{54578B0E-D95D-451B-98E3-A5FB45EB5EED}"/>
              </a:ext>
            </a:extLst>
          </p:cNvPr>
          <p:cNvPicPr>
            <a:picLocks noChangeAspect="1"/>
          </p:cNvPicPr>
          <p:nvPr/>
        </p:nvPicPr>
        <p:blipFill rotWithShape="1">
          <a:blip r:embed="rId4"/>
          <a:srcRect l="6525" r="8080" b="1"/>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1D693F74-73F5-4B68-9F36-BA6A3378E007}"/>
              </a:ext>
            </a:extLst>
          </p:cNvPr>
          <p:cNvSpPr>
            <a:spLocks noGrp="1"/>
          </p:cNvSpPr>
          <p:nvPr>
            <p:ph idx="1"/>
          </p:nvPr>
        </p:nvSpPr>
        <p:spPr>
          <a:xfrm>
            <a:off x="6400800" y="2251587"/>
            <a:ext cx="5147730" cy="3637935"/>
          </a:xfrm>
        </p:spPr>
        <p:txBody>
          <a:bodyPr>
            <a:normAutofit/>
          </a:bodyPr>
          <a:lstStyle/>
          <a:p>
            <a:r>
              <a:rPr lang="en-US" altLang="en-US"/>
              <a:t>S – What prompted you to call EMS?</a:t>
            </a:r>
          </a:p>
          <a:p>
            <a:r>
              <a:rPr lang="en-US" altLang="en-US"/>
              <a:t>A – Does the child have any allergies?</a:t>
            </a:r>
          </a:p>
          <a:p>
            <a:r>
              <a:rPr lang="en-US" altLang="en-US"/>
              <a:t>M – What medication is the child taking?</a:t>
            </a:r>
          </a:p>
          <a:p>
            <a:r>
              <a:rPr lang="en-US" altLang="en-US"/>
              <a:t>P – Has this ever happened before?</a:t>
            </a:r>
          </a:p>
          <a:p>
            <a:r>
              <a:rPr lang="en-US" altLang="en-US"/>
              <a:t>L – When did the child last eat?</a:t>
            </a:r>
          </a:p>
          <a:p>
            <a:r>
              <a:rPr lang="en-US" altLang="en-US"/>
              <a:t>E – Did the problem occur suddenly or has it been getting worse?</a:t>
            </a:r>
          </a:p>
          <a:p>
            <a:endParaRPr lang="en-US" dirty="0"/>
          </a:p>
        </p:txBody>
      </p:sp>
    </p:spTree>
    <p:extLst>
      <p:ext uri="{BB962C8B-B14F-4D97-AF65-F5344CB8AC3E}">
        <p14:creationId xmlns:p14="http://schemas.microsoft.com/office/powerpoint/2010/main" val="1732238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0254-57F3-428F-B8C2-6E357AA6FFC9}"/>
              </a:ext>
            </a:extLst>
          </p:cNvPr>
          <p:cNvSpPr>
            <a:spLocks noGrp="1"/>
          </p:cNvSpPr>
          <p:nvPr>
            <p:ph type="title"/>
          </p:nvPr>
        </p:nvSpPr>
        <p:spPr>
          <a:xfrm>
            <a:off x="685801" y="609600"/>
            <a:ext cx="10131425" cy="631515"/>
          </a:xfrm>
        </p:spPr>
        <p:txBody>
          <a:bodyPr>
            <a:normAutofit fontScale="90000"/>
          </a:bodyPr>
          <a:lstStyle/>
          <a:p>
            <a:pPr algn="ctr"/>
            <a:r>
              <a:rPr lang="en-US">
                <a:cs typeface="Calibri Light"/>
              </a:rPr>
              <a:t>Vitals signs in infants and pediatric patients</a:t>
            </a:r>
          </a:p>
        </p:txBody>
      </p:sp>
      <p:sp>
        <p:nvSpPr>
          <p:cNvPr id="3" name="Content Placeholder 2">
            <a:extLst>
              <a:ext uri="{FF2B5EF4-FFF2-40B4-BE49-F238E27FC236}">
                <a16:creationId xmlns:a16="http://schemas.microsoft.com/office/drawing/2014/main" id="{CC443BDB-1330-4408-A0C1-C47289F7081B}"/>
              </a:ext>
            </a:extLst>
          </p:cNvPr>
          <p:cNvSpPr>
            <a:spLocks noGrp="1"/>
          </p:cNvSpPr>
          <p:nvPr>
            <p:ph idx="1"/>
          </p:nvPr>
        </p:nvSpPr>
        <p:spPr>
          <a:xfrm>
            <a:off x="685801" y="1236632"/>
            <a:ext cx="10131425" cy="4949015"/>
          </a:xfrm>
        </p:spPr>
        <p:txBody>
          <a:bodyPr vert="horz" lIns="91440" tIns="45720" rIns="91440" bIns="45720" rtlCol="0" anchor="t">
            <a:normAutofit/>
          </a:bodyPr>
          <a:lstStyle/>
          <a:p>
            <a:r>
              <a:rPr lang="en-US">
                <a:ea typeface="+mn-lt"/>
                <a:cs typeface="+mn-lt"/>
              </a:rPr>
              <a:t>Formula for Estimating Normal Weight in Children (kilograms) • </a:t>
            </a:r>
          </a:p>
          <a:p>
            <a:r>
              <a:rPr lang="en-US">
                <a:ea typeface="+mn-lt"/>
                <a:cs typeface="+mn-lt"/>
              </a:rPr>
              <a:t>Under 12 months - (Age in months/2) + 4 = Weight in kg </a:t>
            </a:r>
          </a:p>
          <a:p>
            <a:r>
              <a:rPr lang="en-US">
                <a:ea typeface="+mn-lt"/>
                <a:cs typeface="+mn-lt"/>
              </a:rPr>
              <a:t>1 to 10 years - (Age in Years x 2)/10 = Weight in kg</a:t>
            </a:r>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p:txBody>
      </p:sp>
      <p:graphicFrame>
        <p:nvGraphicFramePr>
          <p:cNvPr id="4" name="Table 4">
            <a:extLst>
              <a:ext uri="{FF2B5EF4-FFF2-40B4-BE49-F238E27FC236}">
                <a16:creationId xmlns:a16="http://schemas.microsoft.com/office/drawing/2014/main" id="{0FFA2852-4821-4942-8163-AB53802D147D}"/>
              </a:ext>
            </a:extLst>
          </p:cNvPr>
          <p:cNvGraphicFramePr>
            <a:graphicFrameLocks noGrp="1"/>
          </p:cNvGraphicFramePr>
          <p:nvPr>
            <p:extLst>
              <p:ext uri="{D42A27DB-BD31-4B8C-83A1-F6EECF244321}">
                <p14:modId xmlns:p14="http://schemas.microsoft.com/office/powerpoint/2010/main" val="499319801"/>
              </p:ext>
            </p:extLst>
          </p:nvPr>
        </p:nvGraphicFramePr>
        <p:xfrm>
          <a:off x="717176" y="2375647"/>
          <a:ext cx="10177122" cy="3926536"/>
        </p:xfrm>
        <a:graphic>
          <a:graphicData uri="http://schemas.openxmlformats.org/drawingml/2006/table">
            <a:tbl>
              <a:tblPr firstRow="1" bandRow="1">
                <a:tableStyleId>{5C22544A-7EE6-4342-B048-85BDC9FD1C3A}</a:tableStyleId>
              </a:tblPr>
              <a:tblGrid>
                <a:gridCol w="1696187">
                  <a:extLst>
                    <a:ext uri="{9D8B030D-6E8A-4147-A177-3AD203B41FA5}">
                      <a16:colId xmlns:a16="http://schemas.microsoft.com/office/drawing/2014/main" val="721036538"/>
                    </a:ext>
                  </a:extLst>
                </a:gridCol>
                <a:gridCol w="1696187">
                  <a:extLst>
                    <a:ext uri="{9D8B030D-6E8A-4147-A177-3AD203B41FA5}">
                      <a16:colId xmlns:a16="http://schemas.microsoft.com/office/drawing/2014/main" val="3679547517"/>
                    </a:ext>
                  </a:extLst>
                </a:gridCol>
                <a:gridCol w="1696187">
                  <a:extLst>
                    <a:ext uri="{9D8B030D-6E8A-4147-A177-3AD203B41FA5}">
                      <a16:colId xmlns:a16="http://schemas.microsoft.com/office/drawing/2014/main" val="3775676790"/>
                    </a:ext>
                  </a:extLst>
                </a:gridCol>
                <a:gridCol w="1696187">
                  <a:extLst>
                    <a:ext uri="{9D8B030D-6E8A-4147-A177-3AD203B41FA5}">
                      <a16:colId xmlns:a16="http://schemas.microsoft.com/office/drawing/2014/main" val="1870088480"/>
                    </a:ext>
                  </a:extLst>
                </a:gridCol>
                <a:gridCol w="1696187">
                  <a:extLst>
                    <a:ext uri="{9D8B030D-6E8A-4147-A177-3AD203B41FA5}">
                      <a16:colId xmlns:a16="http://schemas.microsoft.com/office/drawing/2014/main" val="2052604630"/>
                    </a:ext>
                  </a:extLst>
                </a:gridCol>
                <a:gridCol w="1696187">
                  <a:extLst>
                    <a:ext uri="{9D8B030D-6E8A-4147-A177-3AD203B41FA5}">
                      <a16:colId xmlns:a16="http://schemas.microsoft.com/office/drawing/2014/main" val="1479394301"/>
                    </a:ext>
                  </a:extLst>
                </a:gridCol>
              </a:tblGrid>
              <a:tr h="1034356">
                <a:tc>
                  <a:txBody>
                    <a:bodyPr/>
                    <a:lstStyle/>
                    <a:p>
                      <a:pPr algn="ctr"/>
                      <a:r>
                        <a:rPr lang="en-US"/>
                        <a:t>Age</a:t>
                      </a:r>
                    </a:p>
                  </a:txBody>
                  <a:tcPr/>
                </a:tc>
                <a:tc>
                  <a:txBody>
                    <a:bodyPr/>
                    <a:lstStyle/>
                    <a:p>
                      <a:pPr algn="ctr"/>
                      <a:r>
                        <a:rPr lang="en-US"/>
                        <a:t>Typical Systolic BP (age x 2)/90</a:t>
                      </a:r>
                    </a:p>
                  </a:txBody>
                  <a:tcPr/>
                </a:tc>
                <a:tc>
                  <a:txBody>
                    <a:bodyPr/>
                    <a:lstStyle/>
                    <a:p>
                      <a:pPr algn="ctr"/>
                      <a:r>
                        <a:rPr lang="en-US" dirty="0"/>
                        <a:t>Lower Limits of </a:t>
                      </a:r>
                      <a:r>
                        <a:rPr lang="en-US"/>
                        <a:t>SBP (Age x 2)/70</a:t>
                      </a:r>
                    </a:p>
                  </a:txBody>
                  <a:tcPr/>
                </a:tc>
                <a:tc>
                  <a:txBody>
                    <a:bodyPr/>
                    <a:lstStyle/>
                    <a:p>
                      <a:pPr algn="ctr"/>
                      <a:r>
                        <a:rPr lang="en-US"/>
                        <a:t>Awake Pulse (Range)</a:t>
                      </a:r>
                    </a:p>
                  </a:txBody>
                  <a:tcPr/>
                </a:tc>
                <a:tc>
                  <a:txBody>
                    <a:bodyPr/>
                    <a:lstStyle/>
                    <a:p>
                      <a:pPr algn="ctr"/>
                      <a:r>
                        <a:rPr lang="en-US"/>
                        <a:t>Sleeping Pulse</a:t>
                      </a:r>
                    </a:p>
                  </a:txBody>
                  <a:tcPr/>
                </a:tc>
                <a:tc>
                  <a:txBody>
                    <a:bodyPr/>
                    <a:lstStyle/>
                    <a:p>
                      <a:pPr algn="ctr"/>
                      <a:r>
                        <a:rPr lang="en-US"/>
                        <a:t>Respiratory Rate</a:t>
                      </a:r>
                    </a:p>
                  </a:txBody>
                  <a:tcPr/>
                </a:tc>
                <a:extLst>
                  <a:ext uri="{0D108BD9-81ED-4DB2-BD59-A6C34878D82A}">
                    <a16:rowId xmlns:a16="http://schemas.microsoft.com/office/drawing/2014/main" val="1769112434"/>
                  </a:ext>
                </a:extLst>
              </a:tr>
              <a:tr h="723045">
                <a:tc>
                  <a:txBody>
                    <a:bodyPr/>
                    <a:lstStyle/>
                    <a:p>
                      <a:pPr algn="ctr"/>
                      <a:r>
                        <a:rPr lang="en-US"/>
                        <a:t>Neo to 3 months</a:t>
                      </a:r>
                    </a:p>
                  </a:txBody>
                  <a:tcPr/>
                </a:tc>
                <a:tc>
                  <a:txBody>
                    <a:bodyPr/>
                    <a:lstStyle/>
                    <a:p>
                      <a:pPr algn="ctr"/>
                      <a:r>
                        <a:rPr lang="en-US"/>
                        <a:t>90</a:t>
                      </a:r>
                    </a:p>
                  </a:txBody>
                  <a:tcPr/>
                </a:tc>
                <a:tc>
                  <a:txBody>
                    <a:bodyPr/>
                    <a:lstStyle/>
                    <a:p>
                      <a:pPr algn="ctr"/>
                      <a:r>
                        <a:rPr lang="en-US"/>
                        <a:t>70</a:t>
                      </a:r>
                    </a:p>
                  </a:txBody>
                  <a:tcPr/>
                </a:tc>
                <a:tc>
                  <a:txBody>
                    <a:bodyPr/>
                    <a:lstStyle/>
                    <a:p>
                      <a:pPr algn="ctr"/>
                      <a:r>
                        <a:rPr lang="en-US"/>
                        <a:t>140 (85-205)</a:t>
                      </a:r>
                    </a:p>
                  </a:txBody>
                  <a:tcPr/>
                </a:tc>
                <a:tc>
                  <a:txBody>
                    <a:bodyPr/>
                    <a:lstStyle/>
                    <a:p>
                      <a:pPr algn="ctr"/>
                      <a:r>
                        <a:rPr lang="en-US"/>
                        <a:t>80-160</a:t>
                      </a:r>
                    </a:p>
                  </a:txBody>
                  <a:tcPr/>
                </a:tc>
                <a:tc>
                  <a:txBody>
                    <a:bodyPr/>
                    <a:lstStyle/>
                    <a:p>
                      <a:pPr algn="ctr"/>
                      <a:r>
                        <a:rPr lang="en-US"/>
                        <a:t>30-60</a:t>
                      </a:r>
                    </a:p>
                  </a:txBody>
                  <a:tcPr/>
                </a:tc>
                <a:extLst>
                  <a:ext uri="{0D108BD9-81ED-4DB2-BD59-A6C34878D82A}">
                    <a16:rowId xmlns:a16="http://schemas.microsoft.com/office/drawing/2014/main" val="3611733280"/>
                  </a:ext>
                </a:extLst>
              </a:tr>
              <a:tr h="723045">
                <a:tc>
                  <a:txBody>
                    <a:bodyPr/>
                    <a:lstStyle/>
                    <a:p>
                      <a:pPr algn="ctr"/>
                      <a:r>
                        <a:rPr lang="en-US" dirty="0"/>
                        <a:t>3 mos to 2 </a:t>
                      </a:r>
                      <a:r>
                        <a:rPr lang="en-US"/>
                        <a:t>yrs</a:t>
                      </a:r>
                    </a:p>
                  </a:txBody>
                  <a:tcPr/>
                </a:tc>
                <a:tc>
                  <a:txBody>
                    <a:bodyPr/>
                    <a:lstStyle/>
                    <a:p>
                      <a:pPr algn="ctr"/>
                      <a:r>
                        <a:rPr lang="en-US"/>
                        <a:t>90-92</a:t>
                      </a:r>
                    </a:p>
                  </a:txBody>
                  <a:tcPr/>
                </a:tc>
                <a:tc>
                  <a:txBody>
                    <a:bodyPr/>
                    <a:lstStyle/>
                    <a:p>
                      <a:pPr algn="ctr"/>
                      <a:r>
                        <a:rPr lang="en-US"/>
                        <a:t>70-72</a:t>
                      </a:r>
                    </a:p>
                  </a:txBody>
                  <a:tcPr/>
                </a:tc>
                <a:tc>
                  <a:txBody>
                    <a:bodyPr/>
                    <a:lstStyle/>
                    <a:p>
                      <a:pPr algn="ctr"/>
                      <a:r>
                        <a:rPr lang="en-US"/>
                        <a:t>130</a:t>
                      </a:r>
                    </a:p>
                    <a:p>
                      <a:pPr lvl="0" algn="ctr">
                        <a:buNone/>
                      </a:pPr>
                      <a:r>
                        <a:rPr lang="en-US"/>
                        <a:t>(100-190)</a:t>
                      </a:r>
                      <a:endParaRPr lang="en-US" dirty="0"/>
                    </a:p>
                  </a:txBody>
                  <a:tcPr/>
                </a:tc>
                <a:tc>
                  <a:txBody>
                    <a:bodyPr/>
                    <a:lstStyle/>
                    <a:p>
                      <a:pPr algn="ctr"/>
                      <a:r>
                        <a:rPr lang="en-US"/>
                        <a:t>75-160</a:t>
                      </a:r>
                    </a:p>
                  </a:txBody>
                  <a:tcPr/>
                </a:tc>
                <a:tc>
                  <a:txBody>
                    <a:bodyPr/>
                    <a:lstStyle/>
                    <a:p>
                      <a:pPr algn="ctr"/>
                      <a:r>
                        <a:rPr lang="en-US"/>
                        <a:t>24-40</a:t>
                      </a:r>
                    </a:p>
                  </a:txBody>
                  <a:tcPr/>
                </a:tc>
                <a:extLst>
                  <a:ext uri="{0D108BD9-81ED-4DB2-BD59-A6C34878D82A}">
                    <a16:rowId xmlns:a16="http://schemas.microsoft.com/office/drawing/2014/main" val="1909679349"/>
                  </a:ext>
                </a:extLst>
              </a:tr>
              <a:tr h="723045">
                <a:tc>
                  <a:txBody>
                    <a:bodyPr/>
                    <a:lstStyle/>
                    <a:p>
                      <a:pPr algn="ctr"/>
                      <a:r>
                        <a:rPr lang="en-US"/>
                        <a:t>2 to 10 yrs</a:t>
                      </a:r>
                    </a:p>
                  </a:txBody>
                  <a:tcPr/>
                </a:tc>
                <a:tc>
                  <a:txBody>
                    <a:bodyPr/>
                    <a:lstStyle/>
                    <a:p>
                      <a:pPr algn="ctr"/>
                      <a:r>
                        <a:rPr lang="en-US"/>
                        <a:t>94-110</a:t>
                      </a:r>
                    </a:p>
                  </a:txBody>
                  <a:tcPr/>
                </a:tc>
                <a:tc>
                  <a:txBody>
                    <a:bodyPr/>
                    <a:lstStyle/>
                    <a:p>
                      <a:pPr algn="ctr"/>
                      <a:r>
                        <a:rPr lang="en-US"/>
                        <a:t>74-90</a:t>
                      </a:r>
                    </a:p>
                  </a:txBody>
                  <a:tcPr/>
                </a:tc>
                <a:tc>
                  <a:txBody>
                    <a:bodyPr/>
                    <a:lstStyle/>
                    <a:p>
                      <a:pPr algn="ctr"/>
                      <a:r>
                        <a:rPr lang="en-US"/>
                        <a:t>80</a:t>
                      </a:r>
                    </a:p>
                    <a:p>
                      <a:pPr lvl="0" algn="ctr">
                        <a:buNone/>
                      </a:pPr>
                      <a:r>
                        <a:rPr lang="en-US"/>
                        <a:t>(60-140)</a:t>
                      </a:r>
                      <a:endParaRPr lang="en-US" dirty="0"/>
                    </a:p>
                  </a:txBody>
                  <a:tcPr/>
                </a:tc>
                <a:tc>
                  <a:txBody>
                    <a:bodyPr/>
                    <a:lstStyle/>
                    <a:p>
                      <a:pPr algn="ctr"/>
                      <a:r>
                        <a:rPr lang="en-US"/>
                        <a:t>60-90</a:t>
                      </a:r>
                    </a:p>
                  </a:txBody>
                  <a:tcPr/>
                </a:tc>
                <a:tc>
                  <a:txBody>
                    <a:bodyPr/>
                    <a:lstStyle/>
                    <a:p>
                      <a:pPr algn="ctr"/>
                      <a:r>
                        <a:rPr lang="en-US"/>
                        <a:t>18-30</a:t>
                      </a:r>
                    </a:p>
                  </a:txBody>
                  <a:tcPr/>
                </a:tc>
                <a:extLst>
                  <a:ext uri="{0D108BD9-81ED-4DB2-BD59-A6C34878D82A}">
                    <a16:rowId xmlns:a16="http://schemas.microsoft.com/office/drawing/2014/main" val="1327321862"/>
                  </a:ext>
                </a:extLst>
              </a:tr>
              <a:tr h="723045">
                <a:tc>
                  <a:txBody>
                    <a:bodyPr/>
                    <a:lstStyle/>
                    <a:p>
                      <a:pPr algn="ctr"/>
                      <a:r>
                        <a:rPr lang="en-US"/>
                        <a:t>Over 10 yrs</a:t>
                      </a:r>
                    </a:p>
                  </a:txBody>
                  <a:tcPr/>
                </a:tc>
                <a:tc>
                  <a:txBody>
                    <a:bodyPr/>
                    <a:lstStyle/>
                    <a:p>
                      <a:pPr algn="ctr"/>
                      <a:r>
                        <a:rPr lang="en-US"/>
                        <a:t>Over 110</a:t>
                      </a:r>
                    </a:p>
                  </a:txBody>
                  <a:tcPr/>
                </a:tc>
                <a:tc>
                  <a:txBody>
                    <a:bodyPr/>
                    <a:lstStyle/>
                    <a:p>
                      <a:pPr algn="ctr"/>
                      <a:r>
                        <a:rPr lang="en-US"/>
                        <a:t>90</a:t>
                      </a:r>
                    </a:p>
                  </a:txBody>
                  <a:tcPr/>
                </a:tc>
                <a:tc>
                  <a:txBody>
                    <a:bodyPr/>
                    <a:lstStyle/>
                    <a:p>
                      <a:pPr algn="ctr"/>
                      <a:r>
                        <a:rPr lang="en-US"/>
                        <a:t>75</a:t>
                      </a:r>
                    </a:p>
                    <a:p>
                      <a:pPr lvl="0" algn="ctr">
                        <a:buNone/>
                      </a:pPr>
                      <a:r>
                        <a:rPr lang="en-US"/>
                        <a:t>(60-100)</a:t>
                      </a:r>
                      <a:endParaRPr lang="en-US" dirty="0"/>
                    </a:p>
                  </a:txBody>
                  <a:tcPr/>
                </a:tc>
                <a:tc>
                  <a:txBody>
                    <a:bodyPr/>
                    <a:lstStyle/>
                    <a:p>
                      <a:pPr algn="ctr"/>
                      <a:r>
                        <a:rPr lang="en-US"/>
                        <a:t>50-90</a:t>
                      </a:r>
                    </a:p>
                  </a:txBody>
                  <a:tcPr/>
                </a:tc>
                <a:tc>
                  <a:txBody>
                    <a:bodyPr/>
                    <a:lstStyle/>
                    <a:p>
                      <a:pPr algn="ctr"/>
                      <a:r>
                        <a:rPr lang="en-US"/>
                        <a:t>12-20</a:t>
                      </a:r>
                    </a:p>
                  </a:txBody>
                  <a:tcPr/>
                </a:tc>
                <a:extLst>
                  <a:ext uri="{0D108BD9-81ED-4DB2-BD59-A6C34878D82A}">
                    <a16:rowId xmlns:a16="http://schemas.microsoft.com/office/drawing/2014/main" val="3552689894"/>
                  </a:ext>
                </a:extLst>
              </a:tr>
            </a:tbl>
          </a:graphicData>
        </a:graphic>
      </p:graphicFrame>
    </p:spTree>
    <p:extLst>
      <p:ext uri="{BB962C8B-B14F-4D97-AF65-F5344CB8AC3E}">
        <p14:creationId xmlns:p14="http://schemas.microsoft.com/office/powerpoint/2010/main" val="3127162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7EA3-64D5-42A5-803E-37D5340F2CF5}"/>
              </a:ext>
            </a:extLst>
          </p:cNvPr>
          <p:cNvSpPr>
            <a:spLocks noGrp="1"/>
          </p:cNvSpPr>
          <p:nvPr>
            <p:ph type="title"/>
          </p:nvPr>
        </p:nvSpPr>
        <p:spPr>
          <a:xfrm>
            <a:off x="7967599" y="639097"/>
            <a:ext cx="3580934" cy="1612490"/>
          </a:xfrm>
        </p:spPr>
        <p:txBody>
          <a:bodyPr>
            <a:normAutofit/>
          </a:bodyPr>
          <a:lstStyle/>
          <a:p>
            <a:r>
              <a:rPr lang="en-US" dirty="0">
                <a:cs typeface="Calibri Light" panose="020F0302020204030204"/>
              </a:rPr>
              <a:t>Pediatric vital signs</a:t>
            </a:r>
            <a:endParaRPr lang="en-US">
              <a:cs typeface="Calibri Light" panose="020F0302020204030204"/>
            </a:endParaRPr>
          </a:p>
        </p:txBody>
      </p:sp>
      <p:pic>
        <p:nvPicPr>
          <p:cNvPr id="4" name="Picture 4" descr="A screenshot of a cell phone&#10;&#10;Description generated with high confidence">
            <a:extLst>
              <a:ext uri="{FF2B5EF4-FFF2-40B4-BE49-F238E27FC236}">
                <a16:creationId xmlns:a16="http://schemas.microsoft.com/office/drawing/2014/main" id="{2BE9B7A6-114A-44BA-B81D-2AE3DF8EC876}"/>
              </a:ext>
            </a:extLst>
          </p:cNvPr>
          <p:cNvPicPr>
            <a:picLocks noChangeAspect="1"/>
          </p:cNvPicPr>
          <p:nvPr/>
        </p:nvPicPr>
        <p:blipFill rotWithShape="1">
          <a:blip r:embed="rId3"/>
          <a:srcRect l="7120" r="9423"/>
          <a:stretch/>
        </p:blipFill>
        <p:spPr>
          <a:xfrm>
            <a:off x="20" y="975"/>
            <a:ext cx="6500646" cy="6858000"/>
          </a:xfrm>
          <a:prstGeom prst="rect">
            <a:avLst/>
          </a:prstGeom>
        </p:spPr>
      </p:pic>
      <p:sp>
        <p:nvSpPr>
          <p:cNvPr id="8" name="Content Placeholder 7">
            <a:extLst>
              <a:ext uri="{FF2B5EF4-FFF2-40B4-BE49-F238E27FC236}">
                <a16:creationId xmlns:a16="http://schemas.microsoft.com/office/drawing/2014/main" id="{3CFFDF89-4436-48AC-B167-9C62DC746AFE}"/>
              </a:ext>
            </a:extLst>
          </p:cNvPr>
          <p:cNvSpPr>
            <a:spLocks noGrp="1"/>
          </p:cNvSpPr>
          <p:nvPr>
            <p:ph idx="1"/>
          </p:nvPr>
        </p:nvSpPr>
        <p:spPr>
          <a:xfrm>
            <a:off x="7895881" y="2251587"/>
            <a:ext cx="3652652" cy="1175244"/>
          </a:xfrm>
        </p:spPr>
        <p:txBody>
          <a:bodyPr>
            <a:normAutofit/>
          </a:bodyPr>
          <a:lstStyle/>
          <a:p>
            <a:r>
              <a:rPr lang="en-US" dirty="0">
                <a:cs typeface="Calibri"/>
                <a:hlinkClick r:id="rId4"/>
              </a:rPr>
              <a:t>http://www.pedscases.com/pediatric-vital-signs-reference-chart</a:t>
            </a: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73276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DF6D-6EC2-42F8-A05E-6EBDA35F6D74}"/>
              </a:ext>
            </a:extLst>
          </p:cNvPr>
          <p:cNvSpPr>
            <a:spLocks noGrp="1"/>
          </p:cNvSpPr>
          <p:nvPr>
            <p:ph type="title"/>
          </p:nvPr>
        </p:nvSpPr>
        <p:spPr>
          <a:xfrm>
            <a:off x="825909" y="808055"/>
            <a:ext cx="3979205" cy="1453363"/>
          </a:xfrm>
        </p:spPr>
        <p:txBody>
          <a:bodyPr>
            <a:normAutofit/>
          </a:bodyPr>
          <a:lstStyle/>
          <a:p>
            <a:r>
              <a:rPr lang="en-US" dirty="0"/>
              <a:t>Pediatric vital signs</a:t>
            </a:r>
            <a:endParaRPr lang="en-US"/>
          </a:p>
        </p:txBody>
      </p:sp>
      <p:sp>
        <p:nvSpPr>
          <p:cNvPr id="3" name="Content Placeholder 2">
            <a:extLst>
              <a:ext uri="{FF2B5EF4-FFF2-40B4-BE49-F238E27FC236}">
                <a16:creationId xmlns:a16="http://schemas.microsoft.com/office/drawing/2014/main" id="{A26E7204-DA43-4F61-977A-17D2E58343A8}"/>
              </a:ext>
            </a:extLst>
          </p:cNvPr>
          <p:cNvSpPr>
            <a:spLocks noGrp="1"/>
          </p:cNvSpPr>
          <p:nvPr>
            <p:ph idx="1"/>
          </p:nvPr>
        </p:nvSpPr>
        <p:spPr>
          <a:xfrm>
            <a:off x="802178" y="2261420"/>
            <a:ext cx="4002936" cy="3637935"/>
          </a:xfrm>
        </p:spPr>
        <p:txBody>
          <a:bodyPr>
            <a:normAutofit/>
          </a:bodyPr>
          <a:lstStyle/>
          <a:p>
            <a:pPr>
              <a:lnSpc>
                <a:spcPct val="90000"/>
              </a:lnSpc>
            </a:pPr>
            <a:r>
              <a:rPr lang="en-US"/>
              <a:t>Knowledge of proper equipment to be utilized based on age and size</a:t>
            </a:r>
          </a:p>
          <a:p>
            <a:pPr>
              <a:lnSpc>
                <a:spcPct val="90000"/>
              </a:lnSpc>
            </a:pPr>
            <a:r>
              <a:rPr lang="en-US"/>
              <a:t>Utilization of the </a:t>
            </a:r>
            <a:r>
              <a:rPr lang="en-US" err="1"/>
              <a:t>Broselow</a:t>
            </a:r>
            <a:r>
              <a:rPr lang="en-US"/>
              <a:t> tape, </a:t>
            </a:r>
            <a:r>
              <a:rPr lang="en-US" err="1"/>
              <a:t>etc</a:t>
            </a:r>
            <a:r>
              <a:rPr lang="en-US"/>
              <a:t> for reference</a:t>
            </a:r>
          </a:p>
          <a:p>
            <a:pPr>
              <a:lnSpc>
                <a:spcPct val="90000"/>
              </a:lnSpc>
            </a:pPr>
            <a:r>
              <a:rPr lang="en-US"/>
              <a:t>Patients over the age of 12 have vital signs that are similar to an adult</a:t>
            </a:r>
          </a:p>
          <a:p>
            <a:pPr>
              <a:lnSpc>
                <a:spcPct val="90000"/>
              </a:lnSpc>
            </a:pPr>
            <a:r>
              <a:rPr lang="en-US"/>
              <a:t>Temperature is an important vital sign in pediatric patients</a:t>
            </a:r>
          </a:p>
          <a:p>
            <a:pPr>
              <a:lnSpc>
                <a:spcPct val="90000"/>
              </a:lnSpc>
            </a:pPr>
            <a:r>
              <a:rPr lang="en-US"/>
              <a:t>In pediatric patients less than three months of age, a fever can be an  indicator of a potentially serious health complication</a:t>
            </a:r>
          </a:p>
        </p:txBody>
      </p:sp>
      <p:pic>
        <p:nvPicPr>
          <p:cNvPr id="4" name="Picture 4" descr="A picture containing window, man, looking, standing&#10;&#10;Description generated with very high confidence">
            <a:extLst>
              <a:ext uri="{FF2B5EF4-FFF2-40B4-BE49-F238E27FC236}">
                <a16:creationId xmlns:a16="http://schemas.microsoft.com/office/drawing/2014/main" id="{B088B873-77D7-48DC-B2F2-FB52479962FD}"/>
              </a:ext>
            </a:extLst>
          </p:cNvPr>
          <p:cNvPicPr>
            <a:picLocks noChangeAspect="1"/>
          </p:cNvPicPr>
          <p:nvPr/>
        </p:nvPicPr>
        <p:blipFill>
          <a:blip r:embed="rId3"/>
          <a:stretch>
            <a:fillRect/>
          </a:stretch>
        </p:blipFill>
        <p:spPr>
          <a:xfrm>
            <a:off x="5289752" y="1274935"/>
            <a:ext cx="6095593" cy="41458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5780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DF6D-6EC2-42F8-A05E-6EBDA35F6D74}"/>
              </a:ext>
            </a:extLst>
          </p:cNvPr>
          <p:cNvSpPr>
            <a:spLocks noGrp="1"/>
          </p:cNvSpPr>
          <p:nvPr>
            <p:ph type="title"/>
          </p:nvPr>
        </p:nvSpPr>
        <p:spPr>
          <a:xfrm>
            <a:off x="825909" y="808055"/>
            <a:ext cx="3979205" cy="1453363"/>
          </a:xfrm>
        </p:spPr>
        <p:txBody>
          <a:bodyPr>
            <a:normAutofit/>
          </a:bodyPr>
          <a:lstStyle/>
          <a:p>
            <a:r>
              <a:rPr lang="en-US" dirty="0"/>
              <a:t>Pediatric vital signs (</a:t>
            </a:r>
            <a:r>
              <a:rPr lang="en-US" dirty="0" err="1"/>
              <a:t>con’t</a:t>
            </a:r>
            <a:r>
              <a:rPr lang="en-US" dirty="0"/>
              <a:t>)</a:t>
            </a:r>
            <a:endParaRPr lang="en-US"/>
          </a:p>
        </p:txBody>
      </p:sp>
      <p:sp>
        <p:nvSpPr>
          <p:cNvPr id="3" name="Content Placeholder 2">
            <a:extLst>
              <a:ext uri="{FF2B5EF4-FFF2-40B4-BE49-F238E27FC236}">
                <a16:creationId xmlns:a16="http://schemas.microsoft.com/office/drawing/2014/main" id="{A26E7204-DA43-4F61-977A-17D2E58343A8}"/>
              </a:ext>
            </a:extLst>
          </p:cNvPr>
          <p:cNvSpPr>
            <a:spLocks noGrp="1"/>
          </p:cNvSpPr>
          <p:nvPr>
            <p:ph idx="1"/>
          </p:nvPr>
        </p:nvSpPr>
        <p:spPr>
          <a:xfrm>
            <a:off x="802178" y="2261420"/>
            <a:ext cx="4002936" cy="3637935"/>
          </a:xfrm>
        </p:spPr>
        <p:txBody>
          <a:bodyPr>
            <a:normAutofit/>
          </a:bodyPr>
          <a:lstStyle/>
          <a:p>
            <a:r>
              <a:rPr lang="en-US"/>
              <a:t>Most pediatric patients have a tougher time controlling their thermal control mechanism</a:t>
            </a:r>
          </a:p>
          <a:p>
            <a:r>
              <a:rPr lang="en-US"/>
              <a:t>Infants, as well as small children are unable to shiver</a:t>
            </a:r>
          </a:p>
          <a:p>
            <a:r>
              <a:rPr lang="en-US"/>
              <a:t>There are significant fluctuations in temperature leading to febrile seizures</a:t>
            </a:r>
          </a:p>
          <a:p>
            <a:r>
              <a:rPr lang="en-US"/>
              <a:t>Rectal temperatures are preferred method in children under the age of 6 months</a:t>
            </a:r>
          </a:p>
        </p:txBody>
      </p:sp>
      <p:pic>
        <p:nvPicPr>
          <p:cNvPr id="4" name="Picture 4" descr="Two people in a room&#10;&#10;Description generated with high confidence">
            <a:extLst>
              <a:ext uri="{FF2B5EF4-FFF2-40B4-BE49-F238E27FC236}">
                <a16:creationId xmlns:a16="http://schemas.microsoft.com/office/drawing/2014/main" id="{FE5D0286-8C73-4A26-8CD5-D9141F1AD707}"/>
              </a:ext>
            </a:extLst>
          </p:cNvPr>
          <p:cNvPicPr>
            <a:picLocks noChangeAspect="1"/>
          </p:cNvPicPr>
          <p:nvPr/>
        </p:nvPicPr>
        <p:blipFill>
          <a:blip r:embed="rId3"/>
          <a:stretch>
            <a:fillRect/>
          </a:stretch>
        </p:blipFill>
        <p:spPr>
          <a:xfrm>
            <a:off x="5289752" y="1319714"/>
            <a:ext cx="6095593" cy="405634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0941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DF6D-6EC2-42F8-A05E-6EBDA35F6D74}"/>
              </a:ext>
            </a:extLst>
          </p:cNvPr>
          <p:cNvSpPr>
            <a:spLocks noGrp="1"/>
          </p:cNvSpPr>
          <p:nvPr>
            <p:ph type="title"/>
          </p:nvPr>
        </p:nvSpPr>
        <p:spPr>
          <a:xfrm>
            <a:off x="825909" y="808055"/>
            <a:ext cx="3979205" cy="1453363"/>
          </a:xfrm>
        </p:spPr>
        <p:txBody>
          <a:bodyPr>
            <a:normAutofit/>
          </a:bodyPr>
          <a:lstStyle/>
          <a:p>
            <a:r>
              <a:rPr lang="en-US" dirty="0"/>
              <a:t>Heart rate</a:t>
            </a:r>
            <a:endParaRPr lang="en-US"/>
          </a:p>
        </p:txBody>
      </p:sp>
      <p:sp>
        <p:nvSpPr>
          <p:cNvPr id="3" name="Content Placeholder 2">
            <a:extLst>
              <a:ext uri="{FF2B5EF4-FFF2-40B4-BE49-F238E27FC236}">
                <a16:creationId xmlns:a16="http://schemas.microsoft.com/office/drawing/2014/main" id="{A26E7204-DA43-4F61-977A-17D2E58343A8}"/>
              </a:ext>
            </a:extLst>
          </p:cNvPr>
          <p:cNvSpPr>
            <a:spLocks noGrp="1"/>
          </p:cNvSpPr>
          <p:nvPr>
            <p:ph idx="1"/>
          </p:nvPr>
        </p:nvSpPr>
        <p:spPr>
          <a:xfrm>
            <a:off x="802178" y="2261420"/>
            <a:ext cx="4002936" cy="3637935"/>
          </a:xfrm>
        </p:spPr>
        <p:txBody>
          <a:bodyPr>
            <a:normAutofit/>
          </a:bodyPr>
          <a:lstStyle/>
          <a:p>
            <a:r>
              <a:rPr lang="en-US"/>
              <a:t>Obtain an infants heart rate by auscultating apical heart beat or by palpating femoral/brachial pulses</a:t>
            </a:r>
          </a:p>
          <a:p>
            <a:r>
              <a:rPr lang="en-US"/>
              <a:t>Sinus arrythmia is normal in children</a:t>
            </a:r>
          </a:p>
          <a:p>
            <a:r>
              <a:rPr lang="en-US"/>
              <a:t>Palpate the radial pulse in older children</a:t>
            </a:r>
          </a:p>
        </p:txBody>
      </p:sp>
      <p:pic>
        <p:nvPicPr>
          <p:cNvPr id="4" name="Picture 4" descr="A picture containing animal, blue&#10;&#10;Description generated with very high confidence">
            <a:extLst>
              <a:ext uri="{FF2B5EF4-FFF2-40B4-BE49-F238E27FC236}">
                <a16:creationId xmlns:a16="http://schemas.microsoft.com/office/drawing/2014/main" id="{7BAE0821-55A2-43D4-BD15-3890B316C19B}"/>
              </a:ext>
            </a:extLst>
          </p:cNvPr>
          <p:cNvPicPr>
            <a:picLocks noChangeAspect="1"/>
          </p:cNvPicPr>
          <p:nvPr/>
        </p:nvPicPr>
        <p:blipFill>
          <a:blip r:embed="rId4"/>
          <a:stretch>
            <a:fillRect/>
          </a:stretch>
        </p:blipFill>
        <p:spPr>
          <a:xfrm>
            <a:off x="5786077" y="796413"/>
            <a:ext cx="5102943"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78201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79C3-9732-4551-B920-096AA6A6DFD6}"/>
              </a:ext>
            </a:extLst>
          </p:cNvPr>
          <p:cNvSpPr>
            <a:spLocks noGrp="1"/>
          </p:cNvSpPr>
          <p:nvPr>
            <p:ph type="title"/>
          </p:nvPr>
        </p:nvSpPr>
        <p:spPr>
          <a:xfrm>
            <a:off x="5266892" y="609600"/>
            <a:ext cx="5550334" cy="1456267"/>
          </a:xfrm>
        </p:spPr>
        <p:txBody>
          <a:bodyPr>
            <a:normAutofit/>
          </a:bodyPr>
          <a:lstStyle/>
          <a:p>
            <a:r>
              <a:rPr lang="en-US" b="1"/>
              <a:t>Areas for auscultating heart sounds</a:t>
            </a:r>
          </a:p>
        </p:txBody>
      </p:sp>
      <p:pic>
        <p:nvPicPr>
          <p:cNvPr id="2052" name="Picture 4" descr="Image result for auscultate heart sounds in a pediatric patient">
            <a:extLst>
              <a:ext uri="{FF2B5EF4-FFF2-40B4-BE49-F238E27FC236}">
                <a16:creationId xmlns:a16="http://schemas.microsoft.com/office/drawing/2014/main" id="{A5810C0C-B1E4-421D-B123-0653CFF2CD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7" r="2" b="18071"/>
          <a:stretch/>
        </p:blipFill>
        <p:spPr bwMode="auto">
          <a:xfrm>
            <a:off x="20" y="10"/>
            <a:ext cx="5081324" cy="42678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auscultate heart sounds in a pediatric patient">
            <a:extLst>
              <a:ext uri="{FF2B5EF4-FFF2-40B4-BE49-F238E27FC236}">
                <a16:creationId xmlns:a16="http://schemas.microsoft.com/office/drawing/2014/main" id="{0BD4A59C-EAEB-4CFC-A5EC-AE47BA43B9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99" r="-1" b="-1"/>
          <a:stretch/>
        </p:blipFill>
        <p:spPr bwMode="auto">
          <a:xfrm>
            <a:off x="20" y="4267831"/>
            <a:ext cx="5081324" cy="2591143"/>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9FDC6567-7FE9-443E-AAC0-7614D4BF13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0" y="4265169"/>
            <a:ext cx="46375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pic>
        <p:nvPicPr>
          <p:cNvPr id="4" name="Content Placeholder 3">
            <a:extLst>
              <a:ext uri="{FF2B5EF4-FFF2-40B4-BE49-F238E27FC236}">
                <a16:creationId xmlns:a16="http://schemas.microsoft.com/office/drawing/2014/main" id="{D2684B70-A1FF-40D5-9326-6473D7ECA6A7}"/>
              </a:ext>
            </a:extLst>
          </p:cNvPr>
          <p:cNvPicPr>
            <a:picLocks noGrp="1" noChangeAspect="1"/>
          </p:cNvPicPr>
          <p:nvPr>
            <p:ph idx="1"/>
          </p:nvPr>
        </p:nvPicPr>
        <p:blipFill>
          <a:blip r:embed="rId5"/>
          <a:stretch>
            <a:fillRect/>
          </a:stretch>
        </p:blipFill>
        <p:spPr>
          <a:xfrm>
            <a:off x="5913120" y="2194560"/>
            <a:ext cx="5693664" cy="4267820"/>
          </a:xfrm>
          <a:prstGeom prst="rect">
            <a:avLst/>
          </a:prstGeom>
        </p:spPr>
      </p:pic>
      <p:cxnSp>
        <p:nvCxnSpPr>
          <p:cNvPr id="143" name="Straight Connector 142">
            <a:extLst>
              <a:ext uri="{FF2B5EF4-FFF2-40B4-BE49-F238E27FC236}">
                <a16:creationId xmlns:a16="http://schemas.microsoft.com/office/drawing/2014/main" id="{A4944544-E547-4343-AA23-C72289204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096" y="0"/>
            <a:ext cx="68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022295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DF6D-6EC2-42F8-A05E-6EBDA35F6D74}"/>
              </a:ext>
            </a:extLst>
          </p:cNvPr>
          <p:cNvSpPr>
            <a:spLocks noGrp="1"/>
          </p:cNvSpPr>
          <p:nvPr>
            <p:ph type="title"/>
          </p:nvPr>
        </p:nvSpPr>
        <p:spPr>
          <a:xfrm>
            <a:off x="685802" y="609600"/>
            <a:ext cx="6282266" cy="1456267"/>
          </a:xfrm>
        </p:spPr>
        <p:txBody>
          <a:bodyPr>
            <a:normAutofit/>
          </a:bodyPr>
          <a:lstStyle/>
          <a:p>
            <a:r>
              <a:rPr lang="en-US" dirty="0"/>
              <a:t>Respiratory rate</a:t>
            </a:r>
            <a:endParaRPr lang="en-US"/>
          </a:p>
        </p:txBody>
      </p:sp>
      <p:sp>
        <p:nvSpPr>
          <p:cNvPr id="3" name="Content Placeholder 2">
            <a:extLst>
              <a:ext uri="{FF2B5EF4-FFF2-40B4-BE49-F238E27FC236}">
                <a16:creationId xmlns:a16="http://schemas.microsoft.com/office/drawing/2014/main" id="{A26E7204-DA43-4F61-977A-17D2E58343A8}"/>
              </a:ext>
            </a:extLst>
          </p:cNvPr>
          <p:cNvSpPr>
            <a:spLocks noGrp="1"/>
          </p:cNvSpPr>
          <p:nvPr>
            <p:ph idx="1"/>
          </p:nvPr>
        </p:nvSpPr>
        <p:spPr>
          <a:xfrm>
            <a:off x="685802" y="2142067"/>
            <a:ext cx="6282266" cy="3649133"/>
          </a:xfrm>
        </p:spPr>
        <p:txBody>
          <a:bodyPr>
            <a:normAutofit/>
          </a:bodyPr>
          <a:lstStyle/>
          <a:p>
            <a:r>
              <a:rPr lang="en-US"/>
              <a:t>Infants and small children –observe the abdomen for respiratory movement</a:t>
            </a:r>
          </a:p>
          <a:p>
            <a:r>
              <a:rPr lang="en-US"/>
              <a:t>Older children – EMS can palpate and/or observe the chest the same as in an adult patient</a:t>
            </a:r>
          </a:p>
        </p:txBody>
      </p:sp>
      <p:pic>
        <p:nvPicPr>
          <p:cNvPr id="4" name="Picture 4" descr="A picture containing drawing&#10;&#10;Description generated with very high confidence">
            <a:extLst>
              <a:ext uri="{FF2B5EF4-FFF2-40B4-BE49-F238E27FC236}">
                <a16:creationId xmlns:a16="http://schemas.microsoft.com/office/drawing/2014/main" id="{76D1C012-AD74-4D92-9647-3245B3289193}"/>
              </a:ext>
            </a:extLst>
          </p:cNvPr>
          <p:cNvPicPr>
            <a:picLocks noChangeAspect="1"/>
          </p:cNvPicPr>
          <p:nvPr/>
        </p:nvPicPr>
        <p:blipFill rotWithShape="1">
          <a:blip r:embed="rId3"/>
          <a:srcRect l="32880" r="28418" b="2"/>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71705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DF6D-6EC2-42F8-A05E-6EBDA35F6D74}"/>
              </a:ext>
            </a:extLst>
          </p:cNvPr>
          <p:cNvSpPr>
            <a:spLocks noGrp="1"/>
          </p:cNvSpPr>
          <p:nvPr>
            <p:ph type="title"/>
          </p:nvPr>
        </p:nvSpPr>
        <p:spPr/>
        <p:txBody>
          <a:bodyPr/>
          <a:lstStyle/>
          <a:p>
            <a:pPr algn="ctr"/>
            <a:r>
              <a:rPr lang="en-US" dirty="0"/>
              <a:t>Blood pressure</a:t>
            </a:r>
          </a:p>
        </p:txBody>
      </p:sp>
      <p:sp>
        <p:nvSpPr>
          <p:cNvPr id="3" name="Content Placeholder 2">
            <a:extLst>
              <a:ext uri="{FF2B5EF4-FFF2-40B4-BE49-F238E27FC236}">
                <a16:creationId xmlns:a16="http://schemas.microsoft.com/office/drawing/2014/main" id="{A26E7204-DA43-4F61-977A-17D2E58343A8}"/>
              </a:ext>
            </a:extLst>
          </p:cNvPr>
          <p:cNvSpPr>
            <a:spLocks noGrp="1"/>
          </p:cNvSpPr>
          <p:nvPr>
            <p:ph idx="1"/>
          </p:nvPr>
        </p:nvSpPr>
        <p:spPr>
          <a:xfrm>
            <a:off x="114300" y="2142067"/>
            <a:ext cx="11899899" cy="4512733"/>
          </a:xfrm>
        </p:spPr>
        <p:txBody>
          <a:bodyPr>
            <a:normAutofit/>
          </a:bodyPr>
          <a:lstStyle/>
          <a:p>
            <a:r>
              <a:rPr lang="en-US" sz="2800" dirty="0"/>
              <a:t>May be hard to obtain in small children out of fear or being uncooperative</a:t>
            </a:r>
          </a:p>
          <a:p>
            <a:r>
              <a:rPr lang="en-US" sz="2800" dirty="0"/>
              <a:t>Obtaining an exact blood pressure reading on most children is unnecessary</a:t>
            </a:r>
          </a:p>
          <a:p>
            <a:r>
              <a:rPr lang="en-US" sz="2800" dirty="0"/>
              <a:t>Temperature, skin color and condition is a more reliable indicator in pediatrics than in adults</a:t>
            </a:r>
          </a:p>
        </p:txBody>
      </p:sp>
    </p:spTree>
    <p:extLst>
      <p:ext uri="{BB962C8B-B14F-4D97-AF65-F5344CB8AC3E}">
        <p14:creationId xmlns:p14="http://schemas.microsoft.com/office/powerpoint/2010/main" val="358817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DF6D-6EC2-42F8-A05E-6EBDA35F6D74}"/>
              </a:ext>
            </a:extLst>
          </p:cNvPr>
          <p:cNvSpPr>
            <a:spLocks noGrp="1"/>
          </p:cNvSpPr>
          <p:nvPr>
            <p:ph type="title"/>
          </p:nvPr>
        </p:nvSpPr>
        <p:spPr>
          <a:xfrm>
            <a:off x="7865806" y="643463"/>
            <a:ext cx="3706762" cy="1608124"/>
          </a:xfrm>
        </p:spPr>
        <p:txBody>
          <a:bodyPr>
            <a:normAutofit/>
          </a:bodyPr>
          <a:lstStyle/>
          <a:p>
            <a:r>
              <a:rPr lang="en-US" dirty="0"/>
              <a:t>Capillary refill	</a:t>
            </a:r>
            <a:endParaRPr lang="en-US"/>
          </a:p>
        </p:txBody>
      </p:sp>
      <p:pic>
        <p:nvPicPr>
          <p:cNvPr id="4" name="Picture 4" descr="A picture containing food&#10;&#10;Description generated with very high confidence">
            <a:extLst>
              <a:ext uri="{FF2B5EF4-FFF2-40B4-BE49-F238E27FC236}">
                <a16:creationId xmlns:a16="http://schemas.microsoft.com/office/drawing/2014/main" id="{C223C791-5E5A-43EC-8832-E96CE1BCB9E1}"/>
              </a:ext>
            </a:extLst>
          </p:cNvPr>
          <p:cNvPicPr>
            <a:picLocks noChangeAspect="1"/>
          </p:cNvPicPr>
          <p:nvPr/>
        </p:nvPicPr>
        <p:blipFill>
          <a:blip r:embed="rId3"/>
          <a:stretch>
            <a:fillRect/>
          </a:stretch>
        </p:blipFill>
        <p:spPr>
          <a:xfrm>
            <a:off x="643464" y="915784"/>
            <a:ext cx="6897878" cy="503571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A26E7204-DA43-4F61-977A-17D2E58343A8}"/>
              </a:ext>
            </a:extLst>
          </p:cNvPr>
          <p:cNvSpPr>
            <a:spLocks noGrp="1"/>
          </p:cNvSpPr>
          <p:nvPr>
            <p:ph idx="1"/>
          </p:nvPr>
        </p:nvSpPr>
        <p:spPr>
          <a:xfrm>
            <a:off x="7865806" y="2251587"/>
            <a:ext cx="3706762" cy="3972232"/>
          </a:xfrm>
        </p:spPr>
        <p:txBody>
          <a:bodyPr>
            <a:normAutofit/>
          </a:bodyPr>
          <a:lstStyle/>
          <a:p>
            <a:r>
              <a:rPr lang="en-US"/>
              <a:t>Capillary refill time of greater than 2 seconds is considered delayed</a:t>
            </a:r>
          </a:p>
          <a:p>
            <a:r>
              <a:rPr lang="en-US"/>
              <a:t>Capillary refill is a reliable indicator of circulatory status in pediatric patients</a:t>
            </a:r>
          </a:p>
          <a:p>
            <a:r>
              <a:rPr lang="en-US"/>
              <a:t>In an infant, capillary refill is assessed on the bottom of the foot</a:t>
            </a:r>
          </a:p>
        </p:txBody>
      </p:sp>
    </p:spTree>
    <p:extLst>
      <p:ext uri="{BB962C8B-B14F-4D97-AF65-F5344CB8AC3E}">
        <p14:creationId xmlns:p14="http://schemas.microsoft.com/office/powerpoint/2010/main" val="264283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FC54A3-9D75-4288-8749-8747439140C2}"/>
              </a:ext>
            </a:extLst>
          </p:cNvPr>
          <p:cNvSpPr>
            <a:spLocks noGrp="1"/>
          </p:cNvSpPr>
          <p:nvPr>
            <p:ph type="title"/>
          </p:nvPr>
        </p:nvSpPr>
        <p:spPr>
          <a:xfrm>
            <a:off x="685802" y="609601"/>
            <a:ext cx="7739741" cy="635000"/>
          </a:xfrm>
        </p:spPr>
        <p:txBody>
          <a:bodyPr anchor="b">
            <a:normAutofit/>
          </a:bodyPr>
          <a:lstStyle/>
          <a:p>
            <a:r>
              <a:rPr lang="en-US" sz="3200" dirty="0"/>
              <a:t>Pediatric assessment/skills</a:t>
            </a:r>
          </a:p>
        </p:txBody>
      </p:sp>
      <p:sp>
        <p:nvSpPr>
          <p:cNvPr id="3" name="Content Placeholder 2">
            <a:extLst>
              <a:ext uri="{FF2B5EF4-FFF2-40B4-BE49-F238E27FC236}">
                <a16:creationId xmlns:a16="http://schemas.microsoft.com/office/drawing/2014/main" id="{44AA1349-60FB-44C8-8268-7EC47777032A}"/>
              </a:ext>
            </a:extLst>
          </p:cNvPr>
          <p:cNvSpPr>
            <a:spLocks noGrp="1"/>
          </p:cNvSpPr>
          <p:nvPr>
            <p:ph idx="1"/>
          </p:nvPr>
        </p:nvSpPr>
        <p:spPr>
          <a:xfrm>
            <a:off x="3174" y="1435101"/>
            <a:ext cx="9850509" cy="5422900"/>
          </a:xfrm>
        </p:spPr>
        <p:txBody>
          <a:bodyPr>
            <a:normAutofit/>
          </a:bodyPr>
          <a:lstStyle/>
          <a:p>
            <a:pPr marL="0" indent="0">
              <a:buNone/>
            </a:pPr>
            <a:r>
              <a:rPr lang="en-US" sz="2400" b="1" dirty="0">
                <a:solidFill>
                  <a:schemeClr val="tx1">
                    <a:lumMod val="85000"/>
                    <a:lumOff val="15000"/>
                  </a:schemeClr>
                </a:solidFill>
                <a:highlight>
                  <a:srgbClr val="FFFF00"/>
                </a:highlight>
              </a:rPr>
              <a:t>Objectives:</a:t>
            </a:r>
            <a:endParaRPr lang="en-US" b="1" dirty="0">
              <a:solidFill>
                <a:schemeClr val="tx1">
                  <a:lumMod val="85000"/>
                  <a:lumOff val="15000"/>
                </a:schemeClr>
              </a:solidFill>
            </a:endParaRPr>
          </a:p>
          <a:p>
            <a:pPr>
              <a:buFont typeface="Arial" panose="020B0604020202020204" pitchFamily="34" charset="0"/>
              <a:buChar char="•"/>
            </a:pPr>
            <a:r>
              <a:rPr lang="en-US" b="1" dirty="0">
                <a:solidFill>
                  <a:schemeClr val="tx1">
                    <a:lumMod val="85000"/>
                    <a:lumOff val="15000"/>
                  </a:schemeClr>
                </a:solidFill>
              </a:rPr>
              <a:t>Explain why capillary refill is a reliable indicator of a child’s circulatory status</a:t>
            </a:r>
          </a:p>
          <a:p>
            <a:pPr>
              <a:buFont typeface="Arial" panose="020B0604020202020204" pitchFamily="34" charset="0"/>
              <a:buChar char="•"/>
            </a:pPr>
            <a:r>
              <a:rPr lang="en-US" b="1" dirty="0">
                <a:solidFill>
                  <a:schemeClr val="tx1">
                    <a:lumMod val="85000"/>
                    <a:lumOff val="15000"/>
                  </a:schemeClr>
                </a:solidFill>
              </a:rPr>
              <a:t>Describe why a pediatric patient’s body weight is important for the EMS provider and emergency care of a child</a:t>
            </a:r>
          </a:p>
          <a:p>
            <a:pPr>
              <a:buFont typeface="Arial" panose="020B0604020202020204" pitchFamily="34" charset="0"/>
              <a:buChar char="•"/>
            </a:pPr>
            <a:r>
              <a:rPr lang="en-US" b="1" dirty="0">
                <a:solidFill>
                  <a:schemeClr val="tx1">
                    <a:lumMod val="85000"/>
                    <a:lumOff val="15000"/>
                  </a:schemeClr>
                </a:solidFill>
              </a:rPr>
              <a:t>Explain why the EMS provider’s approach to a physical exam on a pediatric patient must incorporate the age as well as the emotional &amp; psychological state of the patient</a:t>
            </a:r>
          </a:p>
          <a:p>
            <a:pPr>
              <a:buFont typeface="Arial" panose="020B0604020202020204" pitchFamily="34" charset="0"/>
              <a:buChar char="•"/>
            </a:pPr>
            <a:r>
              <a:rPr lang="en-US" b="1" dirty="0">
                <a:solidFill>
                  <a:schemeClr val="tx1">
                    <a:lumMod val="85000"/>
                    <a:lumOff val="15000"/>
                  </a:schemeClr>
                </a:solidFill>
              </a:rPr>
              <a:t>Explain the importance of a toe-to-head examination is better suited for a toddler and preschool child</a:t>
            </a:r>
          </a:p>
          <a:p>
            <a:pPr>
              <a:buFont typeface="Arial" panose="020B0604020202020204" pitchFamily="34" charset="0"/>
              <a:buChar char="•"/>
            </a:pPr>
            <a:r>
              <a:rPr lang="en-US" b="1" dirty="0">
                <a:solidFill>
                  <a:schemeClr val="tx1">
                    <a:lumMod val="85000"/>
                    <a:lumOff val="15000"/>
                  </a:schemeClr>
                </a:solidFill>
              </a:rPr>
              <a:t>List some of the differences in the level of cognitive and social competency of the preschool aged child and a toddler and how they can affect the EMS providers response/interaction with each age group</a:t>
            </a:r>
          </a:p>
          <a:p>
            <a:pPr>
              <a:buFont typeface="Arial" panose="020B0604020202020204" pitchFamily="34" charset="0"/>
              <a:buChar char="•"/>
            </a:pPr>
            <a:endParaRPr lang="en-US" b="1" dirty="0">
              <a:solidFill>
                <a:schemeClr val="tx1">
                  <a:lumMod val="85000"/>
                  <a:lumOff val="15000"/>
                </a:schemeClr>
              </a:solidFill>
            </a:endParaRPr>
          </a:p>
          <a:p>
            <a:pPr>
              <a:buFont typeface="Arial" panose="020B0604020202020204" pitchFamily="34" charset="0"/>
              <a:buChar char="•"/>
            </a:pPr>
            <a:endParaRPr lang="en-US" b="1" dirty="0">
              <a:solidFill>
                <a:schemeClr val="tx1">
                  <a:lumMod val="85000"/>
                  <a:lumOff val="15000"/>
                </a:schemeClr>
              </a:solidFill>
            </a:endParaRPr>
          </a:p>
          <a:p>
            <a:endParaRPr lang="en-US" dirty="0">
              <a:solidFill>
                <a:schemeClr val="tx1">
                  <a:lumMod val="85000"/>
                  <a:lumOff val="15000"/>
                </a:schemeClr>
              </a:solidFill>
            </a:endParaRPr>
          </a:p>
          <a:p>
            <a:pPr marL="0" indent="0">
              <a:buNone/>
            </a:pPr>
            <a:endParaRPr lang="en-US" dirty="0">
              <a:solidFill>
                <a:schemeClr val="tx1">
                  <a:lumMod val="85000"/>
                  <a:lumOff val="15000"/>
                </a:schemeClr>
              </a:solidFill>
            </a:endParaRPr>
          </a:p>
        </p:txBody>
      </p:sp>
    </p:spTree>
    <p:extLst>
      <p:ext uri="{BB962C8B-B14F-4D97-AF65-F5344CB8AC3E}">
        <p14:creationId xmlns:p14="http://schemas.microsoft.com/office/powerpoint/2010/main" val="119915877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A96C-216F-4A01-9A21-29CEF08CBE60}"/>
              </a:ext>
            </a:extLst>
          </p:cNvPr>
          <p:cNvSpPr>
            <a:spLocks noGrp="1"/>
          </p:cNvSpPr>
          <p:nvPr>
            <p:ph type="title"/>
          </p:nvPr>
        </p:nvSpPr>
        <p:spPr/>
        <p:txBody>
          <a:bodyPr/>
          <a:lstStyle/>
          <a:p>
            <a:pPr algn="ctr"/>
            <a:r>
              <a:rPr lang="en-US" dirty="0"/>
              <a:t>Body weight</a:t>
            </a:r>
          </a:p>
        </p:txBody>
      </p:sp>
      <p:sp>
        <p:nvSpPr>
          <p:cNvPr id="3" name="Content Placeholder 2">
            <a:extLst>
              <a:ext uri="{FF2B5EF4-FFF2-40B4-BE49-F238E27FC236}">
                <a16:creationId xmlns:a16="http://schemas.microsoft.com/office/drawing/2014/main" id="{FBC76133-DE3A-491F-95B2-D60BCAD426ED}"/>
              </a:ext>
            </a:extLst>
          </p:cNvPr>
          <p:cNvSpPr>
            <a:spLocks noGrp="1"/>
          </p:cNvSpPr>
          <p:nvPr>
            <p:ph idx="1"/>
          </p:nvPr>
        </p:nvSpPr>
        <p:spPr>
          <a:xfrm>
            <a:off x="114299" y="1828801"/>
            <a:ext cx="11925301" cy="4838700"/>
          </a:xfrm>
        </p:spPr>
        <p:txBody>
          <a:bodyPr>
            <a:normAutofit/>
          </a:bodyPr>
          <a:lstStyle/>
          <a:p>
            <a:r>
              <a:rPr lang="en-US" sz="3200" dirty="0"/>
              <a:t>Body weight in pediatrics is important!!!</a:t>
            </a:r>
          </a:p>
          <a:p>
            <a:r>
              <a:rPr lang="en-US" sz="3200" dirty="0"/>
              <a:t>Ask the parent and/or caregiver about a current weight and when the weight was obtained</a:t>
            </a:r>
          </a:p>
          <a:p>
            <a:r>
              <a:rPr lang="en-US" sz="3200" dirty="0"/>
              <a:t>Estimating a child’s weight is also possible (in kilograms). This is accomplished by multiplying the child’s age by 2 and adding 8 (example child’s age x 2) + 8 = weight in kilograms</a:t>
            </a:r>
          </a:p>
        </p:txBody>
      </p:sp>
    </p:spTree>
    <p:extLst>
      <p:ext uri="{BB962C8B-B14F-4D97-AF65-F5344CB8AC3E}">
        <p14:creationId xmlns:p14="http://schemas.microsoft.com/office/powerpoint/2010/main" val="257897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70E9-B3A5-4712-BA5E-A91A7FDC72A7}"/>
              </a:ext>
            </a:extLst>
          </p:cNvPr>
          <p:cNvSpPr>
            <a:spLocks noGrp="1"/>
          </p:cNvSpPr>
          <p:nvPr>
            <p:ph type="title"/>
          </p:nvPr>
        </p:nvSpPr>
        <p:spPr>
          <a:xfrm>
            <a:off x="685801" y="609600"/>
            <a:ext cx="10131425" cy="900456"/>
          </a:xfrm>
        </p:spPr>
        <p:txBody>
          <a:bodyPr/>
          <a:lstStyle/>
          <a:p>
            <a:pPr algn="ctr"/>
            <a:r>
              <a:rPr lang="en-US" dirty="0">
                <a:cs typeface="Calibri Light" panose="020F0302020204030204"/>
              </a:rPr>
              <a:t>Parents of pediatric patients</a:t>
            </a:r>
          </a:p>
        </p:txBody>
      </p:sp>
      <p:graphicFrame>
        <p:nvGraphicFramePr>
          <p:cNvPr id="9" name="Diagram 9">
            <a:extLst>
              <a:ext uri="{FF2B5EF4-FFF2-40B4-BE49-F238E27FC236}">
                <a16:creationId xmlns:a16="http://schemas.microsoft.com/office/drawing/2014/main" id="{194DC70C-25D2-4170-86D7-5C773F8F79AA}"/>
              </a:ext>
            </a:extLst>
          </p:cNvPr>
          <p:cNvGraphicFramePr/>
          <p:nvPr>
            <p:extLst>
              <p:ext uri="{D42A27DB-BD31-4B8C-83A1-F6EECF244321}">
                <p14:modId xmlns:p14="http://schemas.microsoft.com/office/powerpoint/2010/main" val="984344615"/>
              </p:ext>
            </p:extLst>
          </p:nvPr>
        </p:nvGraphicFramePr>
        <p:xfrm>
          <a:off x="685801" y="2142067"/>
          <a:ext cx="10131425" cy="364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330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F551-13DD-481E-A008-4779C1DC0409}"/>
              </a:ext>
            </a:extLst>
          </p:cNvPr>
          <p:cNvSpPr>
            <a:spLocks noGrp="1"/>
          </p:cNvSpPr>
          <p:nvPr>
            <p:ph type="title"/>
          </p:nvPr>
        </p:nvSpPr>
        <p:spPr>
          <a:xfrm>
            <a:off x="685801" y="609600"/>
            <a:ext cx="10131425" cy="1456267"/>
          </a:xfrm>
        </p:spPr>
        <p:txBody>
          <a:bodyPr>
            <a:normAutofit/>
          </a:bodyPr>
          <a:lstStyle/>
          <a:p>
            <a:r>
              <a:rPr lang="en-US" dirty="0">
                <a:cs typeface="Calibri Light" panose="020F0302020204030204"/>
              </a:rPr>
              <a:t>Buidling confidence with caring for pediatric patients</a:t>
            </a:r>
            <a:endParaRPr lang="en-US">
              <a:cs typeface="Calibri Light" panose="020F0302020204030204"/>
            </a:endParaRPr>
          </a:p>
        </p:txBody>
      </p:sp>
      <p:graphicFrame>
        <p:nvGraphicFramePr>
          <p:cNvPr id="5" name="Diagram 5">
            <a:extLst>
              <a:ext uri="{FF2B5EF4-FFF2-40B4-BE49-F238E27FC236}">
                <a16:creationId xmlns:a16="http://schemas.microsoft.com/office/drawing/2014/main" id="{FFB6015D-0555-4B22-A471-FAA8157C807C}"/>
              </a:ext>
            </a:extLst>
          </p:cNvPr>
          <p:cNvGraphicFramePr/>
          <p:nvPr>
            <p:extLst>
              <p:ext uri="{D42A27DB-BD31-4B8C-83A1-F6EECF244321}">
                <p14:modId xmlns:p14="http://schemas.microsoft.com/office/powerpoint/2010/main" val="935918946"/>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6644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14B-C94B-43B0-9E53-866215DB748E}"/>
              </a:ext>
            </a:extLst>
          </p:cNvPr>
          <p:cNvSpPr>
            <a:spLocks noGrp="1"/>
          </p:cNvSpPr>
          <p:nvPr>
            <p:ph type="title"/>
          </p:nvPr>
        </p:nvSpPr>
        <p:spPr/>
        <p:txBody>
          <a:bodyPr/>
          <a:lstStyle/>
          <a:p>
            <a:pPr algn="ctr"/>
            <a:r>
              <a:rPr lang="en-US">
                <a:cs typeface="Calibri Light" panose="020F0302020204030204"/>
              </a:rPr>
              <a:t>Pediatric pain assessment</a:t>
            </a:r>
          </a:p>
        </p:txBody>
      </p:sp>
      <p:pic>
        <p:nvPicPr>
          <p:cNvPr id="12" name="Picture 12" descr="A drawing of a face&#10;&#10;Description generated with high confidence">
            <a:extLst>
              <a:ext uri="{FF2B5EF4-FFF2-40B4-BE49-F238E27FC236}">
                <a16:creationId xmlns:a16="http://schemas.microsoft.com/office/drawing/2014/main" id="{90951D7C-0ED7-4AEC-96B1-177BD5C80C32}"/>
              </a:ext>
            </a:extLst>
          </p:cNvPr>
          <p:cNvPicPr>
            <a:picLocks noGrp="1" noChangeAspect="1"/>
          </p:cNvPicPr>
          <p:nvPr>
            <p:ph idx="1"/>
          </p:nvPr>
        </p:nvPicPr>
        <p:blipFill>
          <a:blip r:embed="rId3"/>
          <a:stretch>
            <a:fillRect/>
          </a:stretch>
        </p:blipFill>
        <p:spPr>
          <a:xfrm>
            <a:off x="807556" y="1876500"/>
            <a:ext cx="10582393" cy="3977711"/>
          </a:xfrm>
          <a:prstGeom prst="rect">
            <a:avLst/>
          </a:prstGeom>
        </p:spPr>
      </p:pic>
    </p:spTree>
    <p:extLst>
      <p:ext uri="{BB962C8B-B14F-4D97-AF65-F5344CB8AC3E}">
        <p14:creationId xmlns:p14="http://schemas.microsoft.com/office/powerpoint/2010/main" val="2916754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9">
            <a:extLst>
              <a:ext uri="{FF2B5EF4-FFF2-40B4-BE49-F238E27FC236}">
                <a16:creationId xmlns:a16="http://schemas.microsoft.com/office/drawing/2014/main" id="{3666C606-F808-48E4-9712-E0DBC3131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46" name="Rectangle 11">
            <a:extLst>
              <a:ext uri="{FF2B5EF4-FFF2-40B4-BE49-F238E27FC236}">
                <a16:creationId xmlns:a16="http://schemas.microsoft.com/office/drawing/2014/main" id="{D53C7511-5C4B-49F2-9293-ABA92108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7" name="Picture 13">
            <a:extLst>
              <a:ext uri="{FF2B5EF4-FFF2-40B4-BE49-F238E27FC236}">
                <a16:creationId xmlns:a16="http://schemas.microsoft.com/office/drawing/2014/main" id="{663C6984-5246-446C-81C5-800EE68D3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C1E1F97-2E65-4D88-BC64-3A5D3F39FA44}"/>
              </a:ext>
            </a:extLst>
          </p:cNvPr>
          <p:cNvSpPr>
            <a:spLocks noGrp="1"/>
          </p:cNvSpPr>
          <p:nvPr>
            <p:ph type="title"/>
          </p:nvPr>
        </p:nvSpPr>
        <p:spPr>
          <a:xfrm>
            <a:off x="718457" y="531278"/>
            <a:ext cx="3211517" cy="5292579"/>
          </a:xfrm>
        </p:spPr>
        <p:txBody>
          <a:bodyPr>
            <a:normAutofit/>
          </a:bodyPr>
          <a:lstStyle/>
          <a:p>
            <a:r>
              <a:rPr lang="en-US">
                <a:solidFill>
                  <a:srgbClr val="FFFFFF"/>
                </a:solidFill>
              </a:rPr>
              <a:t>Pain management In pediatric patients-the basics</a:t>
            </a:r>
          </a:p>
        </p:txBody>
      </p:sp>
      <p:sp useBgFill="1">
        <p:nvSpPr>
          <p:cNvPr id="48" name="Freeform: Shape 15">
            <a:extLst>
              <a:ext uri="{FF2B5EF4-FFF2-40B4-BE49-F238E27FC236}">
                <a16:creationId xmlns:a16="http://schemas.microsoft.com/office/drawing/2014/main" id="{DE43C4C2-EE74-4F25-A574-5D0AB6ED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49" name="Content Placeholder 2">
            <a:extLst>
              <a:ext uri="{FF2B5EF4-FFF2-40B4-BE49-F238E27FC236}">
                <a16:creationId xmlns:a16="http://schemas.microsoft.com/office/drawing/2014/main" id="{10BD89F3-6DB2-425E-AD7F-9366D5119C95}"/>
              </a:ext>
            </a:extLst>
          </p:cNvPr>
          <p:cNvGraphicFramePr>
            <a:graphicFrameLocks noGrp="1"/>
          </p:cNvGraphicFramePr>
          <p:nvPr>
            <p:ph idx="1"/>
            <p:extLst>
              <p:ext uri="{D42A27DB-BD31-4B8C-83A1-F6EECF244321}">
                <p14:modId xmlns:p14="http://schemas.microsoft.com/office/powerpoint/2010/main" val="1352134161"/>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50350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66C606-F808-48E4-9712-E0DBC3131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3C7511-5C4B-49F2-9293-ABA92108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3C6984-5246-446C-81C5-800EE68D3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F9E7467-B63B-40F4-89D2-A42664E5E612}"/>
              </a:ext>
            </a:extLst>
          </p:cNvPr>
          <p:cNvSpPr>
            <a:spLocks noGrp="1"/>
          </p:cNvSpPr>
          <p:nvPr>
            <p:ph type="title"/>
          </p:nvPr>
        </p:nvSpPr>
        <p:spPr>
          <a:xfrm>
            <a:off x="718457" y="531278"/>
            <a:ext cx="3211517" cy="5292579"/>
          </a:xfrm>
        </p:spPr>
        <p:txBody>
          <a:bodyPr>
            <a:normAutofit/>
          </a:bodyPr>
          <a:lstStyle/>
          <a:p>
            <a:r>
              <a:rPr lang="en-US" b="1">
                <a:solidFill>
                  <a:srgbClr val="FFFFFF"/>
                </a:solidFill>
              </a:rPr>
              <a:t>Pediatric pain management medication interventions</a:t>
            </a:r>
          </a:p>
        </p:txBody>
      </p:sp>
      <p:sp useBgFill="1">
        <p:nvSpPr>
          <p:cNvPr id="16" name="Freeform: Shape 15">
            <a:extLst>
              <a:ext uri="{FF2B5EF4-FFF2-40B4-BE49-F238E27FC236}">
                <a16:creationId xmlns:a16="http://schemas.microsoft.com/office/drawing/2014/main" id="{DE43C4C2-EE74-4F25-A574-5D0AB6ED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DC35EDC0-FB23-4453-B59B-4F4D65DEB1B0}"/>
              </a:ext>
            </a:extLst>
          </p:cNvPr>
          <p:cNvGraphicFramePr>
            <a:graphicFrameLocks noGrp="1"/>
          </p:cNvGraphicFramePr>
          <p:nvPr>
            <p:ph idx="1"/>
            <p:extLst>
              <p:ext uri="{D42A27DB-BD31-4B8C-83A1-F6EECF244321}">
                <p14:modId xmlns:p14="http://schemas.microsoft.com/office/powerpoint/2010/main" val="1231934598"/>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56549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8B0E-5E15-49DC-8EB9-29E173D9A6FC}"/>
              </a:ext>
            </a:extLst>
          </p:cNvPr>
          <p:cNvSpPr>
            <a:spLocks noGrp="1"/>
          </p:cNvSpPr>
          <p:nvPr>
            <p:ph type="title"/>
          </p:nvPr>
        </p:nvSpPr>
        <p:spPr>
          <a:xfrm>
            <a:off x="685802" y="609601"/>
            <a:ext cx="6282266" cy="1058442"/>
          </a:xfrm>
        </p:spPr>
        <p:txBody>
          <a:bodyPr>
            <a:normAutofit fontScale="90000"/>
          </a:bodyPr>
          <a:lstStyle/>
          <a:p>
            <a:r>
              <a:rPr lang="en-US" dirty="0"/>
              <a:t>Advanced level pain medications</a:t>
            </a:r>
          </a:p>
        </p:txBody>
      </p:sp>
      <p:sp>
        <p:nvSpPr>
          <p:cNvPr id="3" name="Content Placeholder 2">
            <a:extLst>
              <a:ext uri="{FF2B5EF4-FFF2-40B4-BE49-F238E27FC236}">
                <a16:creationId xmlns:a16="http://schemas.microsoft.com/office/drawing/2014/main" id="{75937327-51D2-4815-BB0C-3834ED963551}"/>
              </a:ext>
            </a:extLst>
          </p:cNvPr>
          <p:cNvSpPr>
            <a:spLocks noGrp="1"/>
          </p:cNvSpPr>
          <p:nvPr>
            <p:ph idx="1"/>
          </p:nvPr>
        </p:nvSpPr>
        <p:spPr>
          <a:xfrm>
            <a:off x="0" y="1801368"/>
            <a:ext cx="7498080" cy="4782311"/>
          </a:xfrm>
        </p:spPr>
        <p:txBody>
          <a:bodyPr>
            <a:normAutofit/>
          </a:bodyPr>
          <a:lstStyle/>
          <a:p>
            <a:pPr>
              <a:lnSpc>
                <a:spcPct val="90000"/>
              </a:lnSpc>
            </a:pPr>
            <a:r>
              <a:rPr lang="en-US" dirty="0"/>
              <a:t>If hypotensive prefer Fentanyl or Ketamine</a:t>
            </a:r>
          </a:p>
          <a:p>
            <a:pPr lvl="1">
              <a:lnSpc>
                <a:spcPct val="90000"/>
              </a:lnSpc>
            </a:pPr>
            <a:r>
              <a:rPr lang="en-US" dirty="0"/>
              <a:t>Pediatric dose of </a:t>
            </a:r>
            <a:r>
              <a:rPr lang="en-US" b="1" u="sng" dirty="0"/>
              <a:t>Fentanyl</a:t>
            </a:r>
            <a:r>
              <a:rPr lang="en-US" dirty="0"/>
              <a:t>:  1 mcg/kg IV/IO/IM or 2 mcg/kg IN (may use 50 mcg IN for 2-8 </a:t>
            </a:r>
            <a:r>
              <a:rPr lang="en-US" dirty="0" err="1"/>
              <a:t>yo</a:t>
            </a:r>
            <a:r>
              <a:rPr lang="en-US" dirty="0"/>
              <a:t> and 100 mcg IN for 9+ </a:t>
            </a:r>
            <a:r>
              <a:rPr lang="en-US" dirty="0" err="1"/>
              <a:t>yo</a:t>
            </a:r>
            <a:r>
              <a:rPr lang="en-US" dirty="0"/>
              <a:t>) or nebulized 4 mcg/kg via standard nebulizer (max of 300 mcg/dose). May repeat every 5 minutes as needed for pain control. </a:t>
            </a:r>
          </a:p>
          <a:p>
            <a:pPr lvl="1">
              <a:lnSpc>
                <a:spcPct val="90000"/>
              </a:lnSpc>
            </a:pPr>
            <a:r>
              <a:rPr lang="en-US" dirty="0"/>
              <a:t>Pediatric dose of </a:t>
            </a:r>
            <a:r>
              <a:rPr lang="en-US" b="1" u="sng" dirty="0"/>
              <a:t>Morphine</a:t>
            </a:r>
            <a:r>
              <a:rPr lang="en-US" dirty="0"/>
              <a:t>:  0.1 mg/kg IV/IO/IM; up to 10 mg per dose. May repeat every 5-10 minutes as needed for pain (if no effect, may double dose to a maximum 0.2 mg/kg per dose).</a:t>
            </a:r>
          </a:p>
          <a:p>
            <a:pPr lvl="1">
              <a:lnSpc>
                <a:spcPct val="90000"/>
              </a:lnSpc>
            </a:pPr>
            <a:r>
              <a:rPr lang="en-US" dirty="0"/>
              <a:t>Pediatric dose of </a:t>
            </a:r>
            <a:r>
              <a:rPr lang="en-US" b="1" u="sng" dirty="0" err="1"/>
              <a:t>Dilaudid</a:t>
            </a:r>
            <a:r>
              <a:rPr lang="en-US" dirty="0"/>
              <a:t>:  0.015 mg/kg IV/IO – may repeat every 15 minutes (see </a:t>
            </a:r>
            <a:r>
              <a:rPr lang="en-US" dirty="0" err="1"/>
              <a:t>Dilaudid</a:t>
            </a:r>
            <a:r>
              <a:rPr lang="en-US" dirty="0"/>
              <a:t> Dosing Chart)</a:t>
            </a:r>
          </a:p>
          <a:p>
            <a:pPr lvl="1">
              <a:lnSpc>
                <a:spcPct val="90000"/>
              </a:lnSpc>
            </a:pPr>
            <a:r>
              <a:rPr lang="en-US" b="1" u="sng" dirty="0"/>
              <a:t>Withhold Morphine or </a:t>
            </a:r>
            <a:r>
              <a:rPr lang="en-US" b="1" u="sng" dirty="0" err="1"/>
              <a:t>Dilaudid</a:t>
            </a:r>
            <a:r>
              <a:rPr lang="en-US" b="1" u="sng" dirty="0"/>
              <a:t> if SBP less than 80 mmHg for children or if poor perfusion is present</a:t>
            </a:r>
          </a:p>
          <a:p>
            <a:pPr lvl="1">
              <a:lnSpc>
                <a:spcPct val="90000"/>
              </a:lnSpc>
            </a:pPr>
            <a:endParaRPr lang="en-US" dirty="0"/>
          </a:p>
        </p:txBody>
      </p:sp>
      <p:pic>
        <p:nvPicPr>
          <p:cNvPr id="7" name="Graphic 6" descr="Medicine">
            <a:extLst>
              <a:ext uri="{FF2B5EF4-FFF2-40B4-BE49-F238E27FC236}">
                <a16:creationId xmlns:a16="http://schemas.microsoft.com/office/drawing/2014/main" id="{D23B22B1-86F9-466E-83CD-2C8E9BA1FB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0936" y="1668042"/>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9407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7117-4C5D-406A-8FD1-86763E556E0A}"/>
              </a:ext>
            </a:extLst>
          </p:cNvPr>
          <p:cNvSpPr>
            <a:spLocks noGrp="1"/>
          </p:cNvSpPr>
          <p:nvPr>
            <p:ph type="title"/>
          </p:nvPr>
        </p:nvSpPr>
        <p:spPr>
          <a:xfrm>
            <a:off x="685801" y="195309"/>
            <a:ext cx="10131425" cy="798990"/>
          </a:xfrm>
        </p:spPr>
        <p:txBody>
          <a:bodyPr/>
          <a:lstStyle/>
          <a:p>
            <a:pPr algn="ctr"/>
            <a:r>
              <a:rPr lang="en-US" dirty="0" err="1"/>
              <a:t>Dilaudid</a:t>
            </a:r>
            <a:r>
              <a:rPr lang="en-US" dirty="0"/>
              <a:t> dosing chart</a:t>
            </a:r>
          </a:p>
        </p:txBody>
      </p:sp>
      <p:sp>
        <p:nvSpPr>
          <p:cNvPr id="3" name="Content Placeholder 2">
            <a:extLst>
              <a:ext uri="{FF2B5EF4-FFF2-40B4-BE49-F238E27FC236}">
                <a16:creationId xmlns:a16="http://schemas.microsoft.com/office/drawing/2014/main" id="{75F12B1B-4743-4371-A1DE-1AD2F33F5252}"/>
              </a:ext>
            </a:extLst>
          </p:cNvPr>
          <p:cNvSpPr>
            <a:spLocks noGrp="1"/>
          </p:cNvSpPr>
          <p:nvPr>
            <p:ph idx="1"/>
          </p:nvPr>
        </p:nvSpPr>
        <p:spPr>
          <a:xfrm>
            <a:off x="685801" y="2142067"/>
            <a:ext cx="10131425" cy="4249855"/>
          </a:xfrm>
        </p:spPr>
        <p:txBody>
          <a:bodyPr/>
          <a:lstStyle/>
          <a:p>
            <a:pPr marL="0" indent="0">
              <a:buNone/>
            </a:pPr>
            <a:r>
              <a:rPr lang="en-US" dirty="0"/>
              <a:t> </a:t>
            </a:r>
          </a:p>
          <a:p>
            <a:endParaRPr lang="en-US" dirty="0"/>
          </a:p>
        </p:txBody>
      </p:sp>
      <p:graphicFrame>
        <p:nvGraphicFramePr>
          <p:cNvPr id="4" name="Table 3">
            <a:extLst>
              <a:ext uri="{FF2B5EF4-FFF2-40B4-BE49-F238E27FC236}">
                <a16:creationId xmlns:a16="http://schemas.microsoft.com/office/drawing/2014/main" id="{E4C606D7-82DB-4D78-8706-328148F75E86}"/>
              </a:ext>
            </a:extLst>
          </p:cNvPr>
          <p:cNvGraphicFramePr>
            <a:graphicFrameLocks noGrp="1"/>
          </p:cNvGraphicFramePr>
          <p:nvPr>
            <p:extLst>
              <p:ext uri="{D42A27DB-BD31-4B8C-83A1-F6EECF244321}">
                <p14:modId xmlns:p14="http://schemas.microsoft.com/office/powerpoint/2010/main" val="1357788901"/>
              </p:ext>
            </p:extLst>
          </p:nvPr>
        </p:nvGraphicFramePr>
        <p:xfrm>
          <a:off x="218984" y="861134"/>
          <a:ext cx="11754032" cy="5845302"/>
        </p:xfrm>
        <a:graphic>
          <a:graphicData uri="http://schemas.openxmlformats.org/drawingml/2006/table">
            <a:tbl>
              <a:tblPr firstRow="1" bandRow="1">
                <a:tableStyleId>{5C22544A-7EE6-4342-B048-85BDC9FD1C3A}</a:tableStyleId>
              </a:tblPr>
              <a:tblGrid>
                <a:gridCol w="1469254">
                  <a:extLst>
                    <a:ext uri="{9D8B030D-6E8A-4147-A177-3AD203B41FA5}">
                      <a16:colId xmlns:a16="http://schemas.microsoft.com/office/drawing/2014/main" val="2138757958"/>
                    </a:ext>
                  </a:extLst>
                </a:gridCol>
                <a:gridCol w="1356803">
                  <a:extLst>
                    <a:ext uri="{9D8B030D-6E8A-4147-A177-3AD203B41FA5}">
                      <a16:colId xmlns:a16="http://schemas.microsoft.com/office/drawing/2014/main" val="2127599355"/>
                    </a:ext>
                  </a:extLst>
                </a:gridCol>
                <a:gridCol w="1358283">
                  <a:extLst>
                    <a:ext uri="{9D8B030D-6E8A-4147-A177-3AD203B41FA5}">
                      <a16:colId xmlns:a16="http://schemas.microsoft.com/office/drawing/2014/main" val="2757202588"/>
                    </a:ext>
                  </a:extLst>
                </a:gridCol>
                <a:gridCol w="1692676">
                  <a:extLst>
                    <a:ext uri="{9D8B030D-6E8A-4147-A177-3AD203B41FA5}">
                      <a16:colId xmlns:a16="http://schemas.microsoft.com/office/drawing/2014/main" val="1215343981"/>
                    </a:ext>
                  </a:extLst>
                </a:gridCol>
                <a:gridCol w="1469254">
                  <a:extLst>
                    <a:ext uri="{9D8B030D-6E8A-4147-A177-3AD203B41FA5}">
                      <a16:colId xmlns:a16="http://schemas.microsoft.com/office/drawing/2014/main" val="2181906768"/>
                    </a:ext>
                  </a:extLst>
                </a:gridCol>
                <a:gridCol w="1632012">
                  <a:extLst>
                    <a:ext uri="{9D8B030D-6E8A-4147-A177-3AD203B41FA5}">
                      <a16:colId xmlns:a16="http://schemas.microsoft.com/office/drawing/2014/main" val="2554944583"/>
                    </a:ext>
                  </a:extLst>
                </a:gridCol>
                <a:gridCol w="1306496">
                  <a:extLst>
                    <a:ext uri="{9D8B030D-6E8A-4147-A177-3AD203B41FA5}">
                      <a16:colId xmlns:a16="http://schemas.microsoft.com/office/drawing/2014/main" val="441903912"/>
                    </a:ext>
                  </a:extLst>
                </a:gridCol>
                <a:gridCol w="1469254">
                  <a:extLst>
                    <a:ext uri="{9D8B030D-6E8A-4147-A177-3AD203B41FA5}">
                      <a16:colId xmlns:a16="http://schemas.microsoft.com/office/drawing/2014/main" val="3494953600"/>
                    </a:ext>
                  </a:extLst>
                </a:gridCol>
              </a:tblGrid>
              <a:tr h="1171852">
                <a:tc>
                  <a:txBody>
                    <a:bodyPr/>
                    <a:lstStyle/>
                    <a:p>
                      <a:pPr algn="ctr"/>
                      <a:r>
                        <a:rPr lang="en-US" dirty="0" err="1"/>
                        <a:t>Broselow-Luten</a:t>
                      </a:r>
                      <a:endParaRPr lang="en-US" dirty="0"/>
                    </a:p>
                  </a:txBody>
                  <a:tcPr/>
                </a:tc>
                <a:tc>
                  <a:txBody>
                    <a:bodyPr/>
                    <a:lstStyle/>
                    <a:p>
                      <a:pPr algn="ctr"/>
                      <a:r>
                        <a:rPr lang="en-US" dirty="0"/>
                        <a:t>Kilograms</a:t>
                      </a:r>
                    </a:p>
                  </a:txBody>
                  <a:tcPr/>
                </a:tc>
                <a:tc>
                  <a:txBody>
                    <a:bodyPr/>
                    <a:lstStyle/>
                    <a:p>
                      <a:pPr algn="ctr"/>
                      <a:r>
                        <a:rPr lang="en-US" dirty="0"/>
                        <a:t>Pounds</a:t>
                      </a:r>
                    </a:p>
                  </a:txBody>
                  <a:tcPr/>
                </a:tc>
                <a:tc>
                  <a:txBody>
                    <a:bodyPr/>
                    <a:lstStyle/>
                    <a:p>
                      <a:pPr algn="ctr"/>
                      <a:r>
                        <a:rPr lang="en-US" dirty="0"/>
                        <a:t>Age</a:t>
                      </a:r>
                    </a:p>
                  </a:txBody>
                  <a:tcPr/>
                </a:tc>
                <a:tc>
                  <a:txBody>
                    <a:bodyPr/>
                    <a:lstStyle/>
                    <a:p>
                      <a:pPr algn="ctr"/>
                      <a:r>
                        <a:rPr lang="en-US" dirty="0" err="1"/>
                        <a:t>Dilaudid</a:t>
                      </a:r>
                      <a:endParaRPr lang="en-US" dirty="0"/>
                    </a:p>
                    <a:p>
                      <a:pPr algn="ctr"/>
                      <a:r>
                        <a:rPr lang="en-US" dirty="0"/>
                        <a:t>0.015</a:t>
                      </a:r>
                    </a:p>
                    <a:p>
                      <a:pPr algn="ctr"/>
                      <a:r>
                        <a:rPr lang="en-US" dirty="0"/>
                        <a:t>mg/kg</a:t>
                      </a:r>
                    </a:p>
                  </a:txBody>
                  <a:tcPr/>
                </a:tc>
                <a:tc>
                  <a:txBody>
                    <a:bodyPr/>
                    <a:lstStyle/>
                    <a:p>
                      <a:pPr algn="ctr"/>
                      <a:r>
                        <a:rPr lang="en-US" dirty="0" err="1"/>
                        <a:t>Dilaudid</a:t>
                      </a:r>
                      <a:r>
                        <a:rPr lang="en-US" dirty="0"/>
                        <a:t> diluted with 4 mL NS gives 0.4 mg/mL</a:t>
                      </a:r>
                    </a:p>
                  </a:txBody>
                  <a:tcPr/>
                </a:tc>
                <a:tc>
                  <a:txBody>
                    <a:bodyPr/>
                    <a:lstStyle/>
                    <a:p>
                      <a:pPr algn="ctr"/>
                      <a:r>
                        <a:rPr lang="en-US" dirty="0"/>
                        <a:t>RR</a:t>
                      </a:r>
                    </a:p>
                  </a:txBody>
                  <a:tcPr/>
                </a:tc>
                <a:tc>
                  <a:txBody>
                    <a:bodyPr/>
                    <a:lstStyle/>
                    <a:p>
                      <a:pPr algn="ctr"/>
                      <a:r>
                        <a:rPr lang="en-US" dirty="0"/>
                        <a:t>SBP</a:t>
                      </a:r>
                    </a:p>
                    <a:p>
                      <a:pPr algn="ctr"/>
                      <a:r>
                        <a:rPr lang="en-US" dirty="0"/>
                        <a:t>Greater than</a:t>
                      </a:r>
                    </a:p>
                  </a:txBody>
                  <a:tcPr/>
                </a:tc>
                <a:extLst>
                  <a:ext uri="{0D108BD9-81ED-4DB2-BD59-A6C34878D82A}">
                    <a16:rowId xmlns:a16="http://schemas.microsoft.com/office/drawing/2014/main" val="3839889284"/>
                  </a:ext>
                </a:extLst>
              </a:tr>
              <a:tr h="517398">
                <a:tc>
                  <a:txBody>
                    <a:bodyPr/>
                    <a:lstStyle/>
                    <a:p>
                      <a:r>
                        <a:rPr lang="en-US" dirty="0"/>
                        <a:t>3 kg 4 kg 5 kg</a:t>
                      </a:r>
                    </a:p>
                  </a:txBody>
                  <a:tcPr/>
                </a:tc>
                <a:tc>
                  <a:txBody>
                    <a:bodyPr/>
                    <a:lstStyle/>
                    <a:p>
                      <a:endParaRPr lang="en-US" dirty="0"/>
                    </a:p>
                  </a:txBody>
                  <a:tcPr/>
                </a:tc>
                <a:tc>
                  <a:txBody>
                    <a:bodyPr/>
                    <a:lstStyle/>
                    <a:p>
                      <a:r>
                        <a:rPr lang="en-US" dirty="0"/>
                        <a:t>6.7, 9, 11 </a:t>
                      </a:r>
                      <a:r>
                        <a:rPr lang="en-US" dirty="0" err="1"/>
                        <a:t>lbs</a:t>
                      </a:r>
                      <a:endParaRPr lang="en-US" dirty="0"/>
                    </a:p>
                  </a:txBody>
                  <a:tcPr/>
                </a:tc>
                <a:tc>
                  <a:txBody>
                    <a:bodyPr/>
                    <a:lstStyle/>
                    <a:p>
                      <a:r>
                        <a:rPr lang="en-US" dirty="0"/>
                        <a:t>1 </a:t>
                      </a:r>
                      <a:r>
                        <a:rPr lang="en-US" dirty="0" err="1"/>
                        <a:t>wk</a:t>
                      </a:r>
                      <a:r>
                        <a:rPr lang="en-US" dirty="0"/>
                        <a:t> – 1 month</a:t>
                      </a:r>
                    </a:p>
                  </a:txBody>
                  <a:tcPr/>
                </a:tc>
                <a:tc>
                  <a:txBody>
                    <a:bodyPr/>
                    <a:lstStyle/>
                    <a:p>
                      <a:endParaRPr lang="en-US" dirty="0"/>
                    </a:p>
                  </a:txBody>
                  <a:tcPr/>
                </a:tc>
                <a:tc>
                  <a:txBody>
                    <a:bodyPr/>
                    <a:lstStyle/>
                    <a:p>
                      <a:endParaRPr lang="en-US" dirty="0"/>
                    </a:p>
                  </a:txBody>
                  <a:tcPr/>
                </a:tc>
                <a:tc>
                  <a:txBody>
                    <a:bodyPr/>
                    <a:lstStyle/>
                    <a:p>
                      <a:r>
                        <a:rPr lang="en-US" dirty="0"/>
                        <a:t>40-60</a:t>
                      </a:r>
                    </a:p>
                  </a:txBody>
                  <a:tcPr/>
                </a:tc>
                <a:tc>
                  <a:txBody>
                    <a:bodyPr/>
                    <a:lstStyle/>
                    <a:p>
                      <a:r>
                        <a:rPr lang="en-US" dirty="0"/>
                        <a:t>60</a:t>
                      </a:r>
                    </a:p>
                  </a:txBody>
                  <a:tcPr/>
                </a:tc>
                <a:extLst>
                  <a:ext uri="{0D108BD9-81ED-4DB2-BD59-A6C34878D82A}">
                    <a16:rowId xmlns:a16="http://schemas.microsoft.com/office/drawing/2014/main" val="3576830322"/>
                  </a:ext>
                </a:extLst>
              </a:tr>
              <a:tr h="517398">
                <a:tc>
                  <a:txBody>
                    <a:bodyPr/>
                    <a:lstStyle/>
                    <a:p>
                      <a:r>
                        <a:rPr lang="en-US" dirty="0"/>
                        <a:t>PINK</a:t>
                      </a:r>
                    </a:p>
                  </a:txBody>
                  <a:tcPr>
                    <a:solidFill>
                      <a:srgbClr val="FF3399"/>
                    </a:solidFill>
                  </a:tcPr>
                </a:tc>
                <a:tc>
                  <a:txBody>
                    <a:bodyPr/>
                    <a:lstStyle/>
                    <a:p>
                      <a:r>
                        <a:rPr lang="en-US" dirty="0"/>
                        <a:t>6-7 kg</a:t>
                      </a:r>
                    </a:p>
                  </a:txBody>
                  <a:tcPr/>
                </a:tc>
                <a:tc>
                  <a:txBody>
                    <a:bodyPr/>
                    <a:lstStyle/>
                    <a:p>
                      <a:r>
                        <a:rPr lang="en-US" dirty="0"/>
                        <a:t>13-15 </a:t>
                      </a:r>
                      <a:r>
                        <a:rPr lang="en-US" dirty="0" err="1"/>
                        <a:t>lbs</a:t>
                      </a:r>
                      <a:endParaRPr lang="en-US" dirty="0"/>
                    </a:p>
                  </a:txBody>
                  <a:tcPr/>
                </a:tc>
                <a:tc>
                  <a:txBody>
                    <a:bodyPr/>
                    <a:lstStyle/>
                    <a:p>
                      <a:r>
                        <a:rPr lang="en-US" dirty="0"/>
                        <a:t>6 months</a:t>
                      </a:r>
                    </a:p>
                  </a:txBody>
                  <a:tcPr/>
                </a:tc>
                <a:tc>
                  <a:txBody>
                    <a:bodyPr/>
                    <a:lstStyle/>
                    <a:p>
                      <a:r>
                        <a:rPr lang="en-US" dirty="0"/>
                        <a:t>0.1 mg</a:t>
                      </a:r>
                    </a:p>
                  </a:txBody>
                  <a:tcPr/>
                </a:tc>
                <a:tc>
                  <a:txBody>
                    <a:bodyPr/>
                    <a:lstStyle/>
                    <a:p>
                      <a:r>
                        <a:rPr lang="en-US" dirty="0"/>
                        <a:t>0.25 mL</a:t>
                      </a:r>
                    </a:p>
                  </a:txBody>
                  <a:tcPr/>
                </a:tc>
                <a:tc>
                  <a:txBody>
                    <a:bodyPr/>
                    <a:lstStyle/>
                    <a:p>
                      <a:r>
                        <a:rPr lang="en-US" dirty="0"/>
                        <a:t>24-36</a:t>
                      </a:r>
                    </a:p>
                  </a:txBody>
                  <a:tcPr/>
                </a:tc>
                <a:tc>
                  <a:txBody>
                    <a:bodyPr/>
                    <a:lstStyle/>
                    <a:p>
                      <a:r>
                        <a:rPr lang="en-US" dirty="0"/>
                        <a:t>70</a:t>
                      </a:r>
                    </a:p>
                  </a:txBody>
                  <a:tcPr/>
                </a:tc>
                <a:extLst>
                  <a:ext uri="{0D108BD9-81ED-4DB2-BD59-A6C34878D82A}">
                    <a16:rowId xmlns:a16="http://schemas.microsoft.com/office/drawing/2014/main" val="2328910429"/>
                  </a:ext>
                </a:extLst>
              </a:tr>
              <a:tr h="517398">
                <a:tc>
                  <a:txBody>
                    <a:bodyPr/>
                    <a:lstStyle/>
                    <a:p>
                      <a:r>
                        <a:rPr lang="en-US" dirty="0"/>
                        <a:t>RED</a:t>
                      </a:r>
                    </a:p>
                  </a:txBody>
                  <a:tcPr>
                    <a:solidFill>
                      <a:srgbClr val="CC0000"/>
                    </a:solidFill>
                  </a:tcPr>
                </a:tc>
                <a:tc>
                  <a:txBody>
                    <a:bodyPr/>
                    <a:lstStyle/>
                    <a:p>
                      <a:r>
                        <a:rPr lang="en-US" dirty="0"/>
                        <a:t>8-9 kg</a:t>
                      </a:r>
                    </a:p>
                  </a:txBody>
                  <a:tcPr/>
                </a:tc>
                <a:tc>
                  <a:txBody>
                    <a:bodyPr/>
                    <a:lstStyle/>
                    <a:p>
                      <a:r>
                        <a:rPr lang="en-US" dirty="0"/>
                        <a:t>16-20 </a:t>
                      </a:r>
                      <a:r>
                        <a:rPr lang="en-US" dirty="0" err="1"/>
                        <a:t>lbs</a:t>
                      </a:r>
                      <a:endParaRPr lang="en-US" dirty="0"/>
                    </a:p>
                  </a:txBody>
                  <a:tcPr/>
                </a:tc>
                <a:tc>
                  <a:txBody>
                    <a:bodyPr/>
                    <a:lstStyle/>
                    <a:p>
                      <a:endParaRPr lang="en-US" dirty="0"/>
                    </a:p>
                  </a:txBody>
                  <a:tcPr/>
                </a:tc>
                <a:tc>
                  <a:txBody>
                    <a:bodyPr/>
                    <a:lstStyle/>
                    <a:p>
                      <a:r>
                        <a:rPr lang="en-US" dirty="0"/>
                        <a:t>0.1 mg</a:t>
                      </a:r>
                    </a:p>
                  </a:txBody>
                  <a:tcPr/>
                </a:tc>
                <a:tc>
                  <a:txBody>
                    <a:bodyPr/>
                    <a:lstStyle/>
                    <a:p>
                      <a:r>
                        <a:rPr lang="en-US" dirty="0"/>
                        <a:t>0.25 mL</a:t>
                      </a:r>
                    </a:p>
                  </a:txBody>
                  <a:tcPr/>
                </a:tc>
                <a:tc>
                  <a:txBody>
                    <a:bodyPr/>
                    <a:lstStyle/>
                    <a:p>
                      <a:endParaRPr lang="en-US" dirty="0"/>
                    </a:p>
                  </a:txBody>
                  <a:tcPr/>
                </a:tc>
                <a:tc>
                  <a:txBody>
                    <a:bodyPr/>
                    <a:lstStyle/>
                    <a:p>
                      <a:r>
                        <a:rPr lang="en-US" dirty="0"/>
                        <a:t>70</a:t>
                      </a:r>
                    </a:p>
                  </a:txBody>
                  <a:tcPr/>
                </a:tc>
                <a:extLst>
                  <a:ext uri="{0D108BD9-81ED-4DB2-BD59-A6C34878D82A}">
                    <a16:rowId xmlns:a16="http://schemas.microsoft.com/office/drawing/2014/main" val="3872424539"/>
                  </a:ext>
                </a:extLst>
              </a:tr>
              <a:tr h="517398">
                <a:tc>
                  <a:txBody>
                    <a:bodyPr/>
                    <a:lstStyle/>
                    <a:p>
                      <a:r>
                        <a:rPr lang="en-US" dirty="0"/>
                        <a:t>PURPLE</a:t>
                      </a:r>
                    </a:p>
                  </a:txBody>
                  <a:tcPr>
                    <a:solidFill>
                      <a:srgbClr val="990099"/>
                    </a:solidFill>
                  </a:tcPr>
                </a:tc>
                <a:tc>
                  <a:txBody>
                    <a:bodyPr/>
                    <a:lstStyle/>
                    <a:p>
                      <a:r>
                        <a:rPr lang="en-US" dirty="0"/>
                        <a:t>10-11 kg</a:t>
                      </a:r>
                    </a:p>
                  </a:txBody>
                  <a:tcPr/>
                </a:tc>
                <a:tc>
                  <a:txBody>
                    <a:bodyPr/>
                    <a:lstStyle/>
                    <a:p>
                      <a:r>
                        <a:rPr lang="en-US" dirty="0"/>
                        <a:t>21-24 </a:t>
                      </a:r>
                      <a:r>
                        <a:rPr lang="en-US" dirty="0" err="1"/>
                        <a:t>lbs</a:t>
                      </a:r>
                      <a:endParaRPr lang="en-US" dirty="0"/>
                    </a:p>
                  </a:txBody>
                  <a:tcPr/>
                </a:tc>
                <a:tc>
                  <a:txBody>
                    <a:bodyPr/>
                    <a:lstStyle/>
                    <a:p>
                      <a:r>
                        <a:rPr lang="en-US" dirty="0"/>
                        <a:t>1 year</a:t>
                      </a:r>
                    </a:p>
                  </a:txBody>
                  <a:tcPr/>
                </a:tc>
                <a:tc>
                  <a:txBody>
                    <a:bodyPr/>
                    <a:lstStyle/>
                    <a:p>
                      <a:r>
                        <a:rPr lang="en-US" dirty="0"/>
                        <a:t>0.2 mg</a:t>
                      </a:r>
                    </a:p>
                  </a:txBody>
                  <a:tcPr/>
                </a:tc>
                <a:tc>
                  <a:txBody>
                    <a:bodyPr/>
                    <a:lstStyle/>
                    <a:p>
                      <a:r>
                        <a:rPr lang="en-US" dirty="0"/>
                        <a:t>0.5 mL</a:t>
                      </a:r>
                    </a:p>
                  </a:txBody>
                  <a:tcPr/>
                </a:tc>
                <a:tc>
                  <a:txBody>
                    <a:bodyPr/>
                    <a:lstStyle/>
                    <a:p>
                      <a:r>
                        <a:rPr lang="en-US" dirty="0"/>
                        <a:t>22-30</a:t>
                      </a:r>
                    </a:p>
                  </a:txBody>
                  <a:tcPr/>
                </a:tc>
                <a:tc>
                  <a:txBody>
                    <a:bodyPr/>
                    <a:lstStyle/>
                    <a:p>
                      <a:r>
                        <a:rPr lang="en-US" dirty="0"/>
                        <a:t>70</a:t>
                      </a:r>
                    </a:p>
                  </a:txBody>
                  <a:tcPr/>
                </a:tc>
                <a:extLst>
                  <a:ext uri="{0D108BD9-81ED-4DB2-BD59-A6C34878D82A}">
                    <a16:rowId xmlns:a16="http://schemas.microsoft.com/office/drawing/2014/main" val="557973134"/>
                  </a:ext>
                </a:extLst>
              </a:tr>
              <a:tr h="517398">
                <a:tc>
                  <a:txBody>
                    <a:bodyPr/>
                    <a:lstStyle/>
                    <a:p>
                      <a:r>
                        <a:rPr lang="en-US" dirty="0"/>
                        <a:t>YELLOW</a:t>
                      </a:r>
                    </a:p>
                  </a:txBody>
                  <a:tcPr>
                    <a:solidFill>
                      <a:srgbClr val="FFFF00"/>
                    </a:solidFill>
                  </a:tcPr>
                </a:tc>
                <a:tc>
                  <a:txBody>
                    <a:bodyPr/>
                    <a:lstStyle/>
                    <a:p>
                      <a:r>
                        <a:rPr lang="en-US" dirty="0"/>
                        <a:t>12-14 kg</a:t>
                      </a:r>
                    </a:p>
                  </a:txBody>
                  <a:tcPr/>
                </a:tc>
                <a:tc>
                  <a:txBody>
                    <a:bodyPr/>
                    <a:lstStyle/>
                    <a:p>
                      <a:r>
                        <a:rPr lang="en-US" dirty="0"/>
                        <a:t>25-31 </a:t>
                      </a:r>
                      <a:r>
                        <a:rPr lang="en-US" dirty="0" err="1"/>
                        <a:t>lbs</a:t>
                      </a:r>
                      <a:endParaRPr lang="en-US" dirty="0"/>
                    </a:p>
                  </a:txBody>
                  <a:tcPr/>
                </a:tc>
                <a:tc>
                  <a:txBody>
                    <a:bodyPr/>
                    <a:lstStyle/>
                    <a:p>
                      <a:r>
                        <a:rPr lang="en-US" dirty="0"/>
                        <a:t>2 years</a:t>
                      </a:r>
                    </a:p>
                  </a:txBody>
                  <a:tcPr/>
                </a:tc>
                <a:tc>
                  <a:txBody>
                    <a:bodyPr/>
                    <a:lstStyle/>
                    <a:p>
                      <a:r>
                        <a:rPr lang="en-US" dirty="0"/>
                        <a:t>0.2 mg</a:t>
                      </a:r>
                    </a:p>
                  </a:txBody>
                  <a:tcPr/>
                </a:tc>
                <a:tc>
                  <a:txBody>
                    <a:bodyPr/>
                    <a:lstStyle/>
                    <a:p>
                      <a:r>
                        <a:rPr lang="en-US" dirty="0"/>
                        <a:t>0.5 mL</a:t>
                      </a:r>
                    </a:p>
                  </a:txBody>
                  <a:tcPr/>
                </a:tc>
                <a:tc>
                  <a:txBody>
                    <a:bodyPr/>
                    <a:lstStyle/>
                    <a:p>
                      <a:r>
                        <a:rPr lang="en-US" dirty="0"/>
                        <a:t>20-26</a:t>
                      </a:r>
                    </a:p>
                  </a:txBody>
                  <a:tcPr/>
                </a:tc>
                <a:tc>
                  <a:txBody>
                    <a:bodyPr/>
                    <a:lstStyle/>
                    <a:p>
                      <a:r>
                        <a:rPr lang="en-US" dirty="0"/>
                        <a:t>70</a:t>
                      </a:r>
                    </a:p>
                  </a:txBody>
                  <a:tcPr/>
                </a:tc>
                <a:extLst>
                  <a:ext uri="{0D108BD9-81ED-4DB2-BD59-A6C34878D82A}">
                    <a16:rowId xmlns:a16="http://schemas.microsoft.com/office/drawing/2014/main" val="2489714451"/>
                  </a:ext>
                </a:extLst>
              </a:tr>
              <a:tr h="517398">
                <a:tc>
                  <a:txBody>
                    <a:bodyPr/>
                    <a:lstStyle/>
                    <a:p>
                      <a:r>
                        <a:rPr lang="en-US" dirty="0"/>
                        <a:t>WHITE</a:t>
                      </a:r>
                    </a:p>
                  </a:txBody>
                  <a:tcPr>
                    <a:solidFill>
                      <a:schemeClr val="tx1"/>
                    </a:solidFill>
                  </a:tcPr>
                </a:tc>
                <a:tc>
                  <a:txBody>
                    <a:bodyPr/>
                    <a:lstStyle/>
                    <a:p>
                      <a:r>
                        <a:rPr lang="en-US" dirty="0"/>
                        <a:t>15-18 kg</a:t>
                      </a:r>
                    </a:p>
                  </a:txBody>
                  <a:tcPr/>
                </a:tc>
                <a:tc>
                  <a:txBody>
                    <a:bodyPr/>
                    <a:lstStyle/>
                    <a:p>
                      <a:r>
                        <a:rPr lang="en-US" dirty="0"/>
                        <a:t>32-40 </a:t>
                      </a:r>
                      <a:r>
                        <a:rPr lang="en-US" dirty="0" err="1"/>
                        <a:t>lbs</a:t>
                      </a:r>
                      <a:endParaRPr lang="en-US" dirty="0"/>
                    </a:p>
                  </a:txBody>
                  <a:tcPr/>
                </a:tc>
                <a:tc>
                  <a:txBody>
                    <a:bodyPr/>
                    <a:lstStyle/>
                    <a:p>
                      <a:r>
                        <a:rPr lang="en-US" dirty="0"/>
                        <a:t>4 years</a:t>
                      </a:r>
                    </a:p>
                  </a:txBody>
                  <a:tcPr/>
                </a:tc>
                <a:tc>
                  <a:txBody>
                    <a:bodyPr/>
                    <a:lstStyle/>
                    <a:p>
                      <a:r>
                        <a:rPr lang="en-US" dirty="0"/>
                        <a:t>0.3 mg</a:t>
                      </a:r>
                    </a:p>
                  </a:txBody>
                  <a:tcPr/>
                </a:tc>
                <a:tc>
                  <a:txBody>
                    <a:bodyPr/>
                    <a:lstStyle/>
                    <a:p>
                      <a:r>
                        <a:rPr lang="en-US" dirty="0"/>
                        <a:t>0.75 mL</a:t>
                      </a:r>
                    </a:p>
                  </a:txBody>
                  <a:tcPr/>
                </a:tc>
                <a:tc>
                  <a:txBody>
                    <a:bodyPr/>
                    <a:lstStyle/>
                    <a:p>
                      <a:r>
                        <a:rPr lang="en-US" dirty="0"/>
                        <a:t>20-24</a:t>
                      </a:r>
                    </a:p>
                  </a:txBody>
                  <a:tcPr/>
                </a:tc>
                <a:tc>
                  <a:txBody>
                    <a:bodyPr/>
                    <a:lstStyle/>
                    <a:p>
                      <a:r>
                        <a:rPr lang="en-US" dirty="0"/>
                        <a:t>75</a:t>
                      </a:r>
                    </a:p>
                  </a:txBody>
                  <a:tcPr/>
                </a:tc>
                <a:extLst>
                  <a:ext uri="{0D108BD9-81ED-4DB2-BD59-A6C34878D82A}">
                    <a16:rowId xmlns:a16="http://schemas.microsoft.com/office/drawing/2014/main" val="1366663845"/>
                  </a:ext>
                </a:extLst>
              </a:tr>
              <a:tr h="517398">
                <a:tc>
                  <a:txBody>
                    <a:bodyPr/>
                    <a:lstStyle/>
                    <a:p>
                      <a:r>
                        <a:rPr lang="en-US" dirty="0"/>
                        <a:t>BLUE</a:t>
                      </a:r>
                    </a:p>
                  </a:txBody>
                  <a:tcPr>
                    <a:solidFill>
                      <a:schemeClr val="accent2">
                        <a:lumMod val="75000"/>
                      </a:schemeClr>
                    </a:solidFill>
                  </a:tcPr>
                </a:tc>
                <a:tc>
                  <a:txBody>
                    <a:bodyPr/>
                    <a:lstStyle/>
                    <a:p>
                      <a:r>
                        <a:rPr lang="en-US" dirty="0"/>
                        <a:t>19-23 kg</a:t>
                      </a:r>
                    </a:p>
                  </a:txBody>
                  <a:tcPr/>
                </a:tc>
                <a:tc>
                  <a:txBody>
                    <a:bodyPr/>
                    <a:lstStyle/>
                    <a:p>
                      <a:r>
                        <a:rPr lang="en-US" dirty="0"/>
                        <a:t>41-48 </a:t>
                      </a:r>
                      <a:r>
                        <a:rPr lang="en-US" dirty="0" err="1"/>
                        <a:t>lbs</a:t>
                      </a:r>
                      <a:endParaRPr lang="en-US" dirty="0"/>
                    </a:p>
                  </a:txBody>
                  <a:tcPr/>
                </a:tc>
                <a:tc>
                  <a:txBody>
                    <a:bodyPr/>
                    <a:lstStyle/>
                    <a:p>
                      <a:r>
                        <a:rPr lang="en-US" dirty="0"/>
                        <a:t>6 years</a:t>
                      </a:r>
                    </a:p>
                  </a:txBody>
                  <a:tcPr/>
                </a:tc>
                <a:tc>
                  <a:txBody>
                    <a:bodyPr/>
                    <a:lstStyle/>
                    <a:p>
                      <a:r>
                        <a:rPr lang="en-US" dirty="0"/>
                        <a:t>0.3 mg</a:t>
                      </a:r>
                    </a:p>
                  </a:txBody>
                  <a:tcPr/>
                </a:tc>
                <a:tc>
                  <a:txBody>
                    <a:bodyPr/>
                    <a:lstStyle/>
                    <a:p>
                      <a:r>
                        <a:rPr lang="en-US" dirty="0"/>
                        <a:t>0.75 mL</a:t>
                      </a:r>
                    </a:p>
                  </a:txBody>
                  <a:tcPr/>
                </a:tc>
                <a:tc>
                  <a:txBody>
                    <a:bodyPr/>
                    <a:lstStyle/>
                    <a:p>
                      <a:r>
                        <a:rPr lang="en-US" dirty="0"/>
                        <a:t>18-22</a:t>
                      </a:r>
                    </a:p>
                  </a:txBody>
                  <a:tcPr/>
                </a:tc>
                <a:tc>
                  <a:txBody>
                    <a:bodyPr/>
                    <a:lstStyle/>
                    <a:p>
                      <a:r>
                        <a:rPr lang="en-US" dirty="0"/>
                        <a:t>80</a:t>
                      </a:r>
                    </a:p>
                  </a:txBody>
                  <a:tcPr/>
                </a:tc>
                <a:extLst>
                  <a:ext uri="{0D108BD9-81ED-4DB2-BD59-A6C34878D82A}">
                    <a16:rowId xmlns:a16="http://schemas.microsoft.com/office/drawing/2014/main" val="4052807727"/>
                  </a:ext>
                </a:extLst>
              </a:tr>
              <a:tr h="517398">
                <a:tc>
                  <a:txBody>
                    <a:bodyPr/>
                    <a:lstStyle/>
                    <a:p>
                      <a:r>
                        <a:rPr lang="en-US" dirty="0"/>
                        <a:t>ORANGE</a:t>
                      </a:r>
                    </a:p>
                  </a:txBody>
                  <a:tcPr>
                    <a:solidFill>
                      <a:schemeClr val="accent4">
                        <a:lumMod val="75000"/>
                      </a:schemeClr>
                    </a:solidFill>
                  </a:tcPr>
                </a:tc>
                <a:tc>
                  <a:txBody>
                    <a:bodyPr/>
                    <a:lstStyle/>
                    <a:p>
                      <a:r>
                        <a:rPr lang="en-US" dirty="0"/>
                        <a:t>24-29 kg</a:t>
                      </a:r>
                    </a:p>
                  </a:txBody>
                  <a:tcPr/>
                </a:tc>
                <a:tc>
                  <a:txBody>
                    <a:bodyPr/>
                    <a:lstStyle/>
                    <a:p>
                      <a:r>
                        <a:rPr lang="en-US" dirty="0"/>
                        <a:t>49-66 </a:t>
                      </a:r>
                      <a:r>
                        <a:rPr lang="en-US" dirty="0" err="1"/>
                        <a:t>lbs</a:t>
                      </a:r>
                      <a:endParaRPr lang="en-US" dirty="0"/>
                    </a:p>
                  </a:txBody>
                  <a:tcPr/>
                </a:tc>
                <a:tc>
                  <a:txBody>
                    <a:bodyPr/>
                    <a:lstStyle/>
                    <a:p>
                      <a:r>
                        <a:rPr lang="en-US" dirty="0"/>
                        <a:t>8 years</a:t>
                      </a:r>
                    </a:p>
                  </a:txBody>
                  <a:tcPr/>
                </a:tc>
                <a:tc>
                  <a:txBody>
                    <a:bodyPr/>
                    <a:lstStyle/>
                    <a:p>
                      <a:r>
                        <a:rPr lang="en-US" dirty="0"/>
                        <a:t>0.4 mg</a:t>
                      </a:r>
                    </a:p>
                  </a:txBody>
                  <a:tcPr/>
                </a:tc>
                <a:tc>
                  <a:txBody>
                    <a:bodyPr/>
                    <a:lstStyle/>
                    <a:p>
                      <a:r>
                        <a:rPr lang="en-US" dirty="0"/>
                        <a:t>1 mL</a:t>
                      </a:r>
                    </a:p>
                  </a:txBody>
                  <a:tcPr/>
                </a:tc>
                <a:tc>
                  <a:txBody>
                    <a:bodyPr/>
                    <a:lstStyle/>
                    <a:p>
                      <a:r>
                        <a:rPr lang="en-US" dirty="0"/>
                        <a:t>18-22</a:t>
                      </a:r>
                    </a:p>
                  </a:txBody>
                  <a:tcPr/>
                </a:tc>
                <a:tc>
                  <a:txBody>
                    <a:bodyPr/>
                    <a:lstStyle/>
                    <a:p>
                      <a:r>
                        <a:rPr lang="en-US" dirty="0"/>
                        <a:t>80</a:t>
                      </a:r>
                    </a:p>
                  </a:txBody>
                  <a:tcPr/>
                </a:tc>
                <a:extLst>
                  <a:ext uri="{0D108BD9-81ED-4DB2-BD59-A6C34878D82A}">
                    <a16:rowId xmlns:a16="http://schemas.microsoft.com/office/drawing/2014/main" val="482393162"/>
                  </a:ext>
                </a:extLst>
              </a:tr>
              <a:tr h="517398">
                <a:tc>
                  <a:txBody>
                    <a:bodyPr/>
                    <a:lstStyle/>
                    <a:p>
                      <a:r>
                        <a:rPr lang="en-US" dirty="0"/>
                        <a:t>GREEN</a:t>
                      </a:r>
                    </a:p>
                  </a:txBody>
                  <a:tcPr>
                    <a:solidFill>
                      <a:srgbClr val="00B050"/>
                    </a:solidFill>
                  </a:tcPr>
                </a:tc>
                <a:tc>
                  <a:txBody>
                    <a:bodyPr/>
                    <a:lstStyle/>
                    <a:p>
                      <a:r>
                        <a:rPr lang="en-US" dirty="0"/>
                        <a:t>30-36 kg</a:t>
                      </a:r>
                    </a:p>
                  </a:txBody>
                  <a:tcPr/>
                </a:tc>
                <a:tc>
                  <a:txBody>
                    <a:bodyPr/>
                    <a:lstStyle/>
                    <a:p>
                      <a:r>
                        <a:rPr lang="en-US" dirty="0"/>
                        <a:t>67-80 </a:t>
                      </a:r>
                      <a:r>
                        <a:rPr lang="en-US" dirty="0" err="1"/>
                        <a:t>lbs</a:t>
                      </a:r>
                      <a:endParaRPr lang="en-US" dirty="0"/>
                    </a:p>
                  </a:txBody>
                  <a:tcPr/>
                </a:tc>
                <a:tc>
                  <a:txBody>
                    <a:bodyPr/>
                    <a:lstStyle/>
                    <a:p>
                      <a:r>
                        <a:rPr lang="en-US" dirty="0"/>
                        <a:t>10 years</a:t>
                      </a:r>
                    </a:p>
                  </a:txBody>
                  <a:tcPr/>
                </a:tc>
                <a:tc>
                  <a:txBody>
                    <a:bodyPr/>
                    <a:lstStyle/>
                    <a:p>
                      <a:r>
                        <a:rPr lang="en-US" dirty="0"/>
                        <a:t>0.5 mg</a:t>
                      </a:r>
                    </a:p>
                  </a:txBody>
                  <a:tcPr/>
                </a:tc>
                <a:tc>
                  <a:txBody>
                    <a:bodyPr/>
                    <a:lstStyle/>
                    <a:p>
                      <a:r>
                        <a:rPr lang="en-US" dirty="0"/>
                        <a:t>1.25 mL</a:t>
                      </a:r>
                    </a:p>
                  </a:txBody>
                  <a:tcPr/>
                </a:tc>
                <a:tc>
                  <a:txBody>
                    <a:bodyPr/>
                    <a:lstStyle/>
                    <a:p>
                      <a:r>
                        <a:rPr lang="en-US" dirty="0"/>
                        <a:t>18-22</a:t>
                      </a:r>
                    </a:p>
                  </a:txBody>
                  <a:tcPr/>
                </a:tc>
                <a:tc>
                  <a:txBody>
                    <a:bodyPr/>
                    <a:lstStyle/>
                    <a:p>
                      <a:r>
                        <a:rPr lang="en-US" dirty="0"/>
                        <a:t>85</a:t>
                      </a:r>
                    </a:p>
                  </a:txBody>
                  <a:tcPr/>
                </a:tc>
                <a:extLst>
                  <a:ext uri="{0D108BD9-81ED-4DB2-BD59-A6C34878D82A}">
                    <a16:rowId xmlns:a16="http://schemas.microsoft.com/office/drawing/2014/main" val="2748620687"/>
                  </a:ext>
                </a:extLst>
              </a:tr>
            </a:tbl>
          </a:graphicData>
        </a:graphic>
      </p:graphicFrame>
    </p:spTree>
    <p:extLst>
      <p:ext uri="{BB962C8B-B14F-4D97-AF65-F5344CB8AC3E}">
        <p14:creationId xmlns:p14="http://schemas.microsoft.com/office/powerpoint/2010/main" val="452270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B696-8228-484C-973D-91A3198953DC}"/>
              </a:ext>
            </a:extLst>
          </p:cNvPr>
          <p:cNvSpPr>
            <a:spLocks noGrp="1"/>
          </p:cNvSpPr>
          <p:nvPr>
            <p:ph type="title"/>
          </p:nvPr>
        </p:nvSpPr>
        <p:spPr/>
        <p:txBody>
          <a:bodyPr/>
          <a:lstStyle/>
          <a:p>
            <a:pPr algn="ctr"/>
            <a:r>
              <a:rPr lang="en-US" dirty="0" err="1"/>
              <a:t>Dilaudid</a:t>
            </a:r>
            <a:r>
              <a:rPr lang="en-US" dirty="0"/>
              <a:t> dosing chart (</a:t>
            </a:r>
            <a:r>
              <a:rPr lang="en-US" dirty="0" err="1"/>
              <a:t>con’t</a:t>
            </a:r>
            <a:r>
              <a:rPr lang="en-US" dirty="0"/>
              <a:t>)</a:t>
            </a:r>
          </a:p>
        </p:txBody>
      </p:sp>
      <p:graphicFrame>
        <p:nvGraphicFramePr>
          <p:cNvPr id="7" name="Content Placeholder 6">
            <a:extLst>
              <a:ext uri="{FF2B5EF4-FFF2-40B4-BE49-F238E27FC236}">
                <a16:creationId xmlns:a16="http://schemas.microsoft.com/office/drawing/2014/main" id="{FC5C865B-D810-40E5-875C-AC2FC0408471}"/>
              </a:ext>
            </a:extLst>
          </p:cNvPr>
          <p:cNvGraphicFramePr>
            <a:graphicFrameLocks noGrp="1"/>
          </p:cNvGraphicFramePr>
          <p:nvPr>
            <p:ph idx="1"/>
            <p:extLst>
              <p:ext uri="{D42A27DB-BD31-4B8C-83A1-F6EECF244321}">
                <p14:modId xmlns:p14="http://schemas.microsoft.com/office/powerpoint/2010/main" val="2409425827"/>
              </p:ext>
            </p:extLst>
          </p:nvPr>
        </p:nvGraphicFramePr>
        <p:xfrm>
          <a:off x="710214" y="1846555"/>
          <a:ext cx="10107011" cy="4616391"/>
        </p:xfrm>
        <a:graphic>
          <a:graphicData uri="http://schemas.openxmlformats.org/drawingml/2006/table">
            <a:tbl>
              <a:tblPr firstRow="1" bandRow="1">
                <a:tableStyleId>{5C22544A-7EE6-4342-B048-85BDC9FD1C3A}</a:tableStyleId>
              </a:tblPr>
              <a:tblGrid>
                <a:gridCol w="2001871">
                  <a:extLst>
                    <a:ext uri="{9D8B030D-6E8A-4147-A177-3AD203B41FA5}">
                      <a16:colId xmlns:a16="http://schemas.microsoft.com/office/drawing/2014/main" val="1621767796"/>
                    </a:ext>
                  </a:extLst>
                </a:gridCol>
                <a:gridCol w="2026285">
                  <a:extLst>
                    <a:ext uri="{9D8B030D-6E8A-4147-A177-3AD203B41FA5}">
                      <a16:colId xmlns:a16="http://schemas.microsoft.com/office/drawing/2014/main" val="2774502660"/>
                    </a:ext>
                  </a:extLst>
                </a:gridCol>
                <a:gridCol w="2026285">
                  <a:extLst>
                    <a:ext uri="{9D8B030D-6E8A-4147-A177-3AD203B41FA5}">
                      <a16:colId xmlns:a16="http://schemas.microsoft.com/office/drawing/2014/main" val="30164124"/>
                    </a:ext>
                  </a:extLst>
                </a:gridCol>
                <a:gridCol w="2026285">
                  <a:extLst>
                    <a:ext uri="{9D8B030D-6E8A-4147-A177-3AD203B41FA5}">
                      <a16:colId xmlns:a16="http://schemas.microsoft.com/office/drawing/2014/main" val="119736360"/>
                    </a:ext>
                  </a:extLst>
                </a:gridCol>
                <a:gridCol w="2026285">
                  <a:extLst>
                    <a:ext uri="{9D8B030D-6E8A-4147-A177-3AD203B41FA5}">
                      <a16:colId xmlns:a16="http://schemas.microsoft.com/office/drawing/2014/main" val="1990344760"/>
                    </a:ext>
                  </a:extLst>
                </a:gridCol>
              </a:tblGrid>
              <a:tr h="923376">
                <a:tc>
                  <a:txBody>
                    <a:bodyPr/>
                    <a:lstStyle/>
                    <a:p>
                      <a:pPr algn="ctr"/>
                      <a:r>
                        <a:rPr lang="en-US" dirty="0"/>
                        <a:t>Kilograms</a:t>
                      </a:r>
                    </a:p>
                  </a:txBody>
                  <a:tcPr/>
                </a:tc>
                <a:tc>
                  <a:txBody>
                    <a:bodyPr/>
                    <a:lstStyle/>
                    <a:p>
                      <a:pPr algn="ctr"/>
                      <a:r>
                        <a:rPr lang="en-US" dirty="0"/>
                        <a:t>Pounds</a:t>
                      </a:r>
                    </a:p>
                  </a:txBody>
                  <a:tcPr/>
                </a:tc>
                <a:tc>
                  <a:txBody>
                    <a:bodyPr/>
                    <a:lstStyle/>
                    <a:p>
                      <a:pPr algn="ctr"/>
                      <a:r>
                        <a:rPr lang="en-US" dirty="0"/>
                        <a:t>Age</a:t>
                      </a:r>
                    </a:p>
                  </a:txBody>
                  <a:tcPr/>
                </a:tc>
                <a:tc>
                  <a:txBody>
                    <a:bodyPr/>
                    <a:lstStyle/>
                    <a:p>
                      <a:pPr algn="ctr"/>
                      <a:r>
                        <a:rPr lang="en-US" dirty="0" err="1"/>
                        <a:t>Dilaudid</a:t>
                      </a:r>
                      <a:r>
                        <a:rPr lang="en-US" dirty="0"/>
                        <a:t> 0.015 mg/kg</a:t>
                      </a:r>
                    </a:p>
                  </a:txBody>
                  <a:tcPr/>
                </a:tc>
                <a:tc>
                  <a:txBody>
                    <a:bodyPr/>
                    <a:lstStyle/>
                    <a:p>
                      <a:pPr algn="ctr"/>
                      <a:r>
                        <a:rPr lang="en-US" dirty="0" err="1"/>
                        <a:t>Dilaudid</a:t>
                      </a:r>
                      <a:endParaRPr lang="en-US" dirty="0"/>
                    </a:p>
                    <a:p>
                      <a:pPr algn="ctr"/>
                      <a:r>
                        <a:rPr lang="en-US" dirty="0"/>
                        <a:t>2 mg/mL</a:t>
                      </a:r>
                    </a:p>
                  </a:txBody>
                  <a:tcPr/>
                </a:tc>
                <a:extLst>
                  <a:ext uri="{0D108BD9-81ED-4DB2-BD59-A6C34878D82A}">
                    <a16:rowId xmlns:a16="http://schemas.microsoft.com/office/drawing/2014/main" val="3244122579"/>
                  </a:ext>
                </a:extLst>
              </a:tr>
              <a:tr h="410335">
                <a:tc>
                  <a:txBody>
                    <a:bodyPr/>
                    <a:lstStyle/>
                    <a:p>
                      <a:r>
                        <a:rPr lang="en-US" dirty="0"/>
                        <a:t>40 kg</a:t>
                      </a:r>
                    </a:p>
                  </a:txBody>
                  <a:tcPr/>
                </a:tc>
                <a:tc>
                  <a:txBody>
                    <a:bodyPr/>
                    <a:lstStyle/>
                    <a:p>
                      <a:r>
                        <a:rPr lang="en-US" dirty="0"/>
                        <a:t>88 </a:t>
                      </a:r>
                      <a:r>
                        <a:rPr lang="en-US" dirty="0" err="1"/>
                        <a:t>lbs</a:t>
                      </a:r>
                      <a:endParaRPr lang="en-US" dirty="0"/>
                    </a:p>
                  </a:txBody>
                  <a:tcPr/>
                </a:tc>
                <a:tc>
                  <a:txBody>
                    <a:bodyPr/>
                    <a:lstStyle/>
                    <a:p>
                      <a:endParaRPr lang="en-US" dirty="0"/>
                    </a:p>
                  </a:txBody>
                  <a:tcPr/>
                </a:tc>
                <a:tc>
                  <a:txBody>
                    <a:bodyPr/>
                    <a:lstStyle/>
                    <a:p>
                      <a:r>
                        <a:rPr lang="en-US" dirty="0"/>
                        <a:t>0.6 mg</a:t>
                      </a:r>
                    </a:p>
                  </a:txBody>
                  <a:tcPr/>
                </a:tc>
                <a:tc>
                  <a:txBody>
                    <a:bodyPr/>
                    <a:lstStyle/>
                    <a:p>
                      <a:r>
                        <a:rPr lang="en-US" dirty="0"/>
                        <a:t>0.3 mL</a:t>
                      </a:r>
                    </a:p>
                  </a:txBody>
                  <a:tcPr/>
                </a:tc>
                <a:extLst>
                  <a:ext uri="{0D108BD9-81ED-4DB2-BD59-A6C34878D82A}">
                    <a16:rowId xmlns:a16="http://schemas.microsoft.com/office/drawing/2014/main" val="4170614024"/>
                  </a:ext>
                </a:extLst>
              </a:tr>
              <a:tr h="410335">
                <a:tc>
                  <a:txBody>
                    <a:bodyPr/>
                    <a:lstStyle/>
                    <a:p>
                      <a:r>
                        <a:rPr lang="en-US" dirty="0"/>
                        <a:t>45 kg</a:t>
                      </a:r>
                    </a:p>
                  </a:txBody>
                  <a:tcPr/>
                </a:tc>
                <a:tc>
                  <a:txBody>
                    <a:bodyPr/>
                    <a:lstStyle/>
                    <a:p>
                      <a:r>
                        <a:rPr lang="en-US" dirty="0"/>
                        <a:t>99 </a:t>
                      </a:r>
                      <a:r>
                        <a:rPr lang="en-US" dirty="0" err="1"/>
                        <a:t>lbs</a:t>
                      </a:r>
                      <a:endParaRPr lang="en-US" dirty="0"/>
                    </a:p>
                  </a:txBody>
                  <a:tcPr/>
                </a:tc>
                <a:tc>
                  <a:txBody>
                    <a:bodyPr/>
                    <a:lstStyle/>
                    <a:p>
                      <a:endParaRPr lang="en-US"/>
                    </a:p>
                  </a:txBody>
                  <a:tcPr/>
                </a:tc>
                <a:tc>
                  <a:txBody>
                    <a:bodyPr/>
                    <a:lstStyle/>
                    <a:p>
                      <a:r>
                        <a:rPr lang="en-US" dirty="0"/>
                        <a:t>0.7 mg</a:t>
                      </a:r>
                    </a:p>
                  </a:txBody>
                  <a:tcPr/>
                </a:tc>
                <a:tc>
                  <a:txBody>
                    <a:bodyPr/>
                    <a:lstStyle/>
                    <a:p>
                      <a:r>
                        <a:rPr lang="en-US" dirty="0"/>
                        <a:t>0.35 mL</a:t>
                      </a:r>
                    </a:p>
                  </a:txBody>
                  <a:tcPr/>
                </a:tc>
                <a:extLst>
                  <a:ext uri="{0D108BD9-81ED-4DB2-BD59-A6C34878D82A}">
                    <a16:rowId xmlns:a16="http://schemas.microsoft.com/office/drawing/2014/main" val="2140030504"/>
                  </a:ext>
                </a:extLst>
              </a:tr>
              <a:tr h="410335">
                <a:tc>
                  <a:txBody>
                    <a:bodyPr/>
                    <a:lstStyle/>
                    <a:p>
                      <a:r>
                        <a:rPr lang="en-US" dirty="0"/>
                        <a:t>50 kg</a:t>
                      </a:r>
                    </a:p>
                  </a:txBody>
                  <a:tcPr/>
                </a:tc>
                <a:tc>
                  <a:txBody>
                    <a:bodyPr/>
                    <a:lstStyle/>
                    <a:p>
                      <a:r>
                        <a:rPr lang="en-US" dirty="0"/>
                        <a:t>110 </a:t>
                      </a:r>
                      <a:r>
                        <a:rPr lang="en-US" dirty="0" err="1"/>
                        <a:t>lbs</a:t>
                      </a:r>
                      <a:endParaRPr lang="en-US" dirty="0"/>
                    </a:p>
                  </a:txBody>
                  <a:tcPr/>
                </a:tc>
                <a:tc>
                  <a:txBody>
                    <a:bodyPr/>
                    <a:lstStyle/>
                    <a:p>
                      <a:endParaRPr lang="en-US"/>
                    </a:p>
                  </a:txBody>
                  <a:tcPr/>
                </a:tc>
                <a:tc>
                  <a:txBody>
                    <a:bodyPr/>
                    <a:lstStyle/>
                    <a:p>
                      <a:r>
                        <a:rPr lang="en-US" dirty="0"/>
                        <a:t>0.8 mg</a:t>
                      </a:r>
                    </a:p>
                  </a:txBody>
                  <a:tcPr/>
                </a:tc>
                <a:tc>
                  <a:txBody>
                    <a:bodyPr/>
                    <a:lstStyle/>
                    <a:p>
                      <a:r>
                        <a:rPr lang="en-US" dirty="0"/>
                        <a:t>0.4 mL</a:t>
                      </a:r>
                    </a:p>
                  </a:txBody>
                  <a:tcPr/>
                </a:tc>
                <a:extLst>
                  <a:ext uri="{0D108BD9-81ED-4DB2-BD59-A6C34878D82A}">
                    <a16:rowId xmlns:a16="http://schemas.microsoft.com/office/drawing/2014/main" val="1155872194"/>
                  </a:ext>
                </a:extLst>
              </a:tr>
              <a:tr h="410335">
                <a:tc>
                  <a:txBody>
                    <a:bodyPr/>
                    <a:lstStyle/>
                    <a:p>
                      <a:r>
                        <a:rPr lang="en-US" dirty="0"/>
                        <a:t>55 kg</a:t>
                      </a:r>
                    </a:p>
                  </a:txBody>
                  <a:tcPr/>
                </a:tc>
                <a:tc>
                  <a:txBody>
                    <a:bodyPr/>
                    <a:lstStyle/>
                    <a:p>
                      <a:r>
                        <a:rPr lang="en-US" dirty="0"/>
                        <a:t>121 </a:t>
                      </a:r>
                      <a:r>
                        <a:rPr lang="en-US" dirty="0" err="1"/>
                        <a:t>lbs</a:t>
                      </a:r>
                      <a:endParaRPr lang="en-US" dirty="0"/>
                    </a:p>
                  </a:txBody>
                  <a:tcPr/>
                </a:tc>
                <a:tc>
                  <a:txBody>
                    <a:bodyPr/>
                    <a:lstStyle/>
                    <a:p>
                      <a:endParaRPr lang="en-US"/>
                    </a:p>
                  </a:txBody>
                  <a:tcPr/>
                </a:tc>
                <a:tc>
                  <a:txBody>
                    <a:bodyPr/>
                    <a:lstStyle/>
                    <a:p>
                      <a:r>
                        <a:rPr lang="en-US" dirty="0"/>
                        <a:t>0.8 mg</a:t>
                      </a:r>
                    </a:p>
                  </a:txBody>
                  <a:tcPr/>
                </a:tc>
                <a:tc>
                  <a:txBody>
                    <a:bodyPr/>
                    <a:lstStyle/>
                    <a:p>
                      <a:r>
                        <a:rPr lang="en-US" dirty="0"/>
                        <a:t>0.4 mL</a:t>
                      </a:r>
                    </a:p>
                  </a:txBody>
                  <a:tcPr/>
                </a:tc>
                <a:extLst>
                  <a:ext uri="{0D108BD9-81ED-4DB2-BD59-A6C34878D82A}">
                    <a16:rowId xmlns:a16="http://schemas.microsoft.com/office/drawing/2014/main" val="1343855597"/>
                  </a:ext>
                </a:extLst>
              </a:tr>
              <a:tr h="410335">
                <a:tc>
                  <a:txBody>
                    <a:bodyPr/>
                    <a:lstStyle/>
                    <a:p>
                      <a:r>
                        <a:rPr lang="en-US" dirty="0"/>
                        <a:t>60 kg</a:t>
                      </a:r>
                    </a:p>
                  </a:txBody>
                  <a:tcPr/>
                </a:tc>
                <a:tc>
                  <a:txBody>
                    <a:bodyPr/>
                    <a:lstStyle/>
                    <a:p>
                      <a:r>
                        <a:rPr lang="en-US" dirty="0"/>
                        <a:t>132 </a:t>
                      </a:r>
                      <a:r>
                        <a:rPr lang="en-US" dirty="0" err="1"/>
                        <a:t>lbs</a:t>
                      </a:r>
                      <a:endParaRPr lang="en-US" dirty="0"/>
                    </a:p>
                  </a:txBody>
                  <a:tcPr/>
                </a:tc>
                <a:tc>
                  <a:txBody>
                    <a:bodyPr/>
                    <a:lstStyle/>
                    <a:p>
                      <a:endParaRPr lang="en-US"/>
                    </a:p>
                  </a:txBody>
                  <a:tcPr/>
                </a:tc>
                <a:tc>
                  <a:txBody>
                    <a:bodyPr/>
                    <a:lstStyle/>
                    <a:p>
                      <a:r>
                        <a:rPr lang="en-US" dirty="0"/>
                        <a:t>0.9 mg</a:t>
                      </a:r>
                    </a:p>
                  </a:txBody>
                  <a:tcPr/>
                </a:tc>
                <a:tc>
                  <a:txBody>
                    <a:bodyPr/>
                    <a:lstStyle/>
                    <a:p>
                      <a:r>
                        <a:rPr lang="en-US" dirty="0"/>
                        <a:t>0.45 mL</a:t>
                      </a:r>
                    </a:p>
                  </a:txBody>
                  <a:tcPr/>
                </a:tc>
                <a:extLst>
                  <a:ext uri="{0D108BD9-81ED-4DB2-BD59-A6C34878D82A}">
                    <a16:rowId xmlns:a16="http://schemas.microsoft.com/office/drawing/2014/main" val="533456569"/>
                  </a:ext>
                </a:extLst>
              </a:tr>
              <a:tr h="410335">
                <a:tc>
                  <a:txBody>
                    <a:bodyPr/>
                    <a:lstStyle/>
                    <a:p>
                      <a:r>
                        <a:rPr lang="en-US" dirty="0"/>
                        <a:t>70 kg</a:t>
                      </a:r>
                    </a:p>
                  </a:txBody>
                  <a:tcPr/>
                </a:tc>
                <a:tc>
                  <a:txBody>
                    <a:bodyPr/>
                    <a:lstStyle/>
                    <a:p>
                      <a:r>
                        <a:rPr lang="en-US" dirty="0"/>
                        <a:t>154 </a:t>
                      </a:r>
                      <a:r>
                        <a:rPr lang="en-US" dirty="0" err="1"/>
                        <a:t>lbs</a:t>
                      </a:r>
                      <a:endParaRPr lang="en-US" dirty="0"/>
                    </a:p>
                  </a:txBody>
                  <a:tcPr/>
                </a:tc>
                <a:tc>
                  <a:txBody>
                    <a:bodyPr/>
                    <a:lstStyle/>
                    <a:p>
                      <a:endParaRPr lang="en-US"/>
                    </a:p>
                  </a:txBody>
                  <a:tcPr/>
                </a:tc>
                <a:tc>
                  <a:txBody>
                    <a:bodyPr/>
                    <a:lstStyle/>
                    <a:p>
                      <a:r>
                        <a:rPr lang="en-US" dirty="0"/>
                        <a:t>1 mg</a:t>
                      </a:r>
                    </a:p>
                  </a:txBody>
                  <a:tcPr/>
                </a:tc>
                <a:tc>
                  <a:txBody>
                    <a:bodyPr/>
                    <a:lstStyle/>
                    <a:p>
                      <a:r>
                        <a:rPr lang="en-US" dirty="0"/>
                        <a:t>0.5 mL</a:t>
                      </a:r>
                    </a:p>
                  </a:txBody>
                  <a:tcPr/>
                </a:tc>
                <a:extLst>
                  <a:ext uri="{0D108BD9-81ED-4DB2-BD59-A6C34878D82A}">
                    <a16:rowId xmlns:a16="http://schemas.microsoft.com/office/drawing/2014/main" val="1748184680"/>
                  </a:ext>
                </a:extLst>
              </a:tr>
              <a:tr h="410335">
                <a:tc>
                  <a:txBody>
                    <a:bodyPr/>
                    <a:lstStyle/>
                    <a:p>
                      <a:r>
                        <a:rPr lang="en-US" dirty="0"/>
                        <a:t>80 kg</a:t>
                      </a:r>
                    </a:p>
                  </a:txBody>
                  <a:tcPr/>
                </a:tc>
                <a:tc>
                  <a:txBody>
                    <a:bodyPr/>
                    <a:lstStyle/>
                    <a:p>
                      <a:r>
                        <a:rPr lang="en-US" dirty="0"/>
                        <a:t>176 </a:t>
                      </a:r>
                      <a:r>
                        <a:rPr lang="en-US" dirty="0" err="1"/>
                        <a:t>lbs</a:t>
                      </a:r>
                      <a:endParaRPr lang="en-US" dirty="0"/>
                    </a:p>
                  </a:txBody>
                  <a:tcPr/>
                </a:tc>
                <a:tc>
                  <a:txBody>
                    <a:bodyPr/>
                    <a:lstStyle/>
                    <a:p>
                      <a:endParaRPr lang="en-US"/>
                    </a:p>
                  </a:txBody>
                  <a:tcPr/>
                </a:tc>
                <a:tc>
                  <a:txBody>
                    <a:bodyPr/>
                    <a:lstStyle/>
                    <a:p>
                      <a:r>
                        <a:rPr lang="en-US" dirty="0"/>
                        <a:t>1 mg</a:t>
                      </a:r>
                    </a:p>
                  </a:txBody>
                  <a:tcPr/>
                </a:tc>
                <a:tc>
                  <a:txBody>
                    <a:bodyPr/>
                    <a:lstStyle/>
                    <a:p>
                      <a:r>
                        <a:rPr lang="en-US" dirty="0"/>
                        <a:t>0.5 mL</a:t>
                      </a:r>
                    </a:p>
                  </a:txBody>
                  <a:tcPr/>
                </a:tc>
                <a:extLst>
                  <a:ext uri="{0D108BD9-81ED-4DB2-BD59-A6C34878D82A}">
                    <a16:rowId xmlns:a16="http://schemas.microsoft.com/office/drawing/2014/main" val="706111242"/>
                  </a:ext>
                </a:extLst>
              </a:tr>
              <a:tr h="410335">
                <a:tc>
                  <a:txBody>
                    <a:bodyPr/>
                    <a:lstStyle/>
                    <a:p>
                      <a:r>
                        <a:rPr lang="en-US" dirty="0"/>
                        <a:t>90 kg</a:t>
                      </a:r>
                    </a:p>
                  </a:txBody>
                  <a:tcPr/>
                </a:tc>
                <a:tc>
                  <a:txBody>
                    <a:bodyPr/>
                    <a:lstStyle/>
                    <a:p>
                      <a:r>
                        <a:rPr lang="en-US" dirty="0"/>
                        <a:t>198 </a:t>
                      </a:r>
                      <a:r>
                        <a:rPr lang="en-US" dirty="0" err="1"/>
                        <a:t>lbs</a:t>
                      </a:r>
                      <a:endParaRPr lang="en-US" dirty="0"/>
                    </a:p>
                  </a:txBody>
                  <a:tcPr/>
                </a:tc>
                <a:tc>
                  <a:txBody>
                    <a:bodyPr/>
                    <a:lstStyle/>
                    <a:p>
                      <a:endParaRPr lang="en-US"/>
                    </a:p>
                  </a:txBody>
                  <a:tcPr/>
                </a:tc>
                <a:tc>
                  <a:txBody>
                    <a:bodyPr/>
                    <a:lstStyle/>
                    <a:p>
                      <a:r>
                        <a:rPr lang="en-US" dirty="0"/>
                        <a:t>1 mg</a:t>
                      </a:r>
                    </a:p>
                  </a:txBody>
                  <a:tcPr/>
                </a:tc>
                <a:tc>
                  <a:txBody>
                    <a:bodyPr/>
                    <a:lstStyle/>
                    <a:p>
                      <a:r>
                        <a:rPr lang="en-US" dirty="0"/>
                        <a:t>0.5 mL</a:t>
                      </a:r>
                    </a:p>
                  </a:txBody>
                  <a:tcPr/>
                </a:tc>
                <a:extLst>
                  <a:ext uri="{0D108BD9-81ED-4DB2-BD59-A6C34878D82A}">
                    <a16:rowId xmlns:a16="http://schemas.microsoft.com/office/drawing/2014/main" val="514904069"/>
                  </a:ext>
                </a:extLst>
              </a:tr>
              <a:tr h="410335">
                <a:tc>
                  <a:txBody>
                    <a:bodyPr/>
                    <a:lstStyle/>
                    <a:p>
                      <a:r>
                        <a:rPr lang="en-US" dirty="0"/>
                        <a:t>100+ kg</a:t>
                      </a:r>
                    </a:p>
                  </a:txBody>
                  <a:tcPr/>
                </a:tc>
                <a:tc>
                  <a:txBody>
                    <a:bodyPr/>
                    <a:lstStyle/>
                    <a:p>
                      <a:r>
                        <a:rPr lang="en-US" dirty="0"/>
                        <a:t>220+ </a:t>
                      </a:r>
                      <a:r>
                        <a:rPr lang="en-US" dirty="0" err="1"/>
                        <a:t>lbs</a:t>
                      </a:r>
                      <a:endParaRPr lang="en-US" dirty="0"/>
                    </a:p>
                  </a:txBody>
                  <a:tcPr/>
                </a:tc>
                <a:tc>
                  <a:txBody>
                    <a:bodyPr/>
                    <a:lstStyle/>
                    <a:p>
                      <a:endParaRPr lang="en-US"/>
                    </a:p>
                  </a:txBody>
                  <a:tcPr/>
                </a:tc>
                <a:tc>
                  <a:txBody>
                    <a:bodyPr/>
                    <a:lstStyle/>
                    <a:p>
                      <a:r>
                        <a:rPr lang="en-US" dirty="0"/>
                        <a:t>1 mg</a:t>
                      </a:r>
                    </a:p>
                  </a:txBody>
                  <a:tcPr/>
                </a:tc>
                <a:tc>
                  <a:txBody>
                    <a:bodyPr/>
                    <a:lstStyle/>
                    <a:p>
                      <a:r>
                        <a:rPr lang="en-US" dirty="0"/>
                        <a:t>0.5 mL</a:t>
                      </a:r>
                    </a:p>
                  </a:txBody>
                  <a:tcPr/>
                </a:tc>
                <a:extLst>
                  <a:ext uri="{0D108BD9-81ED-4DB2-BD59-A6C34878D82A}">
                    <a16:rowId xmlns:a16="http://schemas.microsoft.com/office/drawing/2014/main" val="341119341"/>
                  </a:ext>
                </a:extLst>
              </a:tr>
            </a:tbl>
          </a:graphicData>
        </a:graphic>
      </p:graphicFrame>
    </p:spTree>
    <p:extLst>
      <p:ext uri="{BB962C8B-B14F-4D97-AF65-F5344CB8AC3E}">
        <p14:creationId xmlns:p14="http://schemas.microsoft.com/office/powerpoint/2010/main" val="2560483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3666C606-F808-48E4-9712-E0DBC3131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D53C7511-5C4B-49F2-9293-ABA92108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 name="Picture 13">
            <a:extLst>
              <a:ext uri="{FF2B5EF4-FFF2-40B4-BE49-F238E27FC236}">
                <a16:creationId xmlns:a16="http://schemas.microsoft.com/office/drawing/2014/main" id="{663C6984-5246-446C-81C5-800EE68D3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F27BABA-7C4D-4C08-B75C-746FA901CDFF}"/>
              </a:ext>
            </a:extLst>
          </p:cNvPr>
          <p:cNvSpPr>
            <a:spLocks noGrp="1"/>
          </p:cNvSpPr>
          <p:nvPr>
            <p:ph type="title"/>
          </p:nvPr>
        </p:nvSpPr>
        <p:spPr>
          <a:xfrm>
            <a:off x="718457" y="531278"/>
            <a:ext cx="3211517" cy="5292579"/>
          </a:xfrm>
        </p:spPr>
        <p:txBody>
          <a:bodyPr>
            <a:normAutofit/>
          </a:bodyPr>
          <a:lstStyle/>
          <a:p>
            <a:r>
              <a:rPr lang="en-US">
                <a:solidFill>
                  <a:srgbClr val="FFFFFF"/>
                </a:solidFill>
                <a:cs typeface="Calibri Light" panose="020F0302020204030204"/>
              </a:rPr>
              <a:t>Children with special health care needs</a:t>
            </a:r>
          </a:p>
        </p:txBody>
      </p:sp>
      <p:sp useBgFill="1">
        <p:nvSpPr>
          <p:cNvPr id="11" name="Freeform: Shape 15">
            <a:extLst>
              <a:ext uri="{FF2B5EF4-FFF2-40B4-BE49-F238E27FC236}">
                <a16:creationId xmlns:a16="http://schemas.microsoft.com/office/drawing/2014/main" id="{DE43C4C2-EE74-4F25-A574-5D0AB6ED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13" name="Content Placeholder 2">
            <a:extLst>
              <a:ext uri="{FF2B5EF4-FFF2-40B4-BE49-F238E27FC236}">
                <a16:creationId xmlns:a16="http://schemas.microsoft.com/office/drawing/2014/main" id="{F0921881-626F-4CC1-AC99-D9BA245EB602}"/>
              </a:ext>
            </a:extLst>
          </p:cNvPr>
          <p:cNvGraphicFramePr>
            <a:graphicFrameLocks noGrp="1"/>
          </p:cNvGraphicFramePr>
          <p:nvPr>
            <p:ph idx="1"/>
            <p:extLst>
              <p:ext uri="{D42A27DB-BD31-4B8C-83A1-F6EECF244321}">
                <p14:modId xmlns:p14="http://schemas.microsoft.com/office/powerpoint/2010/main" val="974625156"/>
              </p:ext>
            </p:extLst>
          </p:nvPr>
        </p:nvGraphicFramePr>
        <p:xfrm>
          <a:off x="4974336" y="195072"/>
          <a:ext cx="6998207" cy="6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540502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FC54A3-9D75-4288-8749-8747439140C2}"/>
              </a:ext>
            </a:extLst>
          </p:cNvPr>
          <p:cNvSpPr>
            <a:spLocks noGrp="1"/>
          </p:cNvSpPr>
          <p:nvPr>
            <p:ph type="title"/>
          </p:nvPr>
        </p:nvSpPr>
        <p:spPr>
          <a:xfrm>
            <a:off x="685802" y="609600"/>
            <a:ext cx="7739741" cy="922867"/>
          </a:xfrm>
        </p:spPr>
        <p:txBody>
          <a:bodyPr anchor="b">
            <a:normAutofit/>
          </a:bodyPr>
          <a:lstStyle/>
          <a:p>
            <a:r>
              <a:rPr lang="en-US" sz="3200"/>
              <a:t>Pediatric assessment/skills</a:t>
            </a:r>
          </a:p>
        </p:txBody>
      </p:sp>
      <p:sp>
        <p:nvSpPr>
          <p:cNvPr id="3" name="Content Placeholder 2">
            <a:extLst>
              <a:ext uri="{FF2B5EF4-FFF2-40B4-BE49-F238E27FC236}">
                <a16:creationId xmlns:a16="http://schemas.microsoft.com/office/drawing/2014/main" id="{44AA1349-60FB-44C8-8268-7EC47777032A}"/>
              </a:ext>
            </a:extLst>
          </p:cNvPr>
          <p:cNvSpPr>
            <a:spLocks noGrp="1"/>
          </p:cNvSpPr>
          <p:nvPr>
            <p:ph idx="1"/>
          </p:nvPr>
        </p:nvSpPr>
        <p:spPr>
          <a:xfrm>
            <a:off x="3174" y="1817423"/>
            <a:ext cx="9700383" cy="5040577"/>
          </a:xfrm>
        </p:spPr>
        <p:txBody>
          <a:bodyPr>
            <a:normAutofit/>
          </a:bodyPr>
          <a:lstStyle/>
          <a:p>
            <a:pPr marL="0" indent="0">
              <a:lnSpc>
                <a:spcPct val="90000"/>
              </a:lnSpc>
              <a:buNone/>
            </a:pPr>
            <a:r>
              <a:rPr lang="en-US" sz="2800" b="1" dirty="0">
                <a:solidFill>
                  <a:schemeClr val="tx1">
                    <a:lumMod val="85000"/>
                    <a:lumOff val="15000"/>
                  </a:schemeClr>
                </a:solidFill>
                <a:highlight>
                  <a:srgbClr val="FFFF00"/>
                </a:highlight>
              </a:rPr>
              <a:t>Objectives:</a:t>
            </a:r>
          </a:p>
          <a:p>
            <a:pPr>
              <a:lnSpc>
                <a:spcPct val="90000"/>
              </a:lnSpc>
            </a:pPr>
            <a:r>
              <a:rPr lang="en-US" b="1" dirty="0">
                <a:solidFill>
                  <a:schemeClr val="tx1">
                    <a:lumMod val="85000"/>
                    <a:lumOff val="15000"/>
                  </a:schemeClr>
                </a:solidFill>
              </a:rPr>
              <a:t>Describe the importance of involving a child in the history taking portion of the assessment and allow the child to make some of their own choices</a:t>
            </a:r>
          </a:p>
          <a:p>
            <a:pPr>
              <a:lnSpc>
                <a:spcPct val="90000"/>
              </a:lnSpc>
            </a:pPr>
            <a:r>
              <a:rPr lang="en-US" b="1" dirty="0">
                <a:solidFill>
                  <a:schemeClr val="tx1">
                    <a:lumMod val="85000"/>
                    <a:lumOff val="15000"/>
                  </a:schemeClr>
                </a:solidFill>
              </a:rPr>
              <a:t>Describe the general assessment approach to an adolescent patient</a:t>
            </a:r>
          </a:p>
          <a:p>
            <a:pPr>
              <a:lnSpc>
                <a:spcPct val="90000"/>
              </a:lnSpc>
            </a:pPr>
            <a:r>
              <a:rPr lang="en-US" b="1" dirty="0">
                <a:solidFill>
                  <a:schemeClr val="tx1">
                    <a:lumMod val="85000"/>
                    <a:lumOff val="15000"/>
                  </a:schemeClr>
                </a:solidFill>
              </a:rPr>
              <a:t>List the risk factors found to be a common denominator in abuse situations</a:t>
            </a:r>
          </a:p>
          <a:p>
            <a:pPr>
              <a:lnSpc>
                <a:spcPct val="90000"/>
              </a:lnSpc>
            </a:pPr>
            <a:r>
              <a:rPr lang="en-US" b="1" dirty="0">
                <a:solidFill>
                  <a:schemeClr val="tx1">
                    <a:lumMod val="85000"/>
                    <a:lumOff val="15000"/>
                  </a:schemeClr>
                </a:solidFill>
              </a:rPr>
              <a:t>List the risk factors that have been associated with pediatric suicide</a:t>
            </a:r>
          </a:p>
          <a:p>
            <a:pPr>
              <a:lnSpc>
                <a:spcPct val="90000"/>
              </a:lnSpc>
            </a:pPr>
            <a:r>
              <a:rPr lang="en-US" b="1" dirty="0">
                <a:solidFill>
                  <a:schemeClr val="tx1">
                    <a:lumMod val="85000"/>
                    <a:lumOff val="15000"/>
                  </a:schemeClr>
                </a:solidFill>
              </a:rPr>
              <a:t>Understand some of the equipment and devices that EMS may encounter with special needs patients and some of the complications associated with this specialized equipment</a:t>
            </a:r>
          </a:p>
          <a:p>
            <a:pPr marL="0" indent="0">
              <a:lnSpc>
                <a:spcPct val="90000"/>
              </a:lnSpc>
              <a:buNone/>
            </a:pPr>
            <a:endParaRPr lang="en-US" sz="1500" dirty="0">
              <a:solidFill>
                <a:schemeClr val="tx1">
                  <a:lumMod val="85000"/>
                  <a:lumOff val="15000"/>
                </a:schemeClr>
              </a:solidFill>
            </a:endParaRPr>
          </a:p>
        </p:txBody>
      </p:sp>
    </p:spTree>
    <p:extLst>
      <p:ext uri="{BB962C8B-B14F-4D97-AF65-F5344CB8AC3E}">
        <p14:creationId xmlns:p14="http://schemas.microsoft.com/office/powerpoint/2010/main" val="169719791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66C606-F808-48E4-9712-E0DBC3131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3C7511-5C4B-49F2-9293-ABA92108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3C6984-5246-446C-81C5-800EE68D38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ECB8E9A0-9DC4-41D1-A38D-63166B1DD7C1}"/>
              </a:ext>
            </a:extLst>
          </p:cNvPr>
          <p:cNvSpPr>
            <a:spLocks noGrp="1"/>
          </p:cNvSpPr>
          <p:nvPr>
            <p:ph type="title"/>
          </p:nvPr>
        </p:nvSpPr>
        <p:spPr>
          <a:xfrm>
            <a:off x="718457" y="531278"/>
            <a:ext cx="3211517" cy="5292579"/>
          </a:xfrm>
        </p:spPr>
        <p:txBody>
          <a:bodyPr>
            <a:normAutofit/>
          </a:bodyPr>
          <a:lstStyle/>
          <a:p>
            <a:r>
              <a:rPr lang="en-US">
                <a:solidFill>
                  <a:srgbClr val="FFFFFF"/>
                </a:solidFill>
                <a:cs typeface="Calibri Light" panose="020F0302020204030204"/>
              </a:rPr>
              <a:t>Transporting pediatric patients</a:t>
            </a:r>
          </a:p>
        </p:txBody>
      </p:sp>
      <p:sp useBgFill="1">
        <p:nvSpPr>
          <p:cNvPr id="16" name="Freeform: Shape 15">
            <a:extLst>
              <a:ext uri="{FF2B5EF4-FFF2-40B4-BE49-F238E27FC236}">
                <a16:creationId xmlns:a16="http://schemas.microsoft.com/office/drawing/2014/main" id="{DE43C4C2-EE74-4F25-A574-5D0AB6ED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EEBAAE06-A941-44ED-8796-683FB1FCF2B6}"/>
              </a:ext>
            </a:extLst>
          </p:cNvPr>
          <p:cNvGraphicFramePr>
            <a:graphicFrameLocks noGrp="1"/>
          </p:cNvGraphicFramePr>
          <p:nvPr>
            <p:ph idx="1"/>
            <p:extLst>
              <p:ext uri="{D42A27DB-BD31-4B8C-83A1-F6EECF244321}">
                <p14:modId xmlns:p14="http://schemas.microsoft.com/office/powerpoint/2010/main" val="1176112521"/>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83234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C260-9D09-45D7-B41F-661E4D1FF22D}"/>
              </a:ext>
            </a:extLst>
          </p:cNvPr>
          <p:cNvSpPr>
            <a:spLocks noGrp="1"/>
          </p:cNvSpPr>
          <p:nvPr>
            <p:ph type="title"/>
          </p:nvPr>
        </p:nvSpPr>
        <p:spPr>
          <a:xfrm>
            <a:off x="7865806" y="643463"/>
            <a:ext cx="3706762" cy="1608124"/>
          </a:xfrm>
        </p:spPr>
        <p:txBody>
          <a:bodyPr>
            <a:normAutofit/>
          </a:bodyPr>
          <a:lstStyle/>
          <a:p>
            <a:pPr>
              <a:lnSpc>
                <a:spcPct val="90000"/>
              </a:lnSpc>
            </a:pPr>
            <a:r>
              <a:rPr lang="en-US">
                <a:cs typeface="Calibri Light" panose="020F0302020204030204"/>
              </a:rPr>
              <a:t>Transporting pediatric patients</a:t>
            </a:r>
          </a:p>
        </p:txBody>
      </p:sp>
      <p:pic>
        <p:nvPicPr>
          <p:cNvPr id="4" name="Picture 4" descr="A picture containing indoor&#10;&#10;Description generated with very high confidence">
            <a:extLst>
              <a:ext uri="{FF2B5EF4-FFF2-40B4-BE49-F238E27FC236}">
                <a16:creationId xmlns:a16="http://schemas.microsoft.com/office/drawing/2014/main" id="{F9C1DC49-5282-464A-9A4E-4066B0B940EA}"/>
              </a:ext>
            </a:extLst>
          </p:cNvPr>
          <p:cNvPicPr>
            <a:picLocks noChangeAspect="1"/>
          </p:cNvPicPr>
          <p:nvPr/>
        </p:nvPicPr>
        <p:blipFill>
          <a:blip r:embed="rId3"/>
          <a:stretch>
            <a:fillRect/>
          </a:stretch>
        </p:blipFill>
        <p:spPr>
          <a:xfrm>
            <a:off x="150920" y="372862"/>
            <a:ext cx="4953740" cy="630314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3" name="Content Placeholder 2">
            <a:extLst>
              <a:ext uri="{FF2B5EF4-FFF2-40B4-BE49-F238E27FC236}">
                <a16:creationId xmlns:a16="http://schemas.microsoft.com/office/drawing/2014/main" id="{B3604E68-970A-4C80-8A44-9FE663650A0B}"/>
              </a:ext>
            </a:extLst>
          </p:cNvPr>
          <p:cNvPicPr>
            <a:picLocks noGrp="1" noChangeAspect="1"/>
          </p:cNvPicPr>
          <p:nvPr>
            <p:ph idx="1"/>
          </p:nvPr>
        </p:nvPicPr>
        <p:blipFill>
          <a:blip r:embed="rId4"/>
          <a:stretch>
            <a:fillRect/>
          </a:stretch>
        </p:blipFill>
        <p:spPr>
          <a:xfrm>
            <a:off x="6205491" y="2565646"/>
            <a:ext cx="5175681" cy="3844031"/>
          </a:xfrm>
          <a:prstGeom prst="rect">
            <a:avLst/>
          </a:prstGeom>
        </p:spPr>
      </p:pic>
    </p:spTree>
    <p:extLst>
      <p:ext uri="{BB962C8B-B14F-4D97-AF65-F5344CB8AC3E}">
        <p14:creationId xmlns:p14="http://schemas.microsoft.com/office/powerpoint/2010/main" val="2997944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ECA4-C87D-4749-A81B-E2953F1B61C6}"/>
              </a:ext>
            </a:extLst>
          </p:cNvPr>
          <p:cNvSpPr>
            <a:spLocks noGrp="1"/>
          </p:cNvSpPr>
          <p:nvPr>
            <p:ph type="title"/>
          </p:nvPr>
        </p:nvSpPr>
        <p:spPr>
          <a:xfrm>
            <a:off x="7865806" y="643463"/>
            <a:ext cx="3706762" cy="1608124"/>
          </a:xfrm>
        </p:spPr>
        <p:txBody>
          <a:bodyPr>
            <a:normAutofit/>
          </a:bodyPr>
          <a:lstStyle/>
          <a:p>
            <a:r>
              <a:rPr lang="en-US" dirty="0"/>
              <a:t>Questions???</a:t>
            </a:r>
          </a:p>
        </p:txBody>
      </p:sp>
      <p:pic>
        <p:nvPicPr>
          <p:cNvPr id="5" name="Content Placeholder 4">
            <a:extLst>
              <a:ext uri="{FF2B5EF4-FFF2-40B4-BE49-F238E27FC236}">
                <a16:creationId xmlns:a16="http://schemas.microsoft.com/office/drawing/2014/main" id="{18B1FB26-99C3-41DE-8A25-FC6548DB086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99" r="3241" b="2917"/>
          <a:stretch/>
        </p:blipFill>
        <p:spPr>
          <a:xfrm>
            <a:off x="20" y="975"/>
            <a:ext cx="7790668" cy="6657945"/>
          </a:xfrm>
          <a:prstGeom prst="rect">
            <a:avLst/>
          </a:prstGeom>
        </p:spPr>
      </p:pic>
      <p:sp>
        <p:nvSpPr>
          <p:cNvPr id="10" name="Content Placeholder 9">
            <a:extLst>
              <a:ext uri="{FF2B5EF4-FFF2-40B4-BE49-F238E27FC236}">
                <a16:creationId xmlns:a16="http://schemas.microsoft.com/office/drawing/2014/main" id="{31ADD657-9C58-4378-A501-EA351084A274}"/>
              </a:ext>
            </a:extLst>
          </p:cNvPr>
          <p:cNvSpPr>
            <a:spLocks noGrp="1"/>
          </p:cNvSpPr>
          <p:nvPr>
            <p:ph idx="1"/>
          </p:nvPr>
        </p:nvSpPr>
        <p:spPr>
          <a:xfrm>
            <a:off x="7865806" y="2251587"/>
            <a:ext cx="3706762" cy="3972232"/>
          </a:xfrm>
        </p:spPr>
        <p:txBody>
          <a:bodyPr>
            <a:normAutofit/>
          </a:bodyPr>
          <a:lstStyle/>
          <a:p>
            <a:endParaRPr lang="en-US" dirty="0"/>
          </a:p>
        </p:txBody>
      </p:sp>
      <p:sp>
        <p:nvSpPr>
          <p:cNvPr id="6" name="TextBox 5">
            <a:extLst>
              <a:ext uri="{FF2B5EF4-FFF2-40B4-BE49-F238E27FC236}">
                <a16:creationId xmlns:a16="http://schemas.microsoft.com/office/drawing/2014/main" id="{9F487619-0A07-4B3B-9602-DFEE2CAF82B4}"/>
              </a:ext>
            </a:extLst>
          </p:cNvPr>
          <p:cNvSpPr txBox="1"/>
          <p:nvPr/>
        </p:nvSpPr>
        <p:spPr>
          <a:xfrm>
            <a:off x="5233078" y="6658920"/>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principalspov.blogspot.com/2014/12/the-three-ques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75189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Thank You!</a:t>
            </a:r>
          </a:p>
        </p:txBody>
      </p:sp>
      <p:sp>
        <p:nvSpPr>
          <p:cNvPr id="3" name="Subtitle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a:normAutofit/>
          </a:bodyPr>
          <a:lstStyle/>
          <a:p>
            <a:endParaRPr lang="en-US" dirty="0">
              <a:solidFill>
                <a:schemeClr val="accent1">
                  <a:lumMod val="40000"/>
                  <a:lumOff val="60000"/>
                </a:schemeClr>
              </a:solidFill>
            </a:endParaRPr>
          </a:p>
        </p:txBody>
      </p:sp>
    </p:spTree>
    <p:extLst>
      <p:ext uri="{BB962C8B-B14F-4D97-AF65-F5344CB8AC3E}">
        <p14:creationId xmlns:p14="http://schemas.microsoft.com/office/powerpoint/2010/main" val="293993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1662-9BBD-4833-AC08-710A51690AD7}"/>
              </a:ext>
            </a:extLst>
          </p:cNvPr>
          <p:cNvSpPr>
            <a:spLocks noGrp="1"/>
          </p:cNvSpPr>
          <p:nvPr>
            <p:ph type="title"/>
          </p:nvPr>
        </p:nvSpPr>
        <p:spPr>
          <a:xfrm>
            <a:off x="825909" y="808055"/>
            <a:ext cx="3979205" cy="1453363"/>
          </a:xfrm>
        </p:spPr>
        <p:txBody>
          <a:bodyPr>
            <a:normAutofit/>
          </a:bodyPr>
          <a:lstStyle/>
          <a:p>
            <a:r>
              <a:rPr lang="en-US" dirty="0"/>
              <a:t>Age groups</a:t>
            </a:r>
            <a:endParaRPr lang="en-US"/>
          </a:p>
        </p:txBody>
      </p:sp>
      <p:sp>
        <p:nvSpPr>
          <p:cNvPr id="3" name="Content Placeholder 2">
            <a:extLst>
              <a:ext uri="{FF2B5EF4-FFF2-40B4-BE49-F238E27FC236}">
                <a16:creationId xmlns:a16="http://schemas.microsoft.com/office/drawing/2014/main" id="{64756752-4198-4E3B-B3D4-EFC0E7B02E08}"/>
              </a:ext>
            </a:extLst>
          </p:cNvPr>
          <p:cNvSpPr>
            <a:spLocks noGrp="1"/>
          </p:cNvSpPr>
          <p:nvPr>
            <p:ph idx="1"/>
          </p:nvPr>
        </p:nvSpPr>
        <p:spPr>
          <a:xfrm>
            <a:off x="802178" y="2261420"/>
            <a:ext cx="4002936" cy="3637935"/>
          </a:xfrm>
        </p:spPr>
        <p:txBody>
          <a:bodyPr>
            <a:normAutofit/>
          </a:bodyPr>
          <a:lstStyle/>
          <a:p>
            <a:r>
              <a:rPr lang="en-US" altLang="en-US" b="1"/>
              <a:t>Newborn – birth to the first few hours</a:t>
            </a:r>
          </a:p>
          <a:p>
            <a:r>
              <a:rPr lang="en-US" altLang="en-US" b="1"/>
              <a:t>Neonate – birth to 1 month</a:t>
            </a:r>
          </a:p>
          <a:p>
            <a:r>
              <a:rPr lang="en-US" altLang="en-US" b="1"/>
              <a:t>Infancy – birth to 1 year</a:t>
            </a:r>
          </a:p>
          <a:p>
            <a:r>
              <a:rPr lang="en-US" altLang="en-US" b="1"/>
              <a:t>Toddler – 1 to 3 years</a:t>
            </a:r>
          </a:p>
          <a:p>
            <a:r>
              <a:rPr lang="en-US" altLang="en-US" b="1"/>
              <a:t>Preschooler – 3 to 5 years</a:t>
            </a:r>
          </a:p>
          <a:p>
            <a:r>
              <a:rPr lang="en-US" altLang="en-US" b="1"/>
              <a:t>School age – 6 to 12 years</a:t>
            </a:r>
          </a:p>
          <a:p>
            <a:r>
              <a:rPr lang="en-US" altLang="en-US" b="1"/>
              <a:t>Adolescent (teenager) – 13 to 18 years</a:t>
            </a:r>
            <a:endParaRPr lang="en-US" b="1"/>
          </a:p>
        </p:txBody>
      </p:sp>
      <p:pic>
        <p:nvPicPr>
          <p:cNvPr id="4" name="Picture 4" descr="A drawing of a face&#10;&#10;Description generated with high confidence">
            <a:extLst>
              <a:ext uri="{FF2B5EF4-FFF2-40B4-BE49-F238E27FC236}">
                <a16:creationId xmlns:a16="http://schemas.microsoft.com/office/drawing/2014/main" id="{32F0CE44-F69D-437C-A8E1-6E827940F1B0}"/>
              </a:ext>
            </a:extLst>
          </p:cNvPr>
          <p:cNvPicPr>
            <a:picLocks noChangeAspect="1"/>
          </p:cNvPicPr>
          <p:nvPr/>
        </p:nvPicPr>
        <p:blipFill>
          <a:blip r:embed="rId4"/>
          <a:stretch>
            <a:fillRect/>
          </a:stretch>
        </p:blipFill>
        <p:spPr>
          <a:xfrm>
            <a:off x="5421581" y="796413"/>
            <a:ext cx="5831934"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3713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5FDF1-1DB6-469B-8F95-AA5B22069552}"/>
              </a:ext>
            </a:extLst>
          </p:cNvPr>
          <p:cNvSpPr>
            <a:spLocks noGrp="1"/>
          </p:cNvSpPr>
          <p:nvPr>
            <p:ph type="title"/>
          </p:nvPr>
        </p:nvSpPr>
        <p:spPr/>
        <p:txBody>
          <a:bodyPr/>
          <a:lstStyle/>
          <a:p>
            <a:pPr algn="ctr"/>
            <a:r>
              <a:rPr lang="en-US" dirty="0"/>
              <a:t>CHILDREN AND FEAR OF MEDICAL HEALTH PROFESSIONALS</a:t>
            </a:r>
          </a:p>
        </p:txBody>
      </p:sp>
      <p:pic>
        <p:nvPicPr>
          <p:cNvPr id="1026" name="Picture 2" descr="Image result for scared children and hospitals">
            <a:extLst>
              <a:ext uri="{FF2B5EF4-FFF2-40B4-BE49-F238E27FC236}">
                <a16:creationId xmlns:a16="http://schemas.microsoft.com/office/drawing/2014/main" id="{57986E9C-1503-4512-A1B5-43B81DE420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1" y="2313433"/>
            <a:ext cx="4535423" cy="3822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ared children and hospitals">
            <a:extLst>
              <a:ext uri="{FF2B5EF4-FFF2-40B4-BE49-F238E27FC236}">
                <a16:creationId xmlns:a16="http://schemas.microsoft.com/office/drawing/2014/main" id="{4BE60C41-94C1-4BC3-82F7-C827DF130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888" y="2395728"/>
            <a:ext cx="4855338" cy="373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3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6AF1-58E8-45EB-BE3F-575698D0EC53}"/>
              </a:ext>
            </a:extLst>
          </p:cNvPr>
          <p:cNvSpPr>
            <a:spLocks noGrp="1"/>
          </p:cNvSpPr>
          <p:nvPr>
            <p:ph type="title"/>
          </p:nvPr>
        </p:nvSpPr>
        <p:spPr>
          <a:xfrm>
            <a:off x="825909" y="808055"/>
            <a:ext cx="3979205" cy="1453363"/>
          </a:xfrm>
        </p:spPr>
        <p:txBody>
          <a:bodyPr>
            <a:normAutofit/>
          </a:bodyPr>
          <a:lstStyle/>
          <a:p>
            <a:r>
              <a:rPr lang="en-US" dirty="0"/>
              <a:t>Neonates and infants</a:t>
            </a:r>
            <a:endParaRPr lang="en-US"/>
          </a:p>
        </p:txBody>
      </p:sp>
      <p:sp>
        <p:nvSpPr>
          <p:cNvPr id="3" name="Content Placeholder 2">
            <a:extLst>
              <a:ext uri="{FF2B5EF4-FFF2-40B4-BE49-F238E27FC236}">
                <a16:creationId xmlns:a16="http://schemas.microsoft.com/office/drawing/2014/main" id="{E420A2DC-4F67-414A-8872-E2C2017AD99D}"/>
              </a:ext>
            </a:extLst>
          </p:cNvPr>
          <p:cNvSpPr>
            <a:spLocks noGrp="1"/>
          </p:cNvSpPr>
          <p:nvPr>
            <p:ph idx="1"/>
          </p:nvPr>
        </p:nvSpPr>
        <p:spPr>
          <a:xfrm>
            <a:off x="802178" y="2261420"/>
            <a:ext cx="4002936" cy="3637935"/>
          </a:xfrm>
        </p:spPr>
        <p:txBody>
          <a:bodyPr>
            <a:normAutofit/>
          </a:bodyPr>
          <a:lstStyle/>
          <a:p>
            <a:r>
              <a:rPr lang="en-US"/>
              <a:t>Keep the infant and parents calm – this is important in any situation</a:t>
            </a:r>
          </a:p>
          <a:p>
            <a:r>
              <a:rPr lang="en-US"/>
              <a:t>Be observant of your facial expressions and body language and this can alter any situation as well</a:t>
            </a:r>
          </a:p>
          <a:p>
            <a:r>
              <a:rPr lang="en-US"/>
              <a:t>Understand the anatomical significances in this age group</a:t>
            </a:r>
          </a:p>
        </p:txBody>
      </p:sp>
      <p:pic>
        <p:nvPicPr>
          <p:cNvPr id="4" name="Picture 4" descr="A close up of a persons hand&#10;&#10;Description generated with very high confidence">
            <a:extLst>
              <a:ext uri="{FF2B5EF4-FFF2-40B4-BE49-F238E27FC236}">
                <a16:creationId xmlns:a16="http://schemas.microsoft.com/office/drawing/2014/main" id="{E4FF2E7F-B820-4495-90AD-8D5490FFA72B}"/>
              </a:ext>
            </a:extLst>
          </p:cNvPr>
          <p:cNvPicPr>
            <a:picLocks noChangeAspect="1"/>
          </p:cNvPicPr>
          <p:nvPr/>
        </p:nvPicPr>
        <p:blipFill>
          <a:blip r:embed="rId4"/>
          <a:stretch>
            <a:fillRect/>
          </a:stretch>
        </p:blipFill>
        <p:spPr>
          <a:xfrm>
            <a:off x="5289752" y="1182345"/>
            <a:ext cx="6095593" cy="433107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9058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1E34-BB91-45ED-AF54-45D2D77AEFCC}"/>
              </a:ext>
            </a:extLst>
          </p:cNvPr>
          <p:cNvSpPr>
            <a:spLocks noGrp="1"/>
          </p:cNvSpPr>
          <p:nvPr>
            <p:ph type="title"/>
          </p:nvPr>
        </p:nvSpPr>
        <p:spPr>
          <a:xfrm>
            <a:off x="4754384" y="609599"/>
            <a:ext cx="6282266" cy="1456267"/>
          </a:xfrm>
        </p:spPr>
        <p:txBody>
          <a:bodyPr>
            <a:normAutofit/>
          </a:bodyPr>
          <a:lstStyle/>
          <a:p>
            <a:r>
              <a:rPr lang="en-US" dirty="0"/>
              <a:t>toddlers</a:t>
            </a:r>
            <a:endParaRPr lang="en-US"/>
          </a:p>
        </p:txBody>
      </p:sp>
      <p:sp>
        <p:nvSpPr>
          <p:cNvPr id="3" name="Content Placeholder 2">
            <a:extLst>
              <a:ext uri="{FF2B5EF4-FFF2-40B4-BE49-F238E27FC236}">
                <a16:creationId xmlns:a16="http://schemas.microsoft.com/office/drawing/2014/main" id="{453D357F-E450-4FF4-8C4D-BBA7C9625AF5}"/>
              </a:ext>
            </a:extLst>
          </p:cNvPr>
          <p:cNvSpPr>
            <a:spLocks noGrp="1"/>
          </p:cNvSpPr>
          <p:nvPr>
            <p:ph idx="1"/>
          </p:nvPr>
        </p:nvSpPr>
        <p:spPr>
          <a:xfrm>
            <a:off x="4754384" y="2142066"/>
            <a:ext cx="6282266" cy="3649133"/>
          </a:xfrm>
        </p:spPr>
        <p:txBody>
          <a:bodyPr>
            <a:normAutofit/>
          </a:bodyPr>
          <a:lstStyle/>
          <a:p>
            <a:pPr>
              <a:lnSpc>
                <a:spcPct val="90000"/>
              </a:lnSpc>
            </a:pPr>
            <a:r>
              <a:rPr lang="en-US"/>
              <a:t>Main concerns are similar to that of an infant</a:t>
            </a:r>
          </a:p>
          <a:p>
            <a:pPr>
              <a:lnSpc>
                <a:spcPct val="90000"/>
              </a:lnSpc>
            </a:pPr>
            <a:r>
              <a:rPr lang="en-US"/>
              <a:t>Establishing a rapport with the parents and involvement in patient care is paramount in this age group</a:t>
            </a:r>
          </a:p>
          <a:p>
            <a:pPr>
              <a:lnSpc>
                <a:spcPct val="90000"/>
              </a:lnSpc>
            </a:pPr>
            <a:r>
              <a:rPr lang="en-US"/>
              <a:t>Observe general appearance as it is a reliable indicator in this age group</a:t>
            </a:r>
          </a:p>
          <a:p>
            <a:pPr>
              <a:lnSpc>
                <a:spcPct val="90000"/>
              </a:lnSpc>
            </a:pPr>
            <a:r>
              <a:rPr lang="en-US"/>
              <a:t>Performance of the toe-to-head exam will aid in reducing anxiety and fear</a:t>
            </a:r>
          </a:p>
          <a:p>
            <a:pPr>
              <a:lnSpc>
                <a:spcPct val="90000"/>
              </a:lnSpc>
            </a:pPr>
            <a:r>
              <a:rPr lang="en-US"/>
              <a:t>Use distractors while performing skills/assessments</a:t>
            </a:r>
          </a:p>
          <a:p>
            <a:pPr>
              <a:lnSpc>
                <a:spcPct val="90000"/>
              </a:lnSpc>
            </a:pPr>
            <a:r>
              <a:rPr lang="en-US"/>
              <a:t>Demonstrate procedures on a toy or parent first to help ease anxiety</a:t>
            </a:r>
          </a:p>
          <a:p>
            <a:pPr>
              <a:lnSpc>
                <a:spcPct val="90000"/>
              </a:lnSpc>
            </a:pPr>
            <a:r>
              <a:rPr lang="en-US"/>
              <a:t>Any invasive or unpleasant procedures, save for last</a:t>
            </a:r>
          </a:p>
        </p:txBody>
      </p:sp>
      <p:pic>
        <p:nvPicPr>
          <p:cNvPr id="4" name="Picture 4" descr="A picture containing outdoor, fence, person, building&#10;&#10;Description generated with very high confidence">
            <a:extLst>
              <a:ext uri="{FF2B5EF4-FFF2-40B4-BE49-F238E27FC236}">
                <a16:creationId xmlns:a16="http://schemas.microsoft.com/office/drawing/2014/main" id="{F560DF34-A308-4549-A0DC-5F473A3E9C77}"/>
              </a:ext>
            </a:extLst>
          </p:cNvPr>
          <p:cNvPicPr>
            <a:picLocks noChangeAspect="1"/>
          </p:cNvPicPr>
          <p:nvPr/>
        </p:nvPicPr>
        <p:blipFill rotWithShape="1">
          <a:blip r:embed="rId4"/>
          <a:srcRect l="20296" r="31940" b="1"/>
          <a:stretch/>
        </p:blipFill>
        <p:spPr>
          <a:xfrm>
            <a:off x="685800" y="1030288"/>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1802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BA8A-2ECF-4F81-BBC0-04C2CCB966F4}"/>
              </a:ext>
            </a:extLst>
          </p:cNvPr>
          <p:cNvSpPr>
            <a:spLocks noGrp="1"/>
          </p:cNvSpPr>
          <p:nvPr>
            <p:ph type="title"/>
          </p:nvPr>
        </p:nvSpPr>
        <p:spPr>
          <a:xfrm>
            <a:off x="632651" y="643465"/>
            <a:ext cx="3746091" cy="5571072"/>
          </a:xfrm>
        </p:spPr>
        <p:txBody>
          <a:bodyPr>
            <a:normAutofit/>
          </a:bodyPr>
          <a:lstStyle/>
          <a:p>
            <a:r>
              <a:rPr lang="en-US" dirty="0"/>
              <a:t>Preschool age</a:t>
            </a:r>
            <a:endParaRPr lang="en-US"/>
          </a:p>
        </p:txBody>
      </p:sp>
      <p:sp>
        <p:nvSpPr>
          <p:cNvPr id="3" name="Content Placeholder 2">
            <a:extLst>
              <a:ext uri="{FF2B5EF4-FFF2-40B4-BE49-F238E27FC236}">
                <a16:creationId xmlns:a16="http://schemas.microsoft.com/office/drawing/2014/main" id="{4C3329D9-E9B2-4464-83AB-D949B83C67E0}"/>
              </a:ext>
            </a:extLst>
          </p:cNvPr>
          <p:cNvSpPr>
            <a:spLocks noGrp="1"/>
          </p:cNvSpPr>
          <p:nvPr>
            <p:ph idx="1"/>
          </p:nvPr>
        </p:nvSpPr>
        <p:spPr>
          <a:xfrm>
            <a:off x="4709650" y="643464"/>
            <a:ext cx="6838883" cy="3731891"/>
          </a:xfrm>
        </p:spPr>
        <p:txBody>
          <a:bodyPr>
            <a:normAutofit/>
          </a:bodyPr>
          <a:lstStyle/>
          <a:p>
            <a:pPr>
              <a:lnSpc>
                <a:spcPct val="90000"/>
              </a:lnSpc>
            </a:pPr>
            <a:r>
              <a:rPr lang="en-US" sz="1500"/>
              <a:t>At this age they have mastered the skill of talking and should be able to provide some details about what is going on with them</a:t>
            </a:r>
          </a:p>
          <a:p>
            <a:pPr>
              <a:lnSpc>
                <a:spcPct val="90000"/>
              </a:lnSpc>
            </a:pPr>
            <a:r>
              <a:rPr lang="en-US" sz="1500"/>
              <a:t>Cognitive and social competency will largely depend on the home environment and level of distress and they will either be willing to let EMS help them or will by “clingy” to the parent and/or caregiver </a:t>
            </a:r>
          </a:p>
          <a:p>
            <a:pPr>
              <a:lnSpc>
                <a:spcPct val="90000"/>
              </a:lnSpc>
            </a:pPr>
            <a:r>
              <a:rPr lang="en-US" sz="1500"/>
              <a:t>This age group is lateral and what you say to them, is all that they hear and know so chose your words wisely</a:t>
            </a:r>
          </a:p>
          <a:p>
            <a:pPr>
              <a:lnSpc>
                <a:spcPct val="90000"/>
              </a:lnSpc>
            </a:pPr>
            <a:r>
              <a:rPr lang="en-US" sz="1500"/>
              <a:t>Gaining trust is vitally important in this age group</a:t>
            </a:r>
          </a:p>
          <a:p>
            <a:pPr>
              <a:lnSpc>
                <a:spcPct val="90000"/>
              </a:lnSpc>
            </a:pPr>
            <a:r>
              <a:rPr lang="en-US" sz="1500"/>
              <a:t>Do not ask the child to do something, tell them that you are doing something (“I am listening to your lungs that help you breath” and not “Can I listen to your lungs”)</a:t>
            </a:r>
          </a:p>
          <a:p>
            <a:pPr>
              <a:lnSpc>
                <a:spcPct val="90000"/>
              </a:lnSpc>
            </a:pPr>
            <a:r>
              <a:rPr lang="en-US" sz="1500"/>
              <a:t>Ask if they have a favorite toy or blanket, or something that is comforting to them that they are able to bring with in the ambulance</a:t>
            </a:r>
          </a:p>
        </p:txBody>
      </p:sp>
      <p:pic>
        <p:nvPicPr>
          <p:cNvPr id="4" name="Picture 4" descr="A person holding a baby&#10;&#10;Description generated with high confidence">
            <a:extLst>
              <a:ext uri="{FF2B5EF4-FFF2-40B4-BE49-F238E27FC236}">
                <a16:creationId xmlns:a16="http://schemas.microsoft.com/office/drawing/2014/main" id="{6D8E96D3-4A5F-403A-A1F6-140CE78E8306}"/>
              </a:ext>
            </a:extLst>
          </p:cNvPr>
          <p:cNvPicPr>
            <a:picLocks noChangeAspect="1"/>
          </p:cNvPicPr>
          <p:nvPr/>
        </p:nvPicPr>
        <p:blipFill>
          <a:blip r:embed="rId4"/>
          <a:stretch>
            <a:fillRect/>
          </a:stretch>
        </p:blipFill>
        <p:spPr>
          <a:xfrm>
            <a:off x="6348486" y="4542503"/>
            <a:ext cx="3561213" cy="167203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67934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45e3835-4615-46f5-b7d6-1f6b753a2821">
      <UserInfo>
        <DisplayName>Wagner, Cathy</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0B7269D5AD6D4AAFD5C35125092274" ma:contentTypeVersion="4" ma:contentTypeDescription="Create a new document." ma:contentTypeScope="" ma:versionID="59d790965caf0d0f598d1b50b3da3446">
  <xsd:schema xmlns:xsd="http://www.w3.org/2001/XMLSchema" xmlns:xs="http://www.w3.org/2001/XMLSchema" xmlns:p="http://schemas.microsoft.com/office/2006/metadata/properties" xmlns:ns2="c9454747-a3bd-430a-b1cf-52294be7dbc4" xmlns:ns3="045e3835-4615-46f5-b7d6-1f6b753a2821" targetNamespace="http://schemas.microsoft.com/office/2006/metadata/properties" ma:root="true" ma:fieldsID="7c186bceb4513414adb3e247400805c5" ns2:_="" ns3:_="">
    <xsd:import namespace="c9454747-a3bd-430a-b1cf-52294be7dbc4"/>
    <xsd:import namespace="045e3835-4615-46f5-b7d6-1f6b753a28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54747-a3bd-430a-b1cf-52294be7db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5e3835-4615-46f5-b7d6-1f6b753a28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C47A85-C19E-4256-8429-038D0FDE2DE5}">
  <ds:schemaRefs>
    <ds:schemaRef ds:uri="045e3835-4615-46f5-b7d6-1f6b753a2821"/>
    <ds:schemaRef ds:uri="http://purl.org/dc/terms/"/>
    <ds:schemaRef ds:uri="c9454747-a3bd-430a-b1cf-52294be7dbc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B9D487F-E5D6-4BA0-BD11-E5BEF7876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54747-a3bd-430a-b1cf-52294be7dbc4"/>
    <ds:schemaRef ds:uri="045e3835-4615-46f5-b7d6-1f6b753a28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EF6A1A-C688-4464-AB07-AB68677D09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4410</Words>
  <Application>Microsoft Office PowerPoint</Application>
  <PresentationFormat>Widescreen</PresentationFormat>
  <Paragraphs>467</Paragraphs>
  <Slides>43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Celestial</vt:lpstr>
      <vt:lpstr>Pediatric assessment/skills</vt:lpstr>
      <vt:lpstr>Pediatric assessment/skills</vt:lpstr>
      <vt:lpstr>Pediatric assessment/skills</vt:lpstr>
      <vt:lpstr>Pediatric assessment/skills</vt:lpstr>
      <vt:lpstr>Age groups</vt:lpstr>
      <vt:lpstr>CHILDREN AND FEAR OF MEDICAL HEALTH PROFESSIONALS</vt:lpstr>
      <vt:lpstr>Neonates and infants</vt:lpstr>
      <vt:lpstr>toddlers</vt:lpstr>
      <vt:lpstr>Preschool age</vt:lpstr>
      <vt:lpstr>School age children</vt:lpstr>
      <vt:lpstr>Teenager (adolescent)</vt:lpstr>
      <vt:lpstr>Pediatric triangle</vt:lpstr>
      <vt:lpstr>Pediatric assessment triangle</vt:lpstr>
      <vt:lpstr>Pediatric anatomy</vt:lpstr>
      <vt:lpstr>Pediatric anatomy</vt:lpstr>
      <vt:lpstr>Chief complaint</vt:lpstr>
      <vt:lpstr>Chief complaint (con't)</vt:lpstr>
      <vt:lpstr>Focused history</vt:lpstr>
      <vt:lpstr>The OPQRSt history</vt:lpstr>
      <vt:lpstr>Sample history</vt:lpstr>
      <vt:lpstr>Vitals signs in infants and pediatric patients</vt:lpstr>
      <vt:lpstr>Pediatric vital signs</vt:lpstr>
      <vt:lpstr>Pediatric vital signs</vt:lpstr>
      <vt:lpstr>Pediatric vital signs (con’t)</vt:lpstr>
      <vt:lpstr>Heart rate</vt:lpstr>
      <vt:lpstr>Areas for auscultating heart sounds</vt:lpstr>
      <vt:lpstr>Respiratory rate</vt:lpstr>
      <vt:lpstr>Blood pressure</vt:lpstr>
      <vt:lpstr>Capillary refill </vt:lpstr>
      <vt:lpstr>Body weight</vt:lpstr>
      <vt:lpstr>Parents of pediatric patients</vt:lpstr>
      <vt:lpstr>Buidling confidence with caring for pediatric patients</vt:lpstr>
      <vt:lpstr>Pediatric pain assessment</vt:lpstr>
      <vt:lpstr>Pain management In pediatric patients-the basics</vt:lpstr>
      <vt:lpstr>Pediatric pain management medication interventions</vt:lpstr>
      <vt:lpstr>Advanced level pain medications</vt:lpstr>
      <vt:lpstr>Dilaudid dosing chart</vt:lpstr>
      <vt:lpstr>Dilaudid dosing chart (con’t)</vt:lpstr>
      <vt:lpstr>Children with special health care needs</vt:lpstr>
      <vt:lpstr>Transporting pediatric patients</vt:lpstr>
      <vt:lpstr>Transporting pediatric patients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2020-01-03T16:08:16Z</dcterms:created>
  <dcterms:modified xsi:type="dcterms:W3CDTF">2020-01-03T16:18:56Z</dcterms:modified>
</cp:coreProperties>
</file>